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7" r:id="rId1"/>
  </p:sldMasterIdLst>
  <p:notesMasterIdLst>
    <p:notesMasterId r:id="rId6"/>
  </p:notesMasterIdLst>
  <p:sldIdLst>
    <p:sldId id="301" r:id="rId2"/>
    <p:sldId id="285" r:id="rId3"/>
    <p:sldId id="340" r:id="rId4"/>
    <p:sldId id="337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93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1EAE-5731-8547-A6A9-9A01B09F130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CD887-E92F-A549-9D35-3C4FFB421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CC646-5483-40E0-8FCF-9D54881532B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18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2613C-99B3-45FF-9323-EB8FCDE7F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DBE304-540B-422B-A468-888639C66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87F44-97FC-4037-AD92-D227F446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061D37-C587-439D-B173-00F9DBB5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1EAB0F-10DE-445A-A047-16C1FAA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D2D4B-BC39-455B-B169-41BBCB162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C77CE5-9AB3-4806-8D74-0CE7D6FC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E092F-7E57-47DC-AFC1-9FE737B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E6088-B1A8-415A-B581-A55D69D4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8B55C8-6C8D-46B2-A5E8-DE837CB2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724D2C-A900-4AE4-AC2C-C12AA77AD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F6B74C-0703-4DFA-857C-52ADB0C5C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E65B32-85ED-46E5-A1AA-EA8B5957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10302-3417-4226-9CB0-1532F367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127A8-6487-45C4-866D-40535D9F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270C1-AED8-436D-8A01-3275AACA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71AB1C-C20E-47B9-AE1A-BC1F2E6B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2B2C0C-B773-481C-8DF0-5DD1650E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7B9E76-CEB6-4201-9B5D-ED70BA1B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23255-43FE-4D42-A504-E3479E97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9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78B47-5E1D-436A-BF2F-1804A9B0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BB2ECF-E765-4A8E-9A18-C58180CE0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15AB6B-740A-46ED-AE52-5ED5010B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F26CD9-6703-4AA3-A880-96FC872D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33247-DD25-4BE2-87CC-0FEB27EB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2D537-FC53-4E51-9303-DB2C0E5E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6941B2-7CAB-42A9-AA61-84D12E9DA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36B3D-AB97-4295-8B4A-B2A9F8352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4775CA-D4A8-40AE-A6D1-B42B23EB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F51BAD-8A44-46AB-9E3F-CC5FD3E5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D2F4A7-6807-44A6-947A-7BA3AA2F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FFAD8-2635-4829-A590-34626EC0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57E047-483C-4DB6-9149-D3BFF0FE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4599AE-B767-4798-BF03-9EF96C70D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F26AAC-B93B-4F2C-B4A6-0B3FD9A95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D090D1-4552-43F7-BB34-4658A429F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F97AF8-C5C2-42F9-96D6-90C1B86C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87EF17-E1CD-40F9-BEAF-CC53E5EA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A385C1-CB70-4BA1-BF84-86C64572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73E10-908B-4B90-90CD-DE9CF8DAA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05DC0B-2C44-4915-82F8-37E62865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0A13A4-EDD5-485D-9F93-737A8B62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D64FF7-A3E1-4FA5-9077-689DE302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3938B1-82AC-45B6-83F9-7BE951BD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E3CAC1-E2ED-4653-87CC-3E432700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B552C3-E6B4-4581-9086-B46E53C2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0DD62-9710-4D79-926A-CEF1BD4F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E7C09-30D9-4D55-97B5-1BF014D6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6A9CDD-F4AD-4510-BBCB-4401594E8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B5BEBD-2305-4D28-B46F-9E92C95B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3E1F18-FE5C-48E4-A502-3516FFB1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8FF815-9D5C-41A2-A398-D3FE97A6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31E94-DBB4-47D9-BE09-7DEE387E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EE06BC-7496-426A-97E0-303F8D2A3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2E6F7A-89B9-4765-8F74-D550A02FB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8269FF-F8C0-43E9-8200-43C5903A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10A3F1-2518-4CC0-913E-037614EA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6070AD-DF4A-48CD-95A5-D3373627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2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744321-F50A-45F9-9976-2491954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815439-DBEE-4C0B-931E-A852DB004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81BBED-1B5F-4B9D-BB49-2678C73F1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B138-B7F7-3545-97EF-9A4B83523D71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858403-956B-420F-99AE-9C0822619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69AB3-B728-4746-9512-BFB8E6042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CCF0-369E-AD42-BD59-5A8BFD074C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EC4C5B4E-B76E-4EA0-92E9-C7B050BC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DIAGNOSTICO DE CASOS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22923DA-5DA5-416D-B5FB-BAD5DDB3E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LABORATORIO  Y CLINICO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6A5F3B-C077-4ACF-8589-16D7B6E1A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7" y="-5275"/>
            <a:ext cx="6661053" cy="33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1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4306B-1A23-4B85-B767-CE3CD91C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Pruebas de COVID 19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3DEF38E-1B0A-49D2-B3E4-145D62C80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918938"/>
            <a:ext cx="8229600" cy="388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6B27615-3BBD-446A-8D17-C58AFE780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254"/>
            <a:ext cx="9144000" cy="56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143D7-55A1-4719-BAB0-CCECB837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2162"/>
          </a:xfrm>
        </p:spPr>
        <p:txBody>
          <a:bodyPr/>
          <a:lstStyle/>
          <a:p>
            <a:r>
              <a:rPr lang="es-MX" dirty="0"/>
              <a:t>Definiciones de caso (OMS, marzo 2020)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7F49743-2F07-42F4-B57B-274B9D1DE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128879"/>
              </p:ext>
            </p:extLst>
          </p:nvPr>
        </p:nvGraphicFramePr>
        <p:xfrm>
          <a:off x="628651" y="1157290"/>
          <a:ext cx="7886699" cy="557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2020">
                  <a:extLst>
                    <a:ext uri="{9D8B030D-6E8A-4147-A177-3AD203B41FA5}">
                      <a16:colId xmlns:a16="http://schemas.microsoft.com/office/drawing/2014/main" val="2454995101"/>
                    </a:ext>
                  </a:extLst>
                </a:gridCol>
                <a:gridCol w="2455822">
                  <a:extLst>
                    <a:ext uri="{9D8B030D-6E8A-4147-A177-3AD203B41FA5}">
                      <a16:colId xmlns:a16="http://schemas.microsoft.com/office/drawing/2014/main" val="714424302"/>
                    </a:ext>
                  </a:extLst>
                </a:gridCol>
                <a:gridCol w="2048857">
                  <a:extLst>
                    <a:ext uri="{9D8B030D-6E8A-4147-A177-3AD203B41FA5}">
                      <a16:colId xmlns:a16="http://schemas.microsoft.com/office/drawing/2014/main" val="3838250318"/>
                    </a:ext>
                  </a:extLst>
                </a:gridCol>
              </a:tblGrid>
              <a:tr h="348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419" sz="1400" b="1" dirty="0">
                          <a:effectLst/>
                        </a:rPr>
                        <a:t>Caso sospechoso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212" marR="46212" marT="46212" marB="462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419" sz="1400" b="1" dirty="0">
                          <a:effectLst/>
                        </a:rPr>
                        <a:t>Caso probable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212" marR="46212" marT="46212" marB="4621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419" sz="1400" b="1" dirty="0">
                          <a:effectLst/>
                        </a:rPr>
                        <a:t>Caso confirmado</a:t>
                      </a:r>
                      <a:endParaRPr lang="es-MX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212" marR="46212" marT="46212" marB="46212"/>
                </a:tc>
                <a:extLst>
                  <a:ext uri="{0D108BD9-81ED-4DB2-BD59-A6C34878D82A}">
                    <a16:rowId xmlns:a16="http://schemas.microsoft.com/office/drawing/2014/main" val="2659339117"/>
                  </a:ext>
                </a:extLst>
              </a:tr>
              <a:tr h="3794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</a:rPr>
                        <a:t>Persona con enfermedad respiratoria aguda, y sin otra etiología que explique completamente la presentación clínica y un historial de viaje o residencia en un país/área o territorio que informa la transmisión local de la enfermedad COVID-19 durante los 14 días anteriores al inicio de los síntomas. 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  <a:highlight>
                            <a:srgbClr val="FFFF00"/>
                          </a:highlight>
                        </a:rPr>
                        <a:t>o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</a:rPr>
                        <a:t>Persona con alguna enfermedad respiratoria aguda que, durante 14 días antes del inicio de la enfermedad, tuvo contacto con un caso confirmado o probable de infección de COVID-19, o trabajó o asistió a un centro de atención médica donde pacientes confirmados o probables infectados por COVID-19 fueron tratados. 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  <a:highlight>
                            <a:srgbClr val="FFFF00"/>
                          </a:highlight>
                        </a:rPr>
                        <a:t>o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</a:rPr>
                        <a:t>Persona con infección respiratoria aguda grave (IRAG) sin otra etiología que explique completamente la presentación clínica y que haya requerido hospitalización.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212" marR="46212" marT="46212" marB="4621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</a:rPr>
                        <a:t>Un caso sospechoso para el cual la prueba para COVID-19 no es concluyente o si da positivo usando un ensayo de pan-coronavirus y sin evidencia de laboratorio de otros patógenos respiratorios.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  <a:highlight>
                            <a:srgbClr val="FFFF00"/>
                          </a:highlight>
                        </a:rPr>
                        <a:t>o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</a:rPr>
                        <a:t>Un caso sospechoso para el que no se pudieron realizar pruebas por ningún motivo.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212" marR="46212" marT="46212" marB="46212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419" sz="1400" dirty="0">
                          <a:effectLst/>
                        </a:rPr>
                        <a:t>Persona con confirmación de laboratorio de la infección COVID-19, independientemente de los signos clínicos y los síntomas</a:t>
                      </a:r>
                      <a:r>
                        <a:rPr lang="es-419" sz="1800" dirty="0">
                          <a:effectLst/>
                        </a:rPr>
                        <a:t>.</a:t>
                      </a:r>
                      <a:endParaRPr lang="es-MX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46212" marR="46212" marT="46212" marB="46212"/>
                </a:tc>
                <a:extLst>
                  <a:ext uri="{0D108BD9-81ED-4DB2-BD59-A6C34878D82A}">
                    <a16:rowId xmlns:a16="http://schemas.microsoft.com/office/drawing/2014/main" val="2255667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474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</TotalTime>
  <Words>223</Words>
  <Application>Microsoft Office PowerPoint</Application>
  <PresentationFormat>Presentación en pantalla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DIAGNOSTICO DE CASOS</vt:lpstr>
      <vt:lpstr>Pruebas de COVID 19</vt:lpstr>
      <vt:lpstr>Presentación de PowerPoint</vt:lpstr>
      <vt:lpstr>Definiciones de caso (OMS, marzo 2020)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y periodistas</dc:title>
  <dc:creator>Marianela</dc:creator>
  <cp:lastModifiedBy>Eduardo Samayoa</cp:lastModifiedBy>
  <cp:revision>109</cp:revision>
  <dcterms:created xsi:type="dcterms:W3CDTF">2020-06-11T18:24:10Z</dcterms:created>
  <dcterms:modified xsi:type="dcterms:W3CDTF">2021-02-01T18:03:22Z</dcterms:modified>
</cp:coreProperties>
</file>