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2" r:id="rId3"/>
    <p:sldId id="280" r:id="rId4"/>
    <p:sldId id="269" r:id="rId5"/>
    <p:sldId id="279" r:id="rId6"/>
    <p:sldId id="281" r:id="rId7"/>
    <p:sldId id="271" r:id="rId8"/>
    <p:sldId id="272" r:id="rId9"/>
    <p:sldId id="274" r:id="rId10"/>
    <p:sldId id="285" r:id="rId11"/>
    <p:sldId id="284" r:id="rId1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2AFDB"/>
    <a:srgbClr val="F4D98C"/>
    <a:srgbClr val="D35F59"/>
    <a:srgbClr val="C65651"/>
    <a:srgbClr val="D79B4F"/>
    <a:srgbClr val="F3D78B"/>
    <a:srgbClr val="2B2D2C"/>
    <a:srgbClr val="E2615C"/>
    <a:srgbClr val="91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0" autoAdjust="0"/>
    <p:restoredTop sz="99855" autoAdjust="0"/>
  </p:normalViewPr>
  <p:slideViewPr>
    <p:cSldViewPr snapToGrid="0" snapToObjects="1">
      <p:cViewPr>
        <p:scale>
          <a:sx n="108" d="100"/>
          <a:sy n="108" d="100"/>
        </p:scale>
        <p:origin x="-1080" y="-19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M_logo_255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480" y="4916368"/>
            <a:ext cx="2143696" cy="798632"/>
          </a:xfrm>
          <a:prstGeom prst="rect">
            <a:avLst/>
          </a:prstGeom>
        </p:spPr>
      </p:pic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pic>
        <p:nvPicPr>
          <p:cNvPr id="9" name="Picture 8" descr="CM_logo_255p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480" y="4916368"/>
            <a:ext cx="2143696" cy="79863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CM_logo_255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482" y="5281876"/>
            <a:ext cx="1081036" cy="40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68635"/>
            <a:ext cx="6400800" cy="24233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ts val="2200"/>
              </a:lnSpc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>4 THINGS TO FOCUS ON </a:t>
            </a:r>
          </a:p>
          <a:p>
            <a:pPr marL="0" indent="0" algn="ctr">
              <a:lnSpc>
                <a:spcPts val="2200"/>
              </a:lnSpc>
              <a:spcAft>
                <a:spcPts val="2700"/>
              </a:spcAft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>FOR MORE SOCIAL</a:t>
            </a:r>
          </a:p>
          <a:p>
            <a:pPr marL="0" indent="0" algn="ctr">
              <a:lnSpc>
                <a:spcPts val="2200"/>
              </a:lnSpc>
              <a:buNone/>
            </a:pPr>
            <a:r>
              <a:rPr lang="en-US" sz="5400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Traffic</a:t>
            </a:r>
            <a:r>
              <a:rPr lang="en-US" sz="2800" dirty="0" smtClean="0">
                <a:solidFill>
                  <a:srgbClr val="2B2D2C"/>
                </a:solidFill>
                <a:latin typeface="Monsterrat"/>
                <a:cs typeface="Monsterrat"/>
              </a:rPr>
              <a:t/>
            </a:r>
            <a:br>
              <a:rPr lang="en-US" sz="2800" dirty="0" smtClean="0">
                <a:solidFill>
                  <a:srgbClr val="2B2D2C"/>
                </a:solidFill>
                <a:latin typeface="Monsterrat"/>
                <a:cs typeface="Monsterrat"/>
              </a:rPr>
            </a:br>
            <a:endParaRPr lang="en-US" sz="4400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search-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588" y="1236028"/>
            <a:ext cx="1032607" cy="103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5830" y="489092"/>
            <a:ext cx="8913232" cy="107488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Sharing Content is Another Important </a:t>
            </a:r>
            <a:b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Way to Get Visibility + Traffic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4684" y="1928516"/>
            <a:ext cx="7067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Social media + search engine optimization (SEO) pretty much go hand in hand today</a:t>
            </a: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endParaRPr lang="en-US" sz="2400" dirty="0" smtClean="0">
              <a:latin typeface="Gotham"/>
              <a:cs typeface="Gotham"/>
            </a:endParaRP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It’s hard to have an effective social media strategy without having an SEO strategy</a:t>
            </a:r>
            <a:endParaRPr lang="en-US" sz="24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257777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9307" y="1893239"/>
            <a:ext cx="55854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r>
              <a:rPr lang="en-US" sz="2400" dirty="0" smtClean="0">
                <a:latin typeface="Gotham"/>
                <a:cs typeface="Gotham"/>
              </a:rPr>
              <a:t>You can build a brand around your blog content first, and the money comes second</a:t>
            </a:r>
          </a:p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endParaRPr lang="en-US" sz="2400" dirty="0">
              <a:latin typeface="Gotham"/>
              <a:cs typeface="Gotham"/>
            </a:endParaRPr>
          </a:p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r>
              <a:rPr lang="en-US" sz="2400" dirty="0" smtClean="0">
                <a:latin typeface="Gotham"/>
                <a:cs typeface="Gotham"/>
              </a:rPr>
              <a:t>Or, you can drive traffic to a product and make money first</a:t>
            </a:r>
            <a:endParaRPr lang="en-US" sz="2400" dirty="0"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There Are Two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W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ays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A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pproach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G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etting Traffic</a:t>
            </a:r>
          </a:p>
        </p:txBody>
      </p:sp>
      <p:sp>
        <p:nvSpPr>
          <p:cNvPr id="2" name="Rectangle 1"/>
          <p:cNvSpPr/>
          <p:nvPr/>
        </p:nvSpPr>
        <p:spPr>
          <a:xfrm>
            <a:off x="7067086" y="2046113"/>
            <a:ext cx="1493377" cy="729073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otham"/>
                <a:cs typeface="Gotham"/>
              </a:rPr>
              <a:t>FREE TRAFFIC</a:t>
            </a:r>
            <a:endParaRPr lang="en-US" dirty="0">
              <a:latin typeface="Gotham"/>
              <a:cs typeface="Gotham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67086" y="3437215"/>
            <a:ext cx="1493377" cy="729073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otham"/>
                <a:cs typeface="Gotham"/>
              </a:rPr>
              <a:t>PAID TRAFFIC</a:t>
            </a:r>
            <a:endParaRPr lang="en-US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872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16797" y="1716850"/>
            <a:ext cx="67613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r>
              <a:rPr lang="en-US" sz="2400" dirty="0" smtClean="0">
                <a:latin typeface="Gotham"/>
                <a:cs typeface="Gotham"/>
              </a:rPr>
              <a:t>Find your tribe</a:t>
            </a:r>
          </a:p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endParaRPr lang="en-US" sz="2400" dirty="0">
              <a:latin typeface="Gotham"/>
              <a:cs typeface="Gotham"/>
            </a:endParaRPr>
          </a:p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r>
              <a:rPr lang="en-US" sz="2400" dirty="0" smtClean="0">
                <a:latin typeface="Gotham"/>
                <a:cs typeface="Gotham"/>
              </a:rPr>
              <a:t>Share your </a:t>
            </a:r>
            <a:r>
              <a:rPr lang="en-US" sz="2400" smtClean="0">
                <a:latin typeface="Gotham"/>
                <a:cs typeface="Gotham"/>
              </a:rPr>
              <a:t>content </a:t>
            </a:r>
            <a:r>
              <a:rPr lang="en-US" sz="2400" smtClean="0">
                <a:latin typeface="Gotham"/>
                <a:cs typeface="Gotham"/>
              </a:rPr>
              <a:t>+ other </a:t>
            </a:r>
            <a:r>
              <a:rPr lang="en-US" sz="2400" dirty="0" smtClean="0">
                <a:latin typeface="Gotham"/>
                <a:cs typeface="Gotham"/>
              </a:rPr>
              <a:t>people’s content</a:t>
            </a:r>
          </a:p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endParaRPr lang="en-US" sz="2400" dirty="0">
              <a:latin typeface="Gotham"/>
              <a:cs typeface="Gotham"/>
            </a:endParaRPr>
          </a:p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r>
              <a:rPr lang="en-US" sz="2400" dirty="0" smtClean="0">
                <a:latin typeface="Gotham"/>
                <a:cs typeface="Gotham"/>
              </a:rPr>
              <a:t>Use keywords</a:t>
            </a:r>
          </a:p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endParaRPr lang="en-US" sz="2400" dirty="0">
              <a:latin typeface="Gotham"/>
              <a:cs typeface="Gotham"/>
            </a:endParaRPr>
          </a:p>
          <a:p>
            <a:pPr marL="457200" indent="-457200">
              <a:buClr>
                <a:srgbClr val="E2615C"/>
              </a:buClr>
              <a:buFont typeface="+mj-lt"/>
              <a:buAutoNum type="arabicPeriod"/>
            </a:pPr>
            <a:r>
              <a:rPr lang="en-US" sz="2400" dirty="0" smtClean="0">
                <a:latin typeface="Gotham"/>
                <a:cs typeface="Gotham"/>
              </a:rPr>
              <a:t>Use other people’s money (OPM)</a:t>
            </a:r>
            <a:endParaRPr lang="en-US" sz="2400" dirty="0"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This Course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W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ill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ocus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O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n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hese 4 Things…</a:t>
            </a:r>
          </a:p>
        </p:txBody>
      </p:sp>
    </p:spTree>
    <p:extLst>
      <p:ext uri="{BB962C8B-B14F-4D97-AF65-F5344CB8AC3E}">
        <p14:creationId xmlns:p14="http://schemas.microsoft.com/office/powerpoint/2010/main" val="75667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28650" y="2105017"/>
            <a:ext cx="7886700" cy="110463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r>
              <a:rPr lang="en-US" sz="3400" dirty="0" smtClean="0">
                <a:solidFill>
                  <a:schemeClr val="bg1"/>
                </a:solidFill>
                <a:latin typeface="Gotham"/>
                <a:cs typeface="Gotham"/>
              </a:rPr>
              <a:t>1) Choosing The Right Niche</a:t>
            </a:r>
            <a:endParaRPr lang="en-US" sz="3400" dirty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19818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Make Sure Your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O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nline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B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usiness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S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olves One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S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pecific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P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roblem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or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O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ne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S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pecific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P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erson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34684" y="1822685"/>
            <a:ext cx="706708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What are the things you love to do?</a:t>
            </a:r>
          </a:p>
          <a:p>
            <a:pPr marL="342900" indent="-342900">
              <a:spcAft>
                <a:spcPts val="2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What skills or knowledge do you have?</a:t>
            </a:r>
            <a:endParaRPr lang="en-US" sz="2400" dirty="0">
              <a:latin typeface="Gotham"/>
              <a:cs typeface="Gotham"/>
            </a:endParaRPr>
          </a:p>
          <a:p>
            <a:pPr marL="342900" indent="-342900">
              <a:spcAft>
                <a:spcPts val="2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What problem have you solved that you can share with others?</a:t>
            </a:r>
            <a:endParaRPr lang="en-US" sz="2400" dirty="0">
              <a:latin typeface="Gotham"/>
              <a:cs typeface="Gotham"/>
            </a:endParaRP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What groups of people would be interested in your business?</a:t>
            </a:r>
          </a:p>
        </p:txBody>
      </p:sp>
    </p:spTree>
    <p:extLst>
      <p:ext uri="{BB962C8B-B14F-4D97-AF65-F5344CB8AC3E}">
        <p14:creationId xmlns:p14="http://schemas.microsoft.com/office/powerpoint/2010/main" val="1556493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52864" y="489092"/>
            <a:ext cx="8850027" cy="11572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If You’re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N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ot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lear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O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n Your </a:t>
            </a:r>
            <a:b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Person + Problem…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9606" y="1716850"/>
            <a:ext cx="7490406" cy="4442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Your content will fall flat</a:t>
            </a:r>
            <a:endParaRPr lang="en-US" sz="2400" dirty="0">
              <a:latin typeface="Gotham"/>
              <a:cs typeface="Gotham"/>
            </a:endParaRPr>
          </a:p>
          <a:p>
            <a:pPr marL="342900" indent="-342900">
              <a:spcAft>
                <a:spcPts val="2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You will have a hard time getting traffic, even when you follow the steps in this course</a:t>
            </a:r>
            <a:endParaRPr lang="en-US" sz="2400" dirty="0">
              <a:latin typeface="Gotham"/>
              <a:cs typeface="Gotham"/>
            </a:endParaRPr>
          </a:p>
          <a:p>
            <a:pPr marL="342900" indent="-342900">
              <a:spcAft>
                <a:spcPts val="2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You’ll </a:t>
            </a:r>
            <a:r>
              <a:rPr lang="en-US" sz="2400" dirty="0">
                <a:latin typeface="Gotham"/>
                <a:cs typeface="Gotham"/>
              </a:rPr>
              <a:t>have a hard time converting the traffic you do get into leads + </a:t>
            </a:r>
            <a:r>
              <a:rPr lang="en-US" sz="2400" dirty="0" smtClean="0">
                <a:latin typeface="Gotham"/>
                <a:cs typeface="Gotham"/>
              </a:rPr>
              <a:t>customers</a:t>
            </a:r>
            <a:endParaRPr lang="en-US" sz="2400" dirty="0">
              <a:latin typeface="Gotham"/>
              <a:cs typeface="Gotham"/>
            </a:endParaRPr>
          </a:p>
          <a:p>
            <a:pPr marL="342900" indent="-342900">
              <a:spcAft>
                <a:spcPts val="2000"/>
              </a:spcAft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You’ll waste time creating products that don’t sell as well as they </a:t>
            </a:r>
            <a:r>
              <a:rPr lang="en-US" sz="2400" dirty="0">
                <a:latin typeface="Gotham"/>
                <a:cs typeface="Gotham"/>
              </a:rPr>
              <a:t>c</a:t>
            </a:r>
            <a:r>
              <a:rPr lang="en-US" sz="2400" dirty="0" smtClean="0">
                <a:latin typeface="Gotham"/>
                <a:cs typeface="Gotham"/>
              </a:rPr>
              <a:t>ould</a:t>
            </a: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endParaRPr lang="en-US" sz="2400" dirty="0">
              <a:latin typeface="Gotham"/>
              <a:cs typeface="Gotham"/>
            </a:endParaRP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endParaRPr lang="en-US" sz="24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4293470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28650" y="2105017"/>
            <a:ext cx="7886700" cy="110463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r>
              <a:rPr lang="en-US" sz="3400" dirty="0" smtClean="0">
                <a:solidFill>
                  <a:schemeClr val="bg1"/>
                </a:solidFill>
                <a:latin typeface="Gotham"/>
                <a:cs typeface="Gotham"/>
              </a:rPr>
              <a:t>2) Keywords</a:t>
            </a:r>
            <a:endParaRPr lang="en-US" sz="3400" dirty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89384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Even Though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his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ourse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I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s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A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bout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S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ocial Media, Keywords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A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re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S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till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I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mportant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4684" y="1928516"/>
            <a:ext cx="7067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Social media + search engine optimization (SEO) pretty much go hand in hand today</a:t>
            </a: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endParaRPr lang="en-US" sz="2400" dirty="0" smtClean="0">
              <a:latin typeface="Gotham"/>
              <a:cs typeface="Gotham"/>
            </a:endParaRP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It’s hard to have an effective social media strategy without having an SEO strategy</a:t>
            </a:r>
            <a:endParaRPr lang="en-US" sz="24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93874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U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se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K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eywords to…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4684" y="1740372"/>
            <a:ext cx="70670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Discover content that is popular </a:t>
            </a:r>
            <a:br>
              <a:rPr lang="en-US" sz="2400" dirty="0" smtClean="0">
                <a:latin typeface="Gotham"/>
                <a:cs typeface="Gotham"/>
              </a:rPr>
            </a:br>
            <a:r>
              <a:rPr lang="en-US" sz="2400" dirty="0" smtClean="0">
                <a:latin typeface="Gotham"/>
                <a:cs typeface="Gotham"/>
              </a:rPr>
              <a:t>on social media</a:t>
            </a: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endParaRPr lang="en-US" sz="2400" dirty="0">
              <a:latin typeface="Gotham"/>
              <a:cs typeface="Gotham"/>
            </a:endParaRP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Find out what people are searching </a:t>
            </a:r>
            <a:br>
              <a:rPr lang="en-US" sz="2400" dirty="0" smtClean="0">
                <a:latin typeface="Gotham"/>
                <a:cs typeface="Gotham"/>
              </a:rPr>
            </a:br>
            <a:r>
              <a:rPr lang="en-US" sz="2400" dirty="0" smtClean="0">
                <a:latin typeface="Gotham"/>
                <a:cs typeface="Gotham"/>
              </a:rPr>
              <a:t>for on Google</a:t>
            </a: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endParaRPr lang="en-US" sz="2400" dirty="0">
              <a:latin typeface="Gotham"/>
              <a:cs typeface="Gotham"/>
            </a:endParaRPr>
          </a:p>
          <a:p>
            <a:pPr marL="342900" indent="-342900">
              <a:buClr>
                <a:srgbClr val="E2615C"/>
              </a:buClr>
              <a:buFont typeface="Wingdings" charset="2"/>
              <a:buChar char="§"/>
            </a:pPr>
            <a:r>
              <a:rPr lang="en-US" sz="2400" dirty="0" smtClean="0">
                <a:latin typeface="Gotham"/>
                <a:cs typeface="Gotham"/>
              </a:rPr>
              <a:t>Create an editorial calendar</a:t>
            </a:r>
            <a:endParaRPr lang="en-US" sz="24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920841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628650" y="2105017"/>
            <a:ext cx="7886700" cy="110463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r>
              <a:rPr lang="en-US" sz="3400" dirty="0" smtClean="0">
                <a:solidFill>
                  <a:schemeClr val="bg1"/>
                </a:solidFill>
                <a:latin typeface="Gotham"/>
                <a:cs typeface="Gotham"/>
              </a:rPr>
              <a:t>3) Sharing</a:t>
            </a:r>
            <a:endParaRPr lang="en-US" sz="3400" dirty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080644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290</Words>
  <Application>Microsoft Macintosh PowerPoint</Application>
  <PresentationFormat>On-screen Show (16:10)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57</cp:revision>
  <cp:lastPrinted>2017-08-06T03:08:43Z</cp:lastPrinted>
  <dcterms:created xsi:type="dcterms:W3CDTF">2017-08-06T02:36:09Z</dcterms:created>
  <dcterms:modified xsi:type="dcterms:W3CDTF">2017-09-01T18:30:23Z</dcterms:modified>
</cp:coreProperties>
</file>