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5A477B-A375-4B1D-B846-A36A6C8081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73969A7-B538-4B45-8AA6-BDF90C811F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3FA5BB2-8197-4787-9226-53CDCE9841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D363E-1679-4244-91CC-640C66906415}" type="datetimeFigureOut">
              <a:rPr lang="es-MX" smtClean="0"/>
              <a:t>26/01/2021</a:t>
            </a:fld>
            <a:endParaRPr lang="es-MX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3CBF908-6253-4D76-B065-DB97C01958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B95064A-A5A0-4F79-8E94-B9A89E69F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8DBDD-E06B-400B-B033-43C8081F41F3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41564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D7F692-D95C-4ED7-B18D-F3025501F3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9418057-2939-45F2-8FB3-EE3397F399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B750B49-4A01-421B-9AA4-A45C63D4FB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D363E-1679-4244-91CC-640C66906415}" type="datetimeFigureOut">
              <a:rPr lang="es-MX" smtClean="0"/>
              <a:t>26/01/2021</a:t>
            </a:fld>
            <a:endParaRPr lang="es-MX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BE205ED-A795-43EE-A093-D52F1205A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00A9D90-E498-415A-A38E-B51E181773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8DBDD-E06B-400B-B033-43C8081F41F3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09078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AF572E3-498E-4480-A373-56552E7BAE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1C2D55F-2BC9-4967-B7ED-541B205AE3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1511EE4-1F09-4931-9370-11C71F0A3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D363E-1679-4244-91CC-640C66906415}" type="datetimeFigureOut">
              <a:rPr lang="es-MX" smtClean="0"/>
              <a:t>26/01/2021</a:t>
            </a:fld>
            <a:endParaRPr lang="es-MX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FFE7581-ABFF-499C-835C-CF2D43EA2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FE4D0B3-0C29-4849-831C-2738BE2D0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8DBDD-E06B-400B-B033-43C8081F41F3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0591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7291C7-415B-4B8F-9267-6389DF44B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F5B4729-8A2F-48BB-82C4-6A68DBD44C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1C72931-D089-45CE-9BF5-E2B1280B07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D363E-1679-4244-91CC-640C66906415}" type="datetimeFigureOut">
              <a:rPr lang="es-MX" smtClean="0"/>
              <a:t>26/01/2021</a:t>
            </a:fld>
            <a:endParaRPr lang="es-MX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FB42280-8159-458A-8F10-D9FD608C3E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077F1A0-836F-4CE2-8077-C200C5A43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8DBDD-E06B-400B-B033-43C8081F41F3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2808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C2EE9A-1702-4AE2-83CA-C5ECD822FD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D18BEA1-4EE6-42B7-AF38-2DD0642985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880901A-74F1-415C-8E59-AC317BF81D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D363E-1679-4244-91CC-640C66906415}" type="datetimeFigureOut">
              <a:rPr lang="es-MX" smtClean="0"/>
              <a:t>26/01/2021</a:t>
            </a:fld>
            <a:endParaRPr lang="es-MX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681B21E-9D1E-4472-829C-830A8DA3A0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7DBDF11-D604-4848-BF4E-EC02B60640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8DBDD-E06B-400B-B033-43C8081F41F3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05050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0AA716-14B4-40F8-BBB0-7A572057B7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242D5EC-769D-472F-B4EB-57650148FD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6328C59-0434-44F9-9452-672AC7593D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8A9B8C1-406E-43F8-97D0-4D06C49660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D363E-1679-4244-91CC-640C66906415}" type="datetimeFigureOut">
              <a:rPr lang="es-MX" smtClean="0"/>
              <a:t>26/01/2021</a:t>
            </a:fld>
            <a:endParaRPr lang="es-MX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5BBBD30-71F1-4D18-8C4C-24DB5094B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5BC2C0C-B12A-48A0-AC6B-E4275CAC5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8DBDD-E06B-400B-B033-43C8081F41F3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15543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52E5B1-C566-4F9B-B239-C1EF08AD93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B95AE6B-1B77-4707-A4CE-093E53EA03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4EA24BC-7F3E-499D-8D88-66D8BEB4A7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A684559-3EA3-4F8C-96DF-8979BE4199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639F78C-A56A-4543-85BE-3F80CD6B3D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1417E85D-D711-404E-8D83-A99F53E503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D363E-1679-4244-91CC-640C66906415}" type="datetimeFigureOut">
              <a:rPr lang="es-MX" smtClean="0"/>
              <a:t>26/01/2021</a:t>
            </a:fld>
            <a:endParaRPr lang="es-MX" dirty="0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9D79030-BE65-400C-92B2-330920B0A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46EFF1B9-D797-4179-A031-6F78088D2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8DBDD-E06B-400B-B033-43C8081F41F3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70486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9AB511-644C-4079-AF77-0E5B2201FC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324674C-3167-44EA-AF13-E8E6CA6A34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D363E-1679-4244-91CC-640C66906415}" type="datetimeFigureOut">
              <a:rPr lang="es-MX" smtClean="0"/>
              <a:t>26/01/2021</a:t>
            </a:fld>
            <a:endParaRPr lang="es-MX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F3616A5-76CE-4960-A5AE-9B2B439A2F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253887B-FECA-493D-8F19-3D1D5658E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8DBDD-E06B-400B-B033-43C8081F41F3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93476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6207FC8-CA22-488C-9377-83CE981513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D363E-1679-4244-91CC-640C66906415}" type="datetimeFigureOut">
              <a:rPr lang="es-MX" smtClean="0"/>
              <a:t>26/01/2021</a:t>
            </a:fld>
            <a:endParaRPr lang="es-MX" dirty="0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1BB8A8B-90E0-49E6-96E7-5646F9055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B51B7CF-DEC0-4035-91A3-F83CA895E3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8DBDD-E06B-400B-B033-43C8081F41F3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04675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209F7B-F8DE-4928-9CD6-6590A24603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E8F36A1-3B81-4F26-AE58-D2B3E07B78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1528AE8-733B-4890-8D17-4EF5B4BE12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ACCD51E-42CD-4A63-835A-392533F730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D363E-1679-4244-91CC-640C66906415}" type="datetimeFigureOut">
              <a:rPr lang="es-MX" smtClean="0"/>
              <a:t>26/01/2021</a:t>
            </a:fld>
            <a:endParaRPr lang="es-MX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3BF2595-E553-4739-985C-E75E6D2C6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E4B132E-E2D2-4E5C-92B4-C65A1500F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8DBDD-E06B-400B-B033-43C8081F41F3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12692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CA55B9-3AEE-4B6D-BFAD-808E067B06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A210A48-A450-4E8A-BE10-50C51E7E5C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F684BF4-A957-4BD1-AD64-D2864A8F66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B9D4F25-7912-4F64-A2D7-BC66D667E4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D363E-1679-4244-91CC-640C66906415}" type="datetimeFigureOut">
              <a:rPr lang="es-MX" smtClean="0"/>
              <a:t>26/01/2021</a:t>
            </a:fld>
            <a:endParaRPr lang="es-MX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19A4B26-01BD-41B3-9DA7-FFF46C8EA1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412D4DD-83A0-49D4-98FD-6C5EA48D0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8DBDD-E06B-400B-B033-43C8081F41F3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136116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F1E3CE5-9672-4FC6-8930-68DFF44590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49A39BD-C70C-481A-9C9E-52F83D7DAB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9642726-A1F2-4CC8-8D5A-9D1A97569B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D363E-1679-4244-91CC-640C66906415}" type="datetimeFigureOut">
              <a:rPr lang="es-MX" smtClean="0"/>
              <a:t>26/01/2021</a:t>
            </a:fld>
            <a:endParaRPr lang="es-MX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572BEB-741E-446E-8F07-41B4E5C246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CCE2C26-0DDE-463D-960C-976817E36D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18DBDD-E06B-400B-B033-43C8081F41F3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52219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55297C-60DF-43B8-8A26-B67A6111EF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-1138892"/>
            <a:ext cx="9144000" cy="2277784"/>
          </a:xfrm>
        </p:spPr>
        <p:txBody>
          <a:bodyPr>
            <a:normAutofit/>
          </a:bodyPr>
          <a:lstStyle/>
          <a:p>
            <a:r>
              <a:rPr lang="en-US" b="1"/>
              <a:t>Contenido del curso</a:t>
            </a:r>
            <a:endParaRPr lang="es-MX" b="1" dirty="0"/>
          </a:p>
        </p:txBody>
      </p:sp>
      <p:sp>
        <p:nvSpPr>
          <p:cNvPr id="5" name="CuadroTexto 3">
            <a:extLst>
              <a:ext uri="{FF2B5EF4-FFF2-40B4-BE49-F238E27FC236}">
                <a16:creationId xmlns:a16="http://schemas.microsoft.com/office/drawing/2014/main" id="{5BD49028-01FD-4B0A-9EAC-7943D84F8E4F}"/>
              </a:ext>
            </a:extLst>
          </p:cNvPr>
          <p:cNvSpPr txBox="1"/>
          <p:nvPr/>
        </p:nvSpPr>
        <p:spPr>
          <a:xfrm>
            <a:off x="683581" y="1305018"/>
            <a:ext cx="1082483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es-MX" sz="2000"/>
              <a:t>0.      Introducción a Amazon KDP</a:t>
            </a:r>
          </a:p>
          <a:p>
            <a:pPr marL="514350" indent="-514350">
              <a:spcBef>
                <a:spcPts val="1200"/>
              </a:spcBef>
              <a:buAutoNum type="arabicPeriod"/>
            </a:pPr>
            <a:r>
              <a:rPr lang="es-MX" sz="2000"/>
              <a:t>Consejos para escribir tu primer libro</a:t>
            </a:r>
          </a:p>
          <a:p>
            <a:pPr marL="514350" indent="-514350">
              <a:spcBef>
                <a:spcPts val="1200"/>
              </a:spcBef>
              <a:buAutoNum type="arabicPeriod"/>
            </a:pPr>
            <a:r>
              <a:rPr lang="es-MX" sz="2000"/>
              <a:t>Aspectos técnicos sobre los formatos</a:t>
            </a:r>
          </a:p>
          <a:p>
            <a:pPr marL="514350" indent="-514350">
              <a:spcBef>
                <a:spcPts val="1200"/>
              </a:spcBef>
              <a:buAutoNum type="arabicPeriod"/>
            </a:pPr>
            <a:r>
              <a:rPr lang="es-MX" sz="2000"/>
              <a:t>Elaborando la portada</a:t>
            </a:r>
          </a:p>
          <a:p>
            <a:pPr marL="514350" indent="-514350">
              <a:spcBef>
                <a:spcPts val="1200"/>
              </a:spcBef>
              <a:buAutoNum type="arabicPeriod"/>
            </a:pPr>
            <a:r>
              <a:rPr lang="es-MX" sz="2000"/>
              <a:t>Derechos de autor y propiedad intelectual</a:t>
            </a:r>
          </a:p>
          <a:p>
            <a:pPr marL="514350" indent="-514350">
              <a:spcBef>
                <a:spcPts val="1200"/>
              </a:spcBef>
              <a:buAutoNum type="arabicPeriod"/>
            </a:pPr>
            <a:r>
              <a:rPr lang="es-MX" sz="2000"/>
              <a:t>Como autopublicar tu libro en Amazon KDP</a:t>
            </a:r>
          </a:p>
          <a:p>
            <a:pPr marL="514350" indent="-514350">
              <a:spcBef>
                <a:spcPts val="1200"/>
              </a:spcBef>
              <a:buAutoNum type="arabicPeriod"/>
            </a:pPr>
            <a:r>
              <a:rPr lang="es-MX" sz="2000"/>
              <a:t>Como imprimir y vender tu libro físico en México</a:t>
            </a:r>
          </a:p>
          <a:p>
            <a:pPr marL="514350" indent="-514350">
              <a:spcBef>
                <a:spcPts val="1200"/>
              </a:spcBef>
              <a:buAutoNum type="arabicPeriod"/>
            </a:pPr>
            <a:r>
              <a:rPr lang="es-MX" sz="2000"/>
              <a:t>Como transformar tu libro en un audiolibro</a:t>
            </a:r>
          </a:p>
          <a:p>
            <a:pPr marL="514350" indent="-514350">
              <a:spcBef>
                <a:spcPts val="1200"/>
              </a:spcBef>
              <a:buAutoNum type="arabicPeriod"/>
            </a:pPr>
            <a:r>
              <a:rPr lang="es-MX" sz="2000"/>
              <a:t>Estrategias avanzadas para obtener ingresos adicionales</a:t>
            </a:r>
          </a:p>
          <a:p>
            <a:pPr marL="514350" indent="-514350">
              <a:spcBef>
                <a:spcPts val="1200"/>
              </a:spcBef>
              <a:buAutoNum type="arabicPeriod"/>
            </a:pPr>
            <a:r>
              <a:rPr lang="es-MX" sz="2000"/>
              <a:t>Estrategias avanzadas de mercadotecnia para vender tu libro</a:t>
            </a:r>
          </a:p>
          <a:p>
            <a:pPr marL="514350" indent="-514350">
              <a:spcBef>
                <a:spcPts val="1200"/>
              </a:spcBef>
              <a:buAutoNum type="arabicPeriod"/>
            </a:pPr>
            <a:r>
              <a:rPr lang="es-MX" sz="2000"/>
              <a:t>Pago de impuestos</a:t>
            </a:r>
            <a:endParaRPr lang="es-MX" sz="2000" dirty="0"/>
          </a:p>
        </p:txBody>
      </p:sp>
    </p:spTree>
    <p:extLst>
      <p:ext uri="{BB962C8B-B14F-4D97-AF65-F5344CB8AC3E}">
        <p14:creationId xmlns:p14="http://schemas.microsoft.com/office/powerpoint/2010/main" val="176869413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69</Words>
  <Application>Microsoft Office PowerPoint</Application>
  <PresentationFormat>Panorámica</PresentationFormat>
  <Paragraphs>12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Contenido del curso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OMAR CARRERA GUERRA</dc:creator>
  <cp:lastModifiedBy>OMAR CARRERA GUERRA</cp:lastModifiedBy>
  <cp:revision>28</cp:revision>
  <dcterms:created xsi:type="dcterms:W3CDTF">2021-01-24T22:26:13Z</dcterms:created>
  <dcterms:modified xsi:type="dcterms:W3CDTF">2021-01-26T22:32:18Z</dcterms:modified>
</cp:coreProperties>
</file>