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A477B-A375-4B1D-B846-A36A6C808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3969A7-B538-4B45-8AA6-BDF90C811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FA5BB2-8197-4787-9226-53CDCE984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26/01/2021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CBF908-6253-4D76-B065-DB97C0195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95064A-A5A0-4F79-8E94-B9A89E69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4156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D7F692-D95C-4ED7-B18D-F3025501F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418057-2939-45F2-8FB3-EE3397F39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750B49-4A01-421B-9AA4-A45C63D4F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26/01/2021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E205ED-A795-43EE-A093-D52F1205A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0A9D90-E498-415A-A38E-B51E18177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0907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F572E3-498E-4480-A373-56552E7BAE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C2D55F-2BC9-4967-B7ED-541B205AE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511EE4-1F09-4931-9370-11C71F0A3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26/01/2021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FE7581-ABFF-499C-835C-CF2D43EA2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E4D0B3-0C29-4849-831C-2738BE2D0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059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7291C7-415B-4B8F-9267-6389DF44B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5B4729-8A2F-48BB-82C4-6A68DBD44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C72931-D089-45CE-9BF5-E2B1280B0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26/01/2021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B42280-8159-458A-8F10-D9FD608C3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77F1A0-836F-4CE2-8077-C200C5A43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80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C2EE9A-1702-4AE2-83CA-C5ECD822F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18BEA1-4EE6-42B7-AF38-2DD064298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80901A-74F1-415C-8E59-AC317BF81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26/01/2021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81B21E-9D1E-4472-829C-830A8DA3A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DBDF11-D604-4848-BF4E-EC02B6064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505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0AA716-14B4-40F8-BBB0-7A572057B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42D5EC-769D-472F-B4EB-57650148F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328C59-0434-44F9-9452-672AC7593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A9B8C1-406E-43F8-97D0-4D06C4966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26/01/2021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BBBD30-71F1-4D18-8C4C-24DB5094B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BC2C0C-B12A-48A0-AC6B-E4275CAC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1554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52E5B1-C566-4F9B-B239-C1EF08AD9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95AE6B-1B77-4707-A4CE-093E53EA0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EA24BC-7F3E-499D-8D88-66D8BEB4A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A684559-3EA3-4F8C-96DF-8979BE4199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639F78C-A56A-4543-85BE-3F80CD6B3D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417E85D-D711-404E-8D83-A99F53E50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26/01/2021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D79030-BE65-400C-92B2-330920B0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6EFF1B9-D797-4179-A031-6F78088D2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048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9AB511-644C-4079-AF77-0E5B2201F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324674C-3167-44EA-AF13-E8E6CA6A3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26/01/2021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F3616A5-76CE-4960-A5AE-9B2B439A2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253887B-FECA-493D-8F19-3D1D5658E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347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6207FC8-CA22-488C-9377-83CE98151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26/01/2021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BB8A8B-90E0-49E6-96E7-5646F9055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B51B7CF-DEC0-4035-91A3-F83CA895E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0467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09F7B-F8DE-4928-9CD6-6590A2460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8F36A1-3B81-4F26-AE58-D2B3E07B7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528AE8-733B-4890-8D17-4EF5B4BE1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CCD51E-42CD-4A63-835A-392533F73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26/01/2021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BF2595-E553-4739-985C-E75E6D2C6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4B132E-E2D2-4E5C-92B4-C65A1500F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269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CA55B9-3AEE-4B6D-BFAD-808E067B0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A210A48-A450-4E8A-BE10-50C51E7E5C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684BF4-A957-4BD1-AD64-D2864A8F6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9D4F25-7912-4F64-A2D7-BC66D667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26/01/2021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9A4B26-01BD-41B3-9DA7-FFF46C8E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12D4DD-83A0-49D4-98FD-6C5EA48D0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611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F1E3CE5-9672-4FC6-8930-68DFF4459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9A39BD-C70C-481A-9C9E-52F83D7DA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642726-A1F2-4CC8-8D5A-9D1A97569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363E-1679-4244-91CC-640C66906415}" type="datetimeFigureOut">
              <a:rPr lang="es-MX" smtClean="0"/>
              <a:t>26/01/2021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572BEB-741E-446E-8F07-41B4E5C246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CE2C26-0DDE-463D-960C-976817E36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8DBDD-E06B-400B-B033-43C8081F41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221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55297C-60DF-43B8-8A26-B67A6111E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138892"/>
            <a:ext cx="9144000" cy="2277784"/>
          </a:xfrm>
        </p:spPr>
        <p:txBody>
          <a:bodyPr>
            <a:normAutofit/>
          </a:bodyPr>
          <a:lstStyle/>
          <a:p>
            <a:r>
              <a:rPr lang="en-US" b="1"/>
              <a:t>Contenido del curso</a:t>
            </a:r>
            <a:endParaRPr lang="es-MX" b="1" dirty="0"/>
          </a:p>
        </p:txBody>
      </p:sp>
      <p:sp>
        <p:nvSpPr>
          <p:cNvPr id="5" name="CuadroTexto 3">
            <a:extLst>
              <a:ext uri="{FF2B5EF4-FFF2-40B4-BE49-F238E27FC236}">
                <a16:creationId xmlns:a16="http://schemas.microsoft.com/office/drawing/2014/main" id="{5BD49028-01FD-4B0A-9EAC-7943D84F8E4F}"/>
              </a:ext>
            </a:extLst>
          </p:cNvPr>
          <p:cNvSpPr txBox="1"/>
          <p:nvPr/>
        </p:nvSpPr>
        <p:spPr>
          <a:xfrm>
            <a:off x="683581" y="1305018"/>
            <a:ext cx="1082483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MX" sz="2000"/>
              <a:t>0.      Introducción a Amazon KDP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s-MX" sz="2000"/>
              <a:t>Consejos para escribir tu primer libro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s-MX" sz="2000"/>
              <a:t>Aspectos técnicos sobre los formatos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s-MX" sz="2000"/>
              <a:t>Elaborando la portada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s-MX" sz="2000"/>
              <a:t>Derechos de autor y propiedad intelectual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s-MX" sz="2000"/>
              <a:t>Como autopublicar tu libro en Amazon KDP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s-MX" sz="2000"/>
              <a:t>Como imprimir y vender tu libro físico en México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s-MX" sz="2000"/>
              <a:t>Como transformar tu libro en un audiolibro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s-MX" sz="2000"/>
              <a:t>Estrategias avanzadas para obtener ingresos adicionales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s-MX" sz="2000"/>
              <a:t>Estrategias avanzadas de mercadotecnia para vender tu libro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s-MX" sz="2000"/>
              <a:t>Pago de impuestos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768694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69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Contenido del curso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OMAR CARRERA GUERRA</dc:creator>
  <cp:lastModifiedBy>OMAR CARRERA GUERRA</cp:lastModifiedBy>
  <cp:revision>28</cp:revision>
  <dcterms:created xsi:type="dcterms:W3CDTF">2021-01-24T22:26:13Z</dcterms:created>
  <dcterms:modified xsi:type="dcterms:W3CDTF">2021-01-26T22:32:18Z</dcterms:modified>
</cp:coreProperties>
</file>