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63" r:id="rId11"/>
    <p:sldId id="264" r:id="rId12"/>
    <p:sldId id="265" r:id="rId13"/>
    <p:sldId id="268" r:id="rId14"/>
    <p:sldId id="269" r:id="rId15"/>
    <p:sldId id="270" r:id="rId16"/>
    <p:sldId id="266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9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81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7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2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6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3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2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0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7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1E42E-964C-4513-A814-136E608376C5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37B85-4A7F-4871-85A4-220BD24EC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3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333F-549A-4D3D-B5D9-AA5822398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17785" y="2437940"/>
            <a:ext cx="10255348" cy="1373070"/>
          </a:xfrm>
        </p:spPr>
        <p:txBody>
          <a:bodyPr/>
          <a:lstStyle/>
          <a:p>
            <a:r>
              <a:rPr lang="en-US" sz="4800" dirty="0"/>
              <a:t>Recycling &amp; Saving our Planet</a:t>
            </a:r>
          </a:p>
        </p:txBody>
      </p:sp>
      <p:pic>
        <p:nvPicPr>
          <p:cNvPr id="3" name="Picture 2" descr="Image result for recycle">
            <a:extLst>
              <a:ext uri="{FF2B5EF4-FFF2-40B4-BE49-F238E27FC236}">
                <a16:creationId xmlns:a16="http://schemas.microsoft.com/office/drawing/2014/main" id="{452BC498-A539-4421-870E-D11A254B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7729" y="2144088"/>
            <a:ext cx="2411589" cy="256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33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help keep our planet healthy by recycling.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30C3E0-1373-46EB-84E9-965DBB7C4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21" y="2266950"/>
            <a:ext cx="6079867" cy="405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28E7ED-DB11-456C-B63E-0E1BD3DC3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365" y="2438162"/>
            <a:ext cx="3956314" cy="371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1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is when we can turn waste into materials that can be reused. </a:t>
            </a:r>
          </a:p>
        </p:txBody>
      </p:sp>
      <p:pic>
        <p:nvPicPr>
          <p:cNvPr id="4098" name="Picture 2" descr="Image result for recycled things">
            <a:extLst>
              <a:ext uri="{FF2B5EF4-FFF2-40B4-BE49-F238E27FC236}">
                <a16:creationId xmlns:a16="http://schemas.microsoft.com/office/drawing/2014/main" id="{5D11457C-EF62-4B63-B83B-0BDF28AF3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566" y="2176272"/>
            <a:ext cx="2841722" cy="42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ecycled things">
            <a:extLst>
              <a:ext uri="{FF2B5EF4-FFF2-40B4-BE49-F238E27FC236}">
                <a16:creationId xmlns:a16="http://schemas.microsoft.com/office/drawing/2014/main" id="{501BB376-8173-4EC2-97C9-90A8FF17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0350" y="2680430"/>
            <a:ext cx="4876801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C77E28-C27A-4B1D-936B-FE40662FCE1B}"/>
              </a:ext>
            </a:extLst>
          </p:cNvPr>
          <p:cNvSpPr txBox="1"/>
          <p:nvPr/>
        </p:nvSpPr>
        <p:spPr>
          <a:xfrm>
            <a:off x="9564624" y="3236976"/>
            <a:ext cx="232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Made of recycled materials!</a:t>
            </a:r>
          </a:p>
        </p:txBody>
      </p:sp>
    </p:spTree>
    <p:extLst>
      <p:ext uri="{BB962C8B-B14F-4D97-AF65-F5344CB8AC3E}">
        <p14:creationId xmlns:p14="http://schemas.microsoft.com/office/powerpoint/2010/main" val="2095545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can recycle things like plastic bottles, paper, metal containers, and glass bottles/jars. </a:t>
            </a:r>
          </a:p>
        </p:txBody>
      </p:sp>
      <p:pic>
        <p:nvPicPr>
          <p:cNvPr id="6146" name="Picture 2" descr="Image result for what can you recycle">
            <a:extLst>
              <a:ext uri="{FF2B5EF4-FFF2-40B4-BE49-F238E27FC236}">
                <a16:creationId xmlns:a16="http://schemas.microsoft.com/office/drawing/2014/main" id="{25BDF9E3-847B-472A-A527-6072E19FB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88" y="2579136"/>
            <a:ext cx="5000128" cy="37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hat can you recycle">
            <a:extLst>
              <a:ext uri="{FF2B5EF4-FFF2-40B4-BE49-F238E27FC236}">
                <a16:creationId xmlns:a16="http://schemas.microsoft.com/office/drawing/2014/main" id="{B5CA0A47-1EC3-4228-A724-E08EEEBB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761" y="2145228"/>
            <a:ext cx="6165151" cy="46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810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Recycling prevents millions of pounds of materials from being disposed of. We NEED to recycle to help our planet survive. </a:t>
            </a:r>
          </a:p>
        </p:txBody>
      </p:sp>
      <p:pic>
        <p:nvPicPr>
          <p:cNvPr id="9218" name="Picture 2" descr="Image result for recycle">
            <a:extLst>
              <a:ext uri="{FF2B5EF4-FFF2-40B4-BE49-F238E27FC236}">
                <a16:creationId xmlns:a16="http://schemas.microsoft.com/office/drawing/2014/main" id="{F93EE97C-F399-4CFB-A273-2CF783EC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905" y="2277215"/>
            <a:ext cx="3672654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recycle">
            <a:extLst>
              <a:ext uri="{FF2B5EF4-FFF2-40B4-BE49-F238E27FC236}">
                <a16:creationId xmlns:a16="http://schemas.microsoft.com/office/drawing/2014/main" id="{14323D62-7ED2-451B-80DF-AB64A4246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77215"/>
            <a:ext cx="5437632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73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Try to use less plastic. When you go grocery shopping, use reusable bags instead of plastic shopping bags. </a:t>
            </a:r>
          </a:p>
        </p:txBody>
      </p:sp>
      <p:pic>
        <p:nvPicPr>
          <p:cNvPr id="8194" name="Picture 2" descr="Image result for reusable bags">
            <a:extLst>
              <a:ext uri="{FF2B5EF4-FFF2-40B4-BE49-F238E27FC236}">
                <a16:creationId xmlns:a16="http://schemas.microsoft.com/office/drawing/2014/main" id="{E5C52EA8-BEAB-4E8C-8316-1780A7A5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544" y="2176272"/>
            <a:ext cx="3210839" cy="44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reusable bags">
            <a:extLst>
              <a:ext uri="{FF2B5EF4-FFF2-40B4-BE49-F238E27FC236}">
                <a16:creationId xmlns:a16="http://schemas.microsoft.com/office/drawing/2014/main" id="{87C77BD9-FF66-4A66-B441-4194039E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640" y="2324100"/>
            <a:ext cx="3099816" cy="41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528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a reusable water bottle. If you can’t, make sure you recycle your plastic water bottle.</a:t>
            </a:r>
          </a:p>
        </p:txBody>
      </p:sp>
      <p:pic>
        <p:nvPicPr>
          <p:cNvPr id="7170" name="Picture 2" descr="Image result for reusable water bottles">
            <a:extLst>
              <a:ext uri="{FF2B5EF4-FFF2-40B4-BE49-F238E27FC236}">
                <a16:creationId xmlns:a16="http://schemas.microsoft.com/office/drawing/2014/main" id="{503B6F0E-C28A-401D-8A3C-4DEF0902F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416" y="2431872"/>
            <a:ext cx="5894832" cy="39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89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also try to reduce our waste. Waste is anything we throw away that does not get used.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72284-61CE-4E32-BD3A-320B16D85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243972"/>
            <a:ext cx="6248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2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reuse items. If you can’t, give it to someone else who may be able to use it in another way!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8772F-EE09-4E18-A6BD-A221D2D9AB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733" y="2572961"/>
            <a:ext cx="5343525" cy="3562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02B280-33DA-4249-B22F-DEA3BC108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42" y="2432050"/>
            <a:ext cx="5766258" cy="38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planet will survive and stay healthy only if we take care of it. We must all do our part. How can you </a:t>
            </a:r>
            <a:r>
              <a:rPr lang="en-US"/>
              <a:t>start helping?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E8DDBB-896D-4356-8C30-7A29EC9A7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34" y="2642734"/>
            <a:ext cx="7926739" cy="3736358"/>
          </a:xfrm>
          <a:prstGeom prst="rect">
            <a:avLst/>
          </a:prstGeom>
        </p:spPr>
      </p:pic>
      <p:pic>
        <p:nvPicPr>
          <p:cNvPr id="5122" name="Picture 2" descr="Image result for what can you recycle">
            <a:extLst>
              <a:ext uri="{FF2B5EF4-FFF2-40B4-BE49-F238E27FC236}">
                <a16:creationId xmlns:a16="http://schemas.microsoft.com/office/drawing/2014/main" id="{BCBF1332-87ED-4D24-97A9-9812BB5B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284" y="1706150"/>
            <a:ext cx="2585182" cy="502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9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is the planet we live 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B8B0B-1E2D-4DB1-BF9A-D419B04783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050" y="2114550"/>
            <a:ext cx="45339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7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 humans, it is our job to take care of the Earth as best as we can so it can stay healthy for a long time.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F8C34-2B62-4F2F-A907-8A82D2F46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152570"/>
            <a:ext cx="6457478" cy="43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05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environment is the world around us, everything we can see.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6B316-ED08-4B43-8FAF-F5589E9D7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782" y="2253234"/>
            <a:ext cx="6077164" cy="40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our environment is dirtied by trash, chemicals, and waste, it is called pollution.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5E7ABE-C7C2-4042-B4B1-1E9D0A1AD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650" y="2132188"/>
            <a:ext cx="6736908" cy="449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1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pollutants are causing more and more people to get sick from breathing it 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0DEB1-4ED3-44DE-A43D-7320782866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282" y="2315464"/>
            <a:ext cx="6155436" cy="410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0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3657E6-BB17-4B3F-BF63-AA8EEC2E7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year millions of pounds of sewage and waste are dumped into U.S. water. </a:t>
            </a:r>
          </a:p>
        </p:txBody>
      </p:sp>
      <p:pic>
        <p:nvPicPr>
          <p:cNvPr id="1026" name="Picture 2" descr="Image result for pollution into water">
            <a:extLst>
              <a:ext uri="{FF2B5EF4-FFF2-40B4-BE49-F238E27FC236}">
                <a16:creationId xmlns:a16="http://schemas.microsoft.com/office/drawing/2014/main" id="{34D84AAC-829B-4F82-86A5-EAE74454D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6" y="2156746"/>
            <a:ext cx="3332988" cy="44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lution into water">
            <a:extLst>
              <a:ext uri="{FF2B5EF4-FFF2-40B4-BE49-F238E27FC236}">
                <a16:creationId xmlns:a16="http://schemas.microsoft.com/office/drawing/2014/main" id="{825CA858-FB7D-4C6A-A5B6-82A4AC1AB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009" y="2450592"/>
            <a:ext cx="5829985" cy="38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CA79-F0F0-4ACE-B445-9AE4A229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Pollution (chemical and plastic) in our oceans are causing sea animals to die or become sick or hurt by mistaking them for food. </a:t>
            </a:r>
          </a:p>
        </p:txBody>
      </p:sp>
      <p:pic>
        <p:nvPicPr>
          <p:cNvPr id="2050" name="Picture 2" descr="Image result for plastic pollution in water">
            <a:extLst>
              <a:ext uri="{FF2B5EF4-FFF2-40B4-BE49-F238E27FC236}">
                <a16:creationId xmlns:a16="http://schemas.microsoft.com/office/drawing/2014/main" id="{06149941-86E0-4BB0-B3A3-C8559612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544" y="2435000"/>
            <a:ext cx="6534912" cy="36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8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9CCF-0267-4E36-BF93-58DE7EBFD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1 million sea birds and sea mammals die every year because of pollution.</a:t>
            </a:r>
          </a:p>
        </p:txBody>
      </p:sp>
      <p:pic>
        <p:nvPicPr>
          <p:cNvPr id="3074" name="Picture 2" descr="Image result for animals affected by pollution">
            <a:extLst>
              <a:ext uri="{FF2B5EF4-FFF2-40B4-BE49-F238E27FC236}">
                <a16:creationId xmlns:a16="http://schemas.microsoft.com/office/drawing/2014/main" id="{DA800267-1C0D-43C5-971A-1A0A1B7E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36" y="2843040"/>
            <a:ext cx="4892598" cy="32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nimals affected by pollution">
            <a:extLst>
              <a:ext uri="{FF2B5EF4-FFF2-40B4-BE49-F238E27FC236}">
                <a16:creationId xmlns:a16="http://schemas.microsoft.com/office/drawing/2014/main" id="{D837855C-47CD-4E31-BCAF-5E0B2EF8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658" y="3554451"/>
            <a:ext cx="1838910" cy="183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nimals affected by pollution">
            <a:extLst>
              <a:ext uri="{FF2B5EF4-FFF2-40B4-BE49-F238E27FC236}">
                <a16:creationId xmlns:a16="http://schemas.microsoft.com/office/drawing/2014/main" id="{7AABC884-CBC2-4C2B-A7D1-52A542F2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7212" y="2706549"/>
            <a:ext cx="4712952" cy="353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7194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331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Berlin</vt:lpstr>
      <vt:lpstr>Recycling &amp; Saving our Planet</vt:lpstr>
      <vt:lpstr>Earth is the planet we live on. </vt:lpstr>
      <vt:lpstr>As humans, it is our job to take care of the Earth as best as we can so it can stay healthy for a long time.</vt:lpstr>
      <vt:lpstr>The environment is the world around us, everything we can see. </vt:lpstr>
      <vt:lpstr>When our environment is dirtied by trash, chemicals, and waste, it is called pollution.</vt:lpstr>
      <vt:lpstr>Air pollutants are causing more and more people to get sick from breathing it in.</vt:lpstr>
      <vt:lpstr>Every year millions of pounds of sewage and waste are dumped into U.S. water. </vt:lpstr>
      <vt:lpstr>Pollution (chemical and plastic) in our oceans are causing sea animals to die or become sick or hurt by mistaking them for food. </vt:lpstr>
      <vt:lpstr>Over 1 million sea birds and sea mammals die every year because of pollution.</vt:lpstr>
      <vt:lpstr>We can help keep our planet healthy by recycling.</vt:lpstr>
      <vt:lpstr>Recycling is when we can turn waste into materials that can be reused. </vt:lpstr>
      <vt:lpstr>You can recycle things like plastic bottles, paper, metal containers, and glass bottles/jars. </vt:lpstr>
      <vt:lpstr>Recycling prevents millions of pounds of materials from being disposed of. We NEED to recycle to help our planet survive. </vt:lpstr>
      <vt:lpstr>Try to use less plastic. When you go grocery shopping, use reusable bags instead of plastic shopping bags. </vt:lpstr>
      <vt:lpstr>Use a reusable water bottle. If you can’t, make sure you recycle your plastic water bottle.</vt:lpstr>
      <vt:lpstr>We can also try to reduce our waste. Waste is anything we throw away that does not get used. </vt:lpstr>
      <vt:lpstr>We can reuse items. If you can’t, give it to someone else who may be able to use it in another way!</vt:lpstr>
      <vt:lpstr>Our planet will survive and stay healthy only if we take care of it. We must all do our part. How can you start helping?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Recycling &amp; Saving our Planet</dc:title>
  <dc:creator>quynhnguyen4@gmail.com</dc:creator>
  <cp:lastModifiedBy>Chanh Le</cp:lastModifiedBy>
  <cp:revision>8</cp:revision>
  <dcterms:created xsi:type="dcterms:W3CDTF">2019-11-08T02:12:01Z</dcterms:created>
  <dcterms:modified xsi:type="dcterms:W3CDTF">2020-11-18T01:54:36Z</dcterms:modified>
</cp:coreProperties>
</file>