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5" r:id="rId4"/>
    <p:sldId id="276" r:id="rId5"/>
    <p:sldId id="277" r:id="rId6"/>
    <p:sldId id="278" r:id="rId7"/>
    <p:sldId id="279" r:id="rId8"/>
    <p:sldId id="274" r:id="rId9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2AFDB"/>
    <a:srgbClr val="F4D98C"/>
    <a:srgbClr val="D35F59"/>
    <a:srgbClr val="C65651"/>
    <a:srgbClr val="D79B4F"/>
    <a:srgbClr val="F3D78B"/>
    <a:srgbClr val="2B2D2C"/>
    <a:srgbClr val="E2615C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5" autoAdjust="0"/>
    <p:restoredTop sz="99855" autoAdjust="0"/>
  </p:normalViewPr>
  <p:slideViewPr>
    <p:cSldViewPr snapToGrid="0" snapToObjects="1">
      <p:cViewPr>
        <p:scale>
          <a:sx n="90" d="100"/>
          <a:sy n="90" d="100"/>
        </p:scale>
        <p:origin x="-2288" y="-11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06239"/>
            <a:ext cx="6400800" cy="13599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46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800" dirty="0" smtClean="0">
                <a:solidFill>
                  <a:srgbClr val="2B2D2C"/>
                </a:solidFill>
                <a:latin typeface="Gotham"/>
                <a:cs typeface="Gotham"/>
              </a:rPr>
              <a:t>MAKING SENSE OF</a:t>
            </a:r>
            <a:br>
              <a:rPr lang="en-US" sz="2800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the research</a:t>
            </a:r>
            <a:endParaRPr lang="en-US" sz="5400" dirty="0" smtClean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1779" y="1680339"/>
            <a:ext cx="67874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First, select topics with most search volume and social shares.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Use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y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our research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rom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the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b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log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deas worksheet…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02311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1779" y="1680339"/>
            <a:ext cx="6787444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First, select topics with most search volume and social shares.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Then look at which ones you can write the best posts for (think comprehensive guide, tutorial). You want your posts to be the ultimate resource tool</a:t>
            </a:r>
            <a:r>
              <a:rPr lang="en-US" sz="2000" dirty="0">
                <a:latin typeface="Gotham"/>
                <a:cs typeface="Gotham"/>
              </a:rPr>
              <a:t>.</a:t>
            </a:r>
            <a:endParaRPr lang="en-US" sz="2000" dirty="0" smtClean="0">
              <a:latin typeface="Gotham"/>
              <a:cs typeface="Gotha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Use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y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our research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rom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the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b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log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deas worksheet…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124421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1779" y="1680339"/>
            <a:ext cx="6787444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First, select topics with most search volume and social shares.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Then look at which ones you can write the best posts for (think comprehensive guide, tutorial). You want your posts to be the ultimate resource tool.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List your current/future services + products and decide which posts will be good starting points for a sales funnel.</a:t>
            </a: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6137" y="495424"/>
            <a:ext cx="7957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Use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y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our research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rom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the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b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log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deas worksheet…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727864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For existing posts…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2445" y="1511006"/>
            <a:ext cx="67874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Decide if they fit your criteria (not all posts will, and that’s okay).</a:t>
            </a:r>
          </a:p>
        </p:txBody>
      </p:sp>
    </p:spTree>
    <p:extLst>
      <p:ext uri="{BB962C8B-B14F-4D97-AF65-F5344CB8AC3E}">
        <p14:creationId xmlns:p14="http://schemas.microsoft.com/office/powerpoint/2010/main" val="1043090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For existing posts…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2445" y="1511006"/>
            <a:ext cx="6787444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Decide if they fit your criteria (not all posts will, and that’s okay).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Based on the research, can you edit them to make them fit? What about the title? The title or slant of them to make them more fit?</a:t>
            </a:r>
          </a:p>
        </p:txBody>
      </p:sp>
    </p:spTree>
    <p:extLst>
      <p:ext uri="{BB962C8B-B14F-4D97-AF65-F5344CB8AC3E}">
        <p14:creationId xmlns:p14="http://schemas.microsoft.com/office/powerpoint/2010/main" val="408739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For existing posts…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2445" y="1511006"/>
            <a:ext cx="6787444" cy="2451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Decide if they fit your criteria (not all posts will, and that’s okay).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Based on the research, can you edit them to make them fit? What about the title? The title or slant of them to make them more fit?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How do they lead to a sale?</a:t>
            </a:r>
          </a:p>
        </p:txBody>
      </p:sp>
    </p:spTree>
    <p:extLst>
      <p:ext uri="{BB962C8B-B14F-4D97-AF65-F5344CB8AC3E}">
        <p14:creationId xmlns:p14="http://schemas.microsoft.com/office/powerpoint/2010/main" val="3679262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6137" y="495424"/>
            <a:ext cx="7957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  <a:buClr>
                <a:srgbClr val="D35F59"/>
              </a:buClr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For existing posts…</a:t>
            </a:r>
            <a:endParaRPr lang="en-US" sz="24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2445" y="1511006"/>
            <a:ext cx="67874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Decide if they fit your criteria (not all posts will, and that’s okay).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Based on the research, can you edit them to make them fit? What about the title</a:t>
            </a:r>
            <a:r>
              <a:rPr lang="en-US" sz="2000" smtClean="0">
                <a:latin typeface="Gotham"/>
                <a:cs typeface="Gotham"/>
              </a:rPr>
              <a:t>? The </a:t>
            </a:r>
            <a:r>
              <a:rPr lang="en-US" sz="2000" dirty="0" smtClean="0">
                <a:latin typeface="Gotham"/>
                <a:cs typeface="Gotham"/>
              </a:rPr>
              <a:t>title or slant of them to make them more fit?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How do they lead to a sale?</a:t>
            </a:r>
          </a:p>
          <a:p>
            <a:pPr marL="285750" indent="-285750">
              <a:spcAft>
                <a:spcPts val="2000"/>
              </a:spcAft>
              <a:buFont typeface="Arial"/>
              <a:buChar char="•"/>
            </a:pPr>
            <a:r>
              <a:rPr lang="en-US" sz="2000" dirty="0" smtClean="0">
                <a:latin typeface="Gotham"/>
                <a:cs typeface="Gotham"/>
              </a:rPr>
              <a:t>What’s missing? What can you add to them to make them even more valuable to your audience?</a:t>
            </a:r>
          </a:p>
        </p:txBody>
      </p:sp>
    </p:spTree>
    <p:extLst>
      <p:ext uri="{BB962C8B-B14F-4D97-AF65-F5344CB8AC3E}">
        <p14:creationId xmlns:p14="http://schemas.microsoft.com/office/powerpoint/2010/main" val="2001488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2886</TotalTime>
  <Words>347</Words>
  <Application>Microsoft Macintosh PowerPoint</Application>
  <PresentationFormat>On-screen Show (16:10)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58</cp:revision>
  <cp:lastPrinted>2017-08-06T03:08:43Z</cp:lastPrinted>
  <dcterms:created xsi:type="dcterms:W3CDTF">2017-08-06T02:36:09Z</dcterms:created>
  <dcterms:modified xsi:type="dcterms:W3CDTF">2017-12-08T23:12:39Z</dcterms:modified>
</cp:coreProperties>
</file>