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5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0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2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4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1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1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5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7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168EA-6522-4A46-8BB5-A1A2E46147E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5991-39D5-4D8B-8F9E-7927F246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6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Troubleshooting NAT</a:t>
            </a:r>
          </a:p>
        </p:txBody>
      </p:sp>
    </p:spTree>
    <p:extLst>
      <p:ext uri="{BB962C8B-B14F-4D97-AF65-F5344CB8AC3E}">
        <p14:creationId xmlns:p14="http://schemas.microsoft.com/office/powerpoint/2010/main" val="177767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commands to verify NAT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IP NAT translation</a:t>
            </a:r>
          </a:p>
          <a:p>
            <a:r>
              <a:rPr lang="en-US" dirty="0"/>
              <a:t>Show start</a:t>
            </a:r>
          </a:p>
          <a:p>
            <a:r>
              <a:rPr lang="en-US"/>
              <a:t>Debug IP NAT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3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Troubleshooting NAT</vt:lpstr>
      <vt:lpstr>Simple commands to verify NAT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NAT</dc:title>
  <dc:creator>Digna Diaz</dc:creator>
  <cp:lastModifiedBy>Digna Diaz</cp:lastModifiedBy>
  <cp:revision>1</cp:revision>
  <dcterms:created xsi:type="dcterms:W3CDTF">2016-07-10T17:58:22Z</dcterms:created>
  <dcterms:modified xsi:type="dcterms:W3CDTF">2016-07-10T17:59:58Z</dcterms:modified>
</cp:coreProperties>
</file>