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E28F-BAE6-47CC-A285-F67EF3798A3F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2958-7C89-441B-B24B-807E40019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11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E28F-BAE6-47CC-A285-F67EF3798A3F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2958-7C89-441B-B24B-807E40019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7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E28F-BAE6-47CC-A285-F67EF3798A3F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2958-7C89-441B-B24B-807E40019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E28F-BAE6-47CC-A285-F67EF3798A3F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2958-7C89-441B-B24B-807E40019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93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E28F-BAE6-47CC-A285-F67EF3798A3F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2958-7C89-441B-B24B-807E40019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01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E28F-BAE6-47CC-A285-F67EF3798A3F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2958-7C89-441B-B24B-807E40019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97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E28F-BAE6-47CC-A285-F67EF3798A3F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2958-7C89-441B-B24B-807E40019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10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E28F-BAE6-47CC-A285-F67EF3798A3F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2958-7C89-441B-B24B-807E40019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42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E28F-BAE6-47CC-A285-F67EF3798A3F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2958-7C89-441B-B24B-807E40019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0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E28F-BAE6-47CC-A285-F67EF3798A3F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2958-7C89-441B-B24B-807E40019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0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E28F-BAE6-47CC-A285-F67EF3798A3F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2958-7C89-441B-B24B-807E40019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5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8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2E28F-BAE6-47CC-A285-F67EF3798A3F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A2958-7C89-441B-B24B-807E40019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51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77742" y="1955659"/>
            <a:ext cx="75392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</a:rPr>
              <a:t>The OSI Model</a:t>
            </a:r>
            <a:endParaRPr lang="en-US" sz="9600" b="0" cap="none" spc="0" dirty="0">
              <a:ln w="0"/>
              <a:solidFill>
                <a:schemeClr val="bg1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5103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Open System Inter-Connection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In the late 1970s, one project was administered by the International Organization for Standardization (ISO)</a:t>
            </a:r>
          </a:p>
          <a:p>
            <a:r>
              <a:rPr lang="en-US" dirty="0">
                <a:effectLst/>
              </a:rPr>
              <a:t>OSI model was published in 1984 </a:t>
            </a:r>
          </a:p>
          <a:p>
            <a:r>
              <a:rPr lang="en-US" dirty="0">
                <a:effectLst/>
              </a:rPr>
              <a:t>The concept of a seven-layer model was provided by the work of Charles Bachman at Honeywell Information Services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078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OSI Model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50698" y="469921"/>
            <a:ext cx="4811233" cy="556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27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52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Open System Inter-Connection Model</vt:lpstr>
      <vt:lpstr>The OSI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OSI Model</dc:title>
  <dc:creator>Digna Diaz</dc:creator>
  <cp:lastModifiedBy>Digna Diaz</cp:lastModifiedBy>
  <cp:revision>4</cp:revision>
  <dcterms:created xsi:type="dcterms:W3CDTF">2016-08-31T19:11:54Z</dcterms:created>
  <dcterms:modified xsi:type="dcterms:W3CDTF">2016-08-31T19:39:56Z</dcterms:modified>
</cp:coreProperties>
</file>