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9944100" cy="9948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9"/>
    <a:srgbClr val="5C5C5C"/>
    <a:srgbClr val="EAEAEA"/>
    <a:srgbClr val="C19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34"/>
    <p:restoredTop sz="94737"/>
  </p:normalViewPr>
  <p:slideViewPr>
    <p:cSldViewPr snapToGrid="0" snapToObjects="1">
      <p:cViewPr varScale="1">
        <p:scale>
          <a:sx n="56" d="100"/>
          <a:sy n="56" d="100"/>
        </p:scale>
        <p:origin x="24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8206"/>
            <a:ext cx="8452485" cy="3463678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5457"/>
            <a:ext cx="7458075" cy="2402005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685"/>
            <a:ext cx="2144197" cy="843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685"/>
            <a:ext cx="6308288" cy="8431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80310"/>
            <a:ext cx="8576786" cy="4138450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7911"/>
            <a:ext cx="8576786" cy="2176313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687"/>
            <a:ext cx="8576786" cy="1922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8854"/>
            <a:ext cx="4206820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4098"/>
            <a:ext cx="4206820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8854"/>
            <a:ext cx="4227538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4098"/>
            <a:ext cx="4227538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2454"/>
            <a:ext cx="5034201" cy="7070141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2454"/>
            <a:ext cx="5034201" cy="7070141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8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687"/>
            <a:ext cx="8576786" cy="192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8424"/>
            <a:ext cx="8576786" cy="631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21124"/>
            <a:ext cx="3356134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2DFB1C-B656-BA45-93BA-5E1A3F8BC2BC}"/>
              </a:ext>
            </a:extLst>
          </p:cNvPr>
          <p:cNvSpPr/>
          <p:nvPr/>
        </p:nvSpPr>
        <p:spPr>
          <a:xfrm>
            <a:off x="0" y="0"/>
            <a:ext cx="9944100" cy="1270747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F54D-AC20-2A43-8EDA-2AAC75C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01" y="372592"/>
            <a:ext cx="3440058" cy="5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5830694" y="6753233"/>
            <a:ext cx="4113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Move beyond your</a:t>
            </a:r>
          </a:p>
          <a:p>
            <a:r>
              <a:rPr lang="en-US" sz="36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expectations.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5830694" y="8647731"/>
            <a:ext cx="41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pic>
        <p:nvPicPr>
          <p:cNvPr id="3" name="Picture 2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5AACE311-941A-4758-B565-0B73196A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4" y="1270747"/>
            <a:ext cx="4511326" cy="4357093"/>
          </a:xfrm>
          <a:prstGeom prst="rect">
            <a:avLst/>
          </a:prstGeom>
        </p:spPr>
      </p:pic>
      <p:pic>
        <p:nvPicPr>
          <p:cNvPr id="5" name="Picture 4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D7FB6ACE-67D5-47F5-8E88-BB286E4F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747"/>
            <a:ext cx="5432774" cy="86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2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8</Words>
  <Application>Microsoft Office PowerPoint</Application>
  <PresentationFormat>Custom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BentonSans Medium</vt:lpstr>
      <vt:lpstr>Calibri</vt:lpstr>
      <vt:lpstr>Calibri Light</vt:lpstr>
      <vt:lpstr>FreightBigProBook-Regular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Jaysen Jaarts</dc:creator>
  <cp:lastModifiedBy>Berdine Smyth</cp:lastModifiedBy>
  <cp:revision>29</cp:revision>
  <dcterms:created xsi:type="dcterms:W3CDTF">2021-06-03T12:12:36Z</dcterms:created>
  <dcterms:modified xsi:type="dcterms:W3CDTF">2021-06-15T14:26:34Z</dcterms:modified>
</cp:coreProperties>
</file>