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748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B915-D84D-4883-BD58-82A49874A3CF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CBC1-57E7-485B-A7CF-D10805B74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69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B915-D84D-4883-BD58-82A49874A3CF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CBC1-57E7-485B-A7CF-D10805B74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67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B915-D84D-4883-BD58-82A49874A3CF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CBC1-57E7-485B-A7CF-D10805B74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6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B915-D84D-4883-BD58-82A49874A3CF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CBC1-57E7-485B-A7CF-D10805B74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B915-D84D-4883-BD58-82A49874A3CF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CBC1-57E7-485B-A7CF-D10805B74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19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B915-D84D-4883-BD58-82A49874A3CF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CBC1-57E7-485B-A7CF-D10805B74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51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B915-D84D-4883-BD58-82A49874A3CF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CBC1-57E7-485B-A7CF-D10805B74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4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B915-D84D-4883-BD58-82A49874A3CF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CBC1-57E7-485B-A7CF-D10805B74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94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B915-D84D-4883-BD58-82A49874A3CF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CBC1-57E7-485B-A7CF-D10805B74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1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B915-D84D-4883-BD58-82A49874A3CF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CBC1-57E7-485B-A7CF-D10805B74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67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B915-D84D-4883-BD58-82A49874A3CF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CBC1-57E7-485B-A7CF-D10805B74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7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FB915-D84D-4883-BD58-82A49874A3CF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BCBC1-57E7-485B-A7CF-D10805B74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7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5914" y="0"/>
            <a:ext cx="1933456" cy="46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1277" y="639097"/>
            <a:ext cx="55961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Review/Giveaway :_______________________________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5883" y="962262"/>
            <a:ext cx="6116867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Company:_________________________________________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Date Due</a:t>
            </a:r>
            <a:r>
              <a:rPr lang="en-US" dirty="0" smtClean="0"/>
              <a:t>:_________________________________________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Contact</a:t>
            </a:r>
            <a:r>
              <a:rPr lang="en-US" dirty="0" smtClean="0"/>
              <a:t>:__________________________________________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Website</a:t>
            </a:r>
            <a:r>
              <a:rPr lang="en-US" dirty="0" smtClean="0"/>
              <a:t>:__________________________________________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Product Price</a:t>
            </a:r>
            <a:r>
              <a:rPr lang="en-US" dirty="0" smtClean="0"/>
              <a:t>:______________________________________</a:t>
            </a:r>
          </a:p>
          <a:p>
            <a:endParaRPr lang="en-US" dirty="0" smtClean="0"/>
          </a:p>
          <a:p>
            <a:r>
              <a:rPr lang="en-US" dirty="0" smtClean="0"/>
              <a:t>Key words</a:t>
            </a:r>
            <a:r>
              <a:rPr lang="en-US" dirty="0" smtClean="0"/>
              <a:t>:________________________________________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83670" y="4193916"/>
            <a:ext cx="1138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Images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04941" y="4193916"/>
            <a:ext cx="937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544316" y="8460616"/>
            <a:ext cx="13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Complete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64192" y="4193916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Winner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57833" y="5170513"/>
            <a:ext cx="5824351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Company:________________________________________</a:t>
            </a:r>
          </a:p>
          <a:p>
            <a:endParaRPr lang="en-US" dirty="0"/>
          </a:p>
          <a:p>
            <a:r>
              <a:rPr lang="en-US" dirty="0" smtClean="0"/>
              <a:t>Date Due</a:t>
            </a:r>
            <a:r>
              <a:rPr lang="en-US" dirty="0" smtClean="0"/>
              <a:t>:________________________________________</a:t>
            </a:r>
          </a:p>
          <a:p>
            <a:endParaRPr lang="en-US" dirty="0"/>
          </a:p>
          <a:p>
            <a:r>
              <a:rPr lang="en-US" dirty="0" smtClean="0"/>
              <a:t>Contact</a:t>
            </a:r>
            <a:r>
              <a:rPr lang="en-US" dirty="0" smtClean="0"/>
              <a:t>:_________________________________________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Website</a:t>
            </a:r>
            <a:r>
              <a:rPr lang="en-US" dirty="0" smtClean="0"/>
              <a:t>:_________________________________________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Product Price</a:t>
            </a:r>
            <a:r>
              <a:rPr lang="en-US" dirty="0" smtClean="0"/>
              <a:t>:_____________________________________</a:t>
            </a:r>
          </a:p>
          <a:p>
            <a:endParaRPr lang="en-US" dirty="0" smtClean="0"/>
          </a:p>
          <a:p>
            <a:r>
              <a:rPr lang="en-US" dirty="0" smtClean="0"/>
              <a:t>Key words</a:t>
            </a:r>
            <a:r>
              <a:rPr lang="en-US" dirty="0" smtClean="0"/>
              <a:t>:________________________________________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74406" y="4847347"/>
            <a:ext cx="5711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Review/Giveaway :________________________________</a:t>
            </a:r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83670" y="8441910"/>
            <a:ext cx="1138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Images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15771" y="8441910"/>
            <a:ext cx="937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914443" y="4193916"/>
            <a:ext cx="13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Complete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296040" y="8460616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Winner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634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42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Public</dc:creator>
  <cp:lastModifiedBy>Public</cp:lastModifiedBy>
  <cp:revision>1</cp:revision>
  <dcterms:created xsi:type="dcterms:W3CDTF">2016-12-05T21:29:26Z</dcterms:created>
  <dcterms:modified xsi:type="dcterms:W3CDTF">2016-12-05T21:39:00Z</dcterms:modified>
</cp:coreProperties>
</file>