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80ACD-9221-408C-8368-CD29856CAE13}" type="doc">
      <dgm:prSet loTypeId="urn:microsoft.com/office/officeart/2017/3/layout/HorizontalLabelsTimeline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4BF24AB-1102-4B74-A898-323E54BBD274}">
      <dgm:prSet/>
      <dgm:spPr/>
      <dgm:t>
        <a:bodyPr/>
        <a:lstStyle/>
        <a:p>
          <a:pPr>
            <a:defRPr b="1"/>
          </a:pPr>
          <a:r>
            <a:rPr lang="en-US"/>
            <a:t>1 Mayo 21</a:t>
          </a:r>
        </a:p>
      </dgm:t>
    </dgm:pt>
    <dgm:pt modelId="{67607F30-5BCE-4962-8485-E26B101F39C4}" type="parTrans" cxnId="{8CB6E270-9D25-4154-89BB-1B45CC6A4FAF}">
      <dgm:prSet/>
      <dgm:spPr/>
      <dgm:t>
        <a:bodyPr/>
        <a:lstStyle/>
        <a:p>
          <a:endParaRPr lang="en-US"/>
        </a:p>
      </dgm:t>
    </dgm:pt>
    <dgm:pt modelId="{15BA0EA3-FD77-4A1C-9287-3D00DB575166}" type="sibTrans" cxnId="{8CB6E270-9D25-4154-89BB-1B45CC6A4FAF}">
      <dgm:prSet/>
      <dgm:spPr/>
      <dgm:t>
        <a:bodyPr/>
        <a:lstStyle/>
        <a:p>
          <a:endParaRPr lang="en-US"/>
        </a:p>
      </dgm:t>
    </dgm:pt>
    <dgm:pt modelId="{B614C34A-538B-4C1B-A1F9-BEDFF43E2D93}">
      <dgm:prSet/>
      <dgm:spPr/>
      <dgm:t>
        <a:bodyPr/>
        <a:lstStyle/>
        <a:p>
          <a:r>
            <a:rPr lang="en-US"/>
            <a:t>Cumpleaños Simba</a:t>
          </a:r>
        </a:p>
      </dgm:t>
    </dgm:pt>
    <dgm:pt modelId="{70F56D6B-1EFD-4558-90CD-EE2BF0B5EFC5}" type="parTrans" cxnId="{DC9E143A-DA3F-4078-B24F-BCC8F72E3A21}">
      <dgm:prSet/>
      <dgm:spPr/>
      <dgm:t>
        <a:bodyPr/>
        <a:lstStyle/>
        <a:p>
          <a:endParaRPr lang="en-US"/>
        </a:p>
      </dgm:t>
    </dgm:pt>
    <dgm:pt modelId="{549A3AAB-FF8D-474D-888F-D1A66B7FA97F}" type="sibTrans" cxnId="{DC9E143A-DA3F-4078-B24F-BCC8F72E3A21}">
      <dgm:prSet/>
      <dgm:spPr/>
      <dgm:t>
        <a:bodyPr/>
        <a:lstStyle/>
        <a:p>
          <a:endParaRPr lang="en-US"/>
        </a:p>
      </dgm:t>
    </dgm:pt>
    <dgm:pt modelId="{F03236A4-4FBB-4343-A87C-B6D2CE8828E9}">
      <dgm:prSet/>
      <dgm:spPr/>
      <dgm:t>
        <a:bodyPr/>
        <a:lstStyle/>
        <a:p>
          <a:pPr>
            <a:defRPr b="1"/>
          </a:pPr>
          <a:r>
            <a:rPr lang="en-US"/>
            <a:t>5 Mayo 21</a:t>
          </a:r>
        </a:p>
      </dgm:t>
    </dgm:pt>
    <dgm:pt modelId="{AB61F46E-C270-4BF1-B899-094044FF5392}" type="parTrans" cxnId="{4662D95C-B8AD-4203-AA85-CBE912BE0B08}">
      <dgm:prSet/>
      <dgm:spPr/>
      <dgm:t>
        <a:bodyPr/>
        <a:lstStyle/>
        <a:p>
          <a:endParaRPr lang="en-US"/>
        </a:p>
      </dgm:t>
    </dgm:pt>
    <dgm:pt modelId="{0423C209-A2EC-448A-8515-DFBE4D045B07}" type="sibTrans" cxnId="{4662D95C-B8AD-4203-AA85-CBE912BE0B08}">
      <dgm:prSet/>
      <dgm:spPr/>
      <dgm:t>
        <a:bodyPr/>
        <a:lstStyle/>
        <a:p>
          <a:endParaRPr lang="en-US"/>
        </a:p>
      </dgm:t>
    </dgm:pt>
    <dgm:pt modelId="{EA04E716-4E58-4B32-B91C-131A26DA04A7}">
      <dgm:prSet/>
      <dgm:spPr/>
      <dgm:t>
        <a:bodyPr/>
        <a:lstStyle/>
        <a:p>
          <a:r>
            <a:rPr lang="en-US"/>
            <a:t>Vacunación</a:t>
          </a:r>
        </a:p>
      </dgm:t>
    </dgm:pt>
    <dgm:pt modelId="{08800940-AAAD-400E-9D7B-5CF4A85A10FB}" type="parTrans" cxnId="{0D9FD66C-5333-4961-9522-2A31539A91FF}">
      <dgm:prSet/>
      <dgm:spPr/>
      <dgm:t>
        <a:bodyPr/>
        <a:lstStyle/>
        <a:p>
          <a:endParaRPr lang="en-US"/>
        </a:p>
      </dgm:t>
    </dgm:pt>
    <dgm:pt modelId="{F6E31F9A-310B-4665-BE8E-9C1B5526F765}" type="sibTrans" cxnId="{0D9FD66C-5333-4961-9522-2A31539A91FF}">
      <dgm:prSet/>
      <dgm:spPr/>
      <dgm:t>
        <a:bodyPr/>
        <a:lstStyle/>
        <a:p>
          <a:endParaRPr lang="en-US"/>
        </a:p>
      </dgm:t>
    </dgm:pt>
    <dgm:pt modelId="{FCD1CB28-918D-45E3-B97F-7C836926C6B9}">
      <dgm:prSet/>
      <dgm:spPr/>
      <dgm:t>
        <a:bodyPr/>
        <a:lstStyle/>
        <a:p>
          <a:pPr>
            <a:defRPr b="1"/>
          </a:pPr>
          <a:r>
            <a:rPr lang="en-US"/>
            <a:t>10 Mayo 21</a:t>
          </a:r>
        </a:p>
      </dgm:t>
    </dgm:pt>
    <dgm:pt modelId="{ED146609-27EC-47C6-AA05-84D15569A0BD}" type="parTrans" cxnId="{2793EA07-CA14-465D-9AA8-4A9E2EBE52A5}">
      <dgm:prSet/>
      <dgm:spPr/>
      <dgm:t>
        <a:bodyPr/>
        <a:lstStyle/>
        <a:p>
          <a:endParaRPr lang="en-US"/>
        </a:p>
      </dgm:t>
    </dgm:pt>
    <dgm:pt modelId="{C9ECD484-83ED-48EF-83C9-D4FFEA4B7867}" type="sibTrans" cxnId="{2793EA07-CA14-465D-9AA8-4A9E2EBE52A5}">
      <dgm:prSet/>
      <dgm:spPr/>
      <dgm:t>
        <a:bodyPr/>
        <a:lstStyle/>
        <a:p>
          <a:endParaRPr lang="en-US"/>
        </a:p>
      </dgm:t>
    </dgm:pt>
    <dgm:pt modelId="{96443585-9471-42B0-B0A1-23AFF8920142}">
      <dgm:prSet/>
      <dgm:spPr/>
      <dgm:t>
        <a:bodyPr/>
        <a:lstStyle/>
        <a:p>
          <a:r>
            <a:rPr lang="en-US"/>
            <a:t>Día del perro</a:t>
          </a:r>
        </a:p>
      </dgm:t>
    </dgm:pt>
    <dgm:pt modelId="{26CA3542-E4E8-416F-A33E-6F020683ECDD}" type="parTrans" cxnId="{19619A27-B0AD-46C6-9A44-BCB7D0660E12}">
      <dgm:prSet/>
      <dgm:spPr/>
      <dgm:t>
        <a:bodyPr/>
        <a:lstStyle/>
        <a:p>
          <a:endParaRPr lang="en-US"/>
        </a:p>
      </dgm:t>
    </dgm:pt>
    <dgm:pt modelId="{81D2C7A6-386F-43E0-A75F-8F7F4B4CAEA1}" type="sibTrans" cxnId="{19619A27-B0AD-46C6-9A44-BCB7D0660E12}">
      <dgm:prSet/>
      <dgm:spPr/>
      <dgm:t>
        <a:bodyPr/>
        <a:lstStyle/>
        <a:p>
          <a:endParaRPr lang="en-US"/>
        </a:p>
      </dgm:t>
    </dgm:pt>
    <dgm:pt modelId="{4C5E3803-875D-436D-B717-3FE4CFDC5D5F}" type="pres">
      <dgm:prSet presAssocID="{C7C80ACD-9221-408C-8368-CD29856CAE13}" presName="root" presStyleCnt="0">
        <dgm:presLayoutVars>
          <dgm:chMax/>
          <dgm:chPref/>
          <dgm:animLvl val="lvl"/>
        </dgm:presLayoutVars>
      </dgm:prSet>
      <dgm:spPr/>
    </dgm:pt>
    <dgm:pt modelId="{6037EC70-5D51-439F-9A44-480D167FB72C}" type="pres">
      <dgm:prSet presAssocID="{C7C80ACD-9221-408C-8368-CD29856CAE13}" presName="divider" presStyleLbl="fgAcc1" presStyleIdx="0" presStyleCnt="1"/>
      <dgm:spPr/>
    </dgm:pt>
    <dgm:pt modelId="{BC600BC9-A7D6-4E84-BA7D-338B1F462A23}" type="pres">
      <dgm:prSet presAssocID="{C7C80ACD-9221-408C-8368-CD29856CAE13}" presName="nodes" presStyleCnt="0">
        <dgm:presLayoutVars>
          <dgm:chMax/>
          <dgm:chPref/>
          <dgm:animLvl val="lvl"/>
        </dgm:presLayoutVars>
      </dgm:prSet>
      <dgm:spPr/>
    </dgm:pt>
    <dgm:pt modelId="{A68E2558-7A9B-441C-9C60-3658D7FBE54C}" type="pres">
      <dgm:prSet presAssocID="{D4BF24AB-1102-4B74-A898-323E54BBD274}" presName="composite" presStyleCnt="0"/>
      <dgm:spPr/>
    </dgm:pt>
    <dgm:pt modelId="{42E5E553-A997-47C6-85DC-2C15E35B6F65}" type="pres">
      <dgm:prSet presAssocID="{D4BF24AB-1102-4B74-A898-323E54BBD274}" presName="L1TextContainer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6187AB5A-3FCA-4F31-A433-41DB68839E57}" type="pres">
      <dgm:prSet presAssocID="{D4BF24AB-1102-4B74-A898-323E54BBD274}" presName="L2TextContainerWrapper" presStyleCnt="0">
        <dgm:presLayoutVars>
          <dgm:bulletEnabled val="1"/>
        </dgm:presLayoutVars>
      </dgm:prSet>
      <dgm:spPr/>
    </dgm:pt>
    <dgm:pt modelId="{8D96884E-D129-4968-BC67-0601BB0D6E93}" type="pres">
      <dgm:prSet presAssocID="{D4BF24AB-1102-4B74-A898-323E54BBD274}" presName="L2TextContainer" presStyleLbl="bgAccFollowNode1" presStyleIdx="0" presStyleCnt="3"/>
      <dgm:spPr/>
    </dgm:pt>
    <dgm:pt modelId="{B50BC786-EAF7-4D60-BFD4-FA44339EC229}" type="pres">
      <dgm:prSet presAssocID="{D4BF24AB-1102-4B74-A898-323E54BBD274}" presName="FlexibleEmptyPlaceHolder" presStyleCnt="0"/>
      <dgm:spPr/>
    </dgm:pt>
    <dgm:pt modelId="{FF3BA3ED-5692-44EF-831B-DE12839E5EA0}" type="pres">
      <dgm:prSet presAssocID="{D4BF24AB-1102-4B74-A898-323E54BBD274}" presName="ConnectLine" presStyleLbl="sibTrans1D1" presStyleIdx="0" presStyleCnt="3"/>
      <dgm:spPr/>
    </dgm:pt>
    <dgm:pt modelId="{C8779B78-8F25-4265-9AD2-C2E56337F3AA}" type="pres">
      <dgm:prSet presAssocID="{D4BF24AB-1102-4B74-A898-323E54BBD274}" presName="ConnectorPoint" presStyleLbl="node1" presStyleIdx="0" presStyleCnt="3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CCD1955D-3752-47AC-A159-7B34CE069119}" type="pres">
      <dgm:prSet presAssocID="{D4BF24AB-1102-4B74-A898-323E54BBD274}" presName="EmptyPlaceHolder" presStyleCnt="0"/>
      <dgm:spPr/>
    </dgm:pt>
    <dgm:pt modelId="{BE96F48A-A275-44F0-BE5C-95CD028966D3}" type="pres">
      <dgm:prSet presAssocID="{15BA0EA3-FD77-4A1C-9287-3D00DB575166}" presName="spaceBetweenRectangles" presStyleCnt="0"/>
      <dgm:spPr/>
    </dgm:pt>
    <dgm:pt modelId="{4A08E372-C9BA-4169-A769-19A3E8479655}" type="pres">
      <dgm:prSet presAssocID="{F03236A4-4FBB-4343-A87C-B6D2CE8828E9}" presName="composite" presStyleCnt="0"/>
      <dgm:spPr/>
    </dgm:pt>
    <dgm:pt modelId="{6EB00A0F-2806-4688-84CB-8F2D73DBDE41}" type="pres">
      <dgm:prSet presAssocID="{F03236A4-4FBB-4343-A87C-B6D2CE8828E9}" presName="L1TextContainer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90205FD7-5A94-4CD2-89A4-A6722108C7CC}" type="pres">
      <dgm:prSet presAssocID="{F03236A4-4FBB-4343-A87C-B6D2CE8828E9}" presName="L2TextContainerWrapper" presStyleCnt="0">
        <dgm:presLayoutVars>
          <dgm:bulletEnabled val="1"/>
        </dgm:presLayoutVars>
      </dgm:prSet>
      <dgm:spPr/>
    </dgm:pt>
    <dgm:pt modelId="{B1436013-E4FA-4774-8AF7-840EAC592ED0}" type="pres">
      <dgm:prSet presAssocID="{F03236A4-4FBB-4343-A87C-B6D2CE8828E9}" presName="L2TextContainer" presStyleLbl="bgAccFollowNode1" presStyleIdx="1" presStyleCnt="3"/>
      <dgm:spPr/>
    </dgm:pt>
    <dgm:pt modelId="{5D996B41-329B-4598-BD3C-285E3BD2A970}" type="pres">
      <dgm:prSet presAssocID="{F03236A4-4FBB-4343-A87C-B6D2CE8828E9}" presName="FlexibleEmptyPlaceHolder" presStyleCnt="0"/>
      <dgm:spPr/>
    </dgm:pt>
    <dgm:pt modelId="{68764803-404F-42B8-BAF9-39D73BE90CCF}" type="pres">
      <dgm:prSet presAssocID="{F03236A4-4FBB-4343-A87C-B6D2CE8828E9}" presName="ConnectLine" presStyleLbl="sibTrans1D1" presStyleIdx="1" presStyleCnt="3"/>
      <dgm:spPr/>
    </dgm:pt>
    <dgm:pt modelId="{D6411A11-9348-4EE7-B9F4-53A424844284}" type="pres">
      <dgm:prSet presAssocID="{F03236A4-4FBB-4343-A87C-B6D2CE8828E9}" presName="ConnectorPoint" presStyleLbl="node1" presStyleIdx="1" presStyleCnt="3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4E4FEC27-CA6B-409E-87AE-ECE99FC01F64}" type="pres">
      <dgm:prSet presAssocID="{F03236A4-4FBB-4343-A87C-B6D2CE8828E9}" presName="EmptyPlaceHolder" presStyleCnt="0"/>
      <dgm:spPr/>
    </dgm:pt>
    <dgm:pt modelId="{9AF98824-9E8F-46BC-B4B5-62C27ADB484C}" type="pres">
      <dgm:prSet presAssocID="{0423C209-A2EC-448A-8515-DFBE4D045B07}" presName="spaceBetweenRectangles" presStyleCnt="0"/>
      <dgm:spPr/>
    </dgm:pt>
    <dgm:pt modelId="{D565F0B9-0564-4D02-AD60-A49973EE0B6D}" type="pres">
      <dgm:prSet presAssocID="{FCD1CB28-918D-45E3-B97F-7C836926C6B9}" presName="composite" presStyleCnt="0"/>
      <dgm:spPr/>
    </dgm:pt>
    <dgm:pt modelId="{0A775306-C417-437B-B64E-B9FAFCD246A5}" type="pres">
      <dgm:prSet presAssocID="{FCD1CB28-918D-45E3-B97F-7C836926C6B9}" presName="L1TextContainer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B2687CF8-EB96-4C47-9D89-9781921080D2}" type="pres">
      <dgm:prSet presAssocID="{FCD1CB28-918D-45E3-B97F-7C836926C6B9}" presName="L2TextContainerWrapper" presStyleCnt="0">
        <dgm:presLayoutVars>
          <dgm:bulletEnabled val="1"/>
        </dgm:presLayoutVars>
      </dgm:prSet>
      <dgm:spPr/>
    </dgm:pt>
    <dgm:pt modelId="{B4A27329-244C-4930-9B3D-F43DE2029050}" type="pres">
      <dgm:prSet presAssocID="{FCD1CB28-918D-45E3-B97F-7C836926C6B9}" presName="L2TextContainer" presStyleLbl="bgAccFollowNode1" presStyleIdx="2" presStyleCnt="3"/>
      <dgm:spPr/>
    </dgm:pt>
    <dgm:pt modelId="{3E0D0F47-7FA7-48EB-961C-B84C2869EC95}" type="pres">
      <dgm:prSet presAssocID="{FCD1CB28-918D-45E3-B97F-7C836926C6B9}" presName="FlexibleEmptyPlaceHolder" presStyleCnt="0"/>
      <dgm:spPr/>
    </dgm:pt>
    <dgm:pt modelId="{F8511E22-1F44-4007-B0D3-B8CBB14DDD62}" type="pres">
      <dgm:prSet presAssocID="{FCD1CB28-918D-45E3-B97F-7C836926C6B9}" presName="ConnectLine" presStyleLbl="sibTrans1D1" presStyleIdx="2" presStyleCnt="3"/>
      <dgm:spPr/>
    </dgm:pt>
    <dgm:pt modelId="{CE1D6BA9-92ED-423E-976F-6B2F0FE1013B}" type="pres">
      <dgm:prSet presAssocID="{FCD1CB28-918D-45E3-B97F-7C836926C6B9}" presName="ConnectorPoint" presStyleLbl="node1" presStyleIdx="2" presStyleCnt="3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6B4190C5-B8F8-4C22-B01F-DC0877394987}" type="pres">
      <dgm:prSet presAssocID="{FCD1CB28-918D-45E3-B97F-7C836926C6B9}" presName="EmptyPlaceHolder" presStyleCnt="0"/>
      <dgm:spPr/>
    </dgm:pt>
  </dgm:ptLst>
  <dgm:cxnLst>
    <dgm:cxn modelId="{2793EA07-CA14-465D-9AA8-4A9E2EBE52A5}" srcId="{C7C80ACD-9221-408C-8368-CD29856CAE13}" destId="{FCD1CB28-918D-45E3-B97F-7C836926C6B9}" srcOrd="2" destOrd="0" parTransId="{ED146609-27EC-47C6-AA05-84D15569A0BD}" sibTransId="{C9ECD484-83ED-48EF-83C9-D4FFEA4B7867}"/>
    <dgm:cxn modelId="{760C421B-B278-45FD-B201-398CA505E53C}" type="presOf" srcId="{96443585-9471-42B0-B0A1-23AFF8920142}" destId="{B4A27329-244C-4930-9B3D-F43DE2029050}" srcOrd="0" destOrd="0" presId="urn:microsoft.com/office/officeart/2017/3/layout/HorizontalLabelsTimeline"/>
    <dgm:cxn modelId="{8A336422-E23A-4461-815A-F1053AF5191C}" type="presOf" srcId="{D4BF24AB-1102-4B74-A898-323E54BBD274}" destId="{42E5E553-A997-47C6-85DC-2C15E35B6F65}" srcOrd="0" destOrd="0" presId="urn:microsoft.com/office/officeart/2017/3/layout/HorizontalLabelsTimeline"/>
    <dgm:cxn modelId="{19619A27-B0AD-46C6-9A44-BCB7D0660E12}" srcId="{FCD1CB28-918D-45E3-B97F-7C836926C6B9}" destId="{96443585-9471-42B0-B0A1-23AFF8920142}" srcOrd="0" destOrd="0" parTransId="{26CA3542-E4E8-416F-A33E-6F020683ECDD}" sibTransId="{81D2C7A6-386F-43E0-A75F-8F7F4B4CAEA1}"/>
    <dgm:cxn modelId="{DC9E143A-DA3F-4078-B24F-BCC8F72E3A21}" srcId="{D4BF24AB-1102-4B74-A898-323E54BBD274}" destId="{B614C34A-538B-4C1B-A1F9-BEDFF43E2D93}" srcOrd="0" destOrd="0" parTransId="{70F56D6B-1EFD-4558-90CD-EE2BF0B5EFC5}" sibTransId="{549A3AAB-FF8D-474D-888F-D1A66B7FA97F}"/>
    <dgm:cxn modelId="{4662D95C-B8AD-4203-AA85-CBE912BE0B08}" srcId="{C7C80ACD-9221-408C-8368-CD29856CAE13}" destId="{F03236A4-4FBB-4343-A87C-B6D2CE8828E9}" srcOrd="1" destOrd="0" parTransId="{AB61F46E-C270-4BF1-B899-094044FF5392}" sibTransId="{0423C209-A2EC-448A-8515-DFBE4D045B07}"/>
    <dgm:cxn modelId="{3526965E-08F9-4445-89BE-9D13BC8C60F9}" type="presOf" srcId="{F03236A4-4FBB-4343-A87C-B6D2CE8828E9}" destId="{6EB00A0F-2806-4688-84CB-8F2D73DBDE41}" srcOrd="0" destOrd="0" presId="urn:microsoft.com/office/officeart/2017/3/layout/HorizontalLabelsTimeline"/>
    <dgm:cxn modelId="{0D9FD66C-5333-4961-9522-2A31539A91FF}" srcId="{F03236A4-4FBB-4343-A87C-B6D2CE8828E9}" destId="{EA04E716-4E58-4B32-B91C-131A26DA04A7}" srcOrd="0" destOrd="0" parTransId="{08800940-AAAD-400E-9D7B-5CF4A85A10FB}" sibTransId="{F6E31F9A-310B-4665-BE8E-9C1B5526F765}"/>
    <dgm:cxn modelId="{8CB6E270-9D25-4154-89BB-1B45CC6A4FAF}" srcId="{C7C80ACD-9221-408C-8368-CD29856CAE13}" destId="{D4BF24AB-1102-4B74-A898-323E54BBD274}" srcOrd="0" destOrd="0" parTransId="{67607F30-5BCE-4962-8485-E26B101F39C4}" sibTransId="{15BA0EA3-FD77-4A1C-9287-3D00DB575166}"/>
    <dgm:cxn modelId="{D0C47A72-6EDD-469E-AD4F-9F7B764CC2A0}" type="presOf" srcId="{EA04E716-4E58-4B32-B91C-131A26DA04A7}" destId="{B1436013-E4FA-4774-8AF7-840EAC592ED0}" srcOrd="0" destOrd="0" presId="urn:microsoft.com/office/officeart/2017/3/layout/HorizontalLabelsTimeline"/>
    <dgm:cxn modelId="{8A74168B-8CEE-4E97-92A8-9C11AD81A724}" type="presOf" srcId="{C7C80ACD-9221-408C-8368-CD29856CAE13}" destId="{4C5E3803-875D-436D-B717-3FE4CFDC5D5F}" srcOrd="0" destOrd="0" presId="urn:microsoft.com/office/officeart/2017/3/layout/HorizontalLabelsTimeline"/>
    <dgm:cxn modelId="{DC1368A3-C2B1-4242-9D68-A6524585F7F8}" type="presOf" srcId="{B614C34A-538B-4C1B-A1F9-BEDFF43E2D93}" destId="{8D96884E-D129-4968-BC67-0601BB0D6E93}" srcOrd="0" destOrd="0" presId="urn:microsoft.com/office/officeart/2017/3/layout/HorizontalLabelsTimeline"/>
    <dgm:cxn modelId="{2ECDF6F9-CCAC-4409-B43E-52B2BE81B5E0}" type="presOf" srcId="{FCD1CB28-918D-45E3-B97F-7C836926C6B9}" destId="{0A775306-C417-437B-B64E-B9FAFCD246A5}" srcOrd="0" destOrd="0" presId="urn:microsoft.com/office/officeart/2017/3/layout/HorizontalLabelsTimeline"/>
    <dgm:cxn modelId="{8EFF7CEC-13D4-4B8D-8167-FBA7BB24178D}" type="presParOf" srcId="{4C5E3803-875D-436D-B717-3FE4CFDC5D5F}" destId="{6037EC70-5D51-439F-9A44-480D167FB72C}" srcOrd="0" destOrd="0" presId="urn:microsoft.com/office/officeart/2017/3/layout/HorizontalLabelsTimeline"/>
    <dgm:cxn modelId="{F32A03E0-7B23-4DEB-97C2-2223284B851A}" type="presParOf" srcId="{4C5E3803-875D-436D-B717-3FE4CFDC5D5F}" destId="{BC600BC9-A7D6-4E84-BA7D-338B1F462A23}" srcOrd="1" destOrd="0" presId="urn:microsoft.com/office/officeart/2017/3/layout/HorizontalLabelsTimeline"/>
    <dgm:cxn modelId="{C7530C75-6F10-472C-A28C-C5EC3AC99E3F}" type="presParOf" srcId="{BC600BC9-A7D6-4E84-BA7D-338B1F462A23}" destId="{A68E2558-7A9B-441C-9C60-3658D7FBE54C}" srcOrd="0" destOrd="0" presId="urn:microsoft.com/office/officeart/2017/3/layout/HorizontalLabelsTimeline"/>
    <dgm:cxn modelId="{8CBF4F9D-D2F4-4AFD-9090-56DD65D91C47}" type="presParOf" srcId="{A68E2558-7A9B-441C-9C60-3658D7FBE54C}" destId="{42E5E553-A997-47C6-85DC-2C15E35B6F65}" srcOrd="0" destOrd="0" presId="urn:microsoft.com/office/officeart/2017/3/layout/HorizontalLabelsTimeline"/>
    <dgm:cxn modelId="{B24E6111-CD85-413C-A06F-85FE92A678B2}" type="presParOf" srcId="{A68E2558-7A9B-441C-9C60-3658D7FBE54C}" destId="{6187AB5A-3FCA-4F31-A433-41DB68839E57}" srcOrd="1" destOrd="0" presId="urn:microsoft.com/office/officeart/2017/3/layout/HorizontalLabelsTimeline"/>
    <dgm:cxn modelId="{8AE16850-E097-4A0C-8222-13BDEFFE5CC2}" type="presParOf" srcId="{6187AB5A-3FCA-4F31-A433-41DB68839E57}" destId="{8D96884E-D129-4968-BC67-0601BB0D6E93}" srcOrd="0" destOrd="0" presId="urn:microsoft.com/office/officeart/2017/3/layout/HorizontalLabelsTimeline"/>
    <dgm:cxn modelId="{0797A87F-B97B-4523-AB9B-29DC15DC5DBA}" type="presParOf" srcId="{6187AB5A-3FCA-4F31-A433-41DB68839E57}" destId="{B50BC786-EAF7-4D60-BFD4-FA44339EC229}" srcOrd="1" destOrd="0" presId="urn:microsoft.com/office/officeart/2017/3/layout/HorizontalLabelsTimeline"/>
    <dgm:cxn modelId="{CDEE0DC1-60FE-4D42-AB89-FD3C31AA9251}" type="presParOf" srcId="{A68E2558-7A9B-441C-9C60-3658D7FBE54C}" destId="{FF3BA3ED-5692-44EF-831B-DE12839E5EA0}" srcOrd="2" destOrd="0" presId="urn:microsoft.com/office/officeart/2017/3/layout/HorizontalLabelsTimeline"/>
    <dgm:cxn modelId="{22224603-D49A-441D-891A-5B1B3B0E54D3}" type="presParOf" srcId="{A68E2558-7A9B-441C-9C60-3658D7FBE54C}" destId="{C8779B78-8F25-4265-9AD2-C2E56337F3AA}" srcOrd="3" destOrd="0" presId="urn:microsoft.com/office/officeart/2017/3/layout/HorizontalLabelsTimeline"/>
    <dgm:cxn modelId="{12F6FF75-D372-4AD2-A16D-9AD88E9AC796}" type="presParOf" srcId="{A68E2558-7A9B-441C-9C60-3658D7FBE54C}" destId="{CCD1955D-3752-47AC-A159-7B34CE069119}" srcOrd="4" destOrd="0" presId="urn:microsoft.com/office/officeart/2017/3/layout/HorizontalLabelsTimeline"/>
    <dgm:cxn modelId="{4EFB6326-3330-4FAA-8FE4-6E4614AB0C6C}" type="presParOf" srcId="{BC600BC9-A7D6-4E84-BA7D-338B1F462A23}" destId="{BE96F48A-A275-44F0-BE5C-95CD028966D3}" srcOrd="1" destOrd="0" presId="urn:microsoft.com/office/officeart/2017/3/layout/HorizontalLabelsTimeline"/>
    <dgm:cxn modelId="{5C90C7ED-0F99-454E-BE52-523BFAF76EFF}" type="presParOf" srcId="{BC600BC9-A7D6-4E84-BA7D-338B1F462A23}" destId="{4A08E372-C9BA-4169-A769-19A3E8479655}" srcOrd="2" destOrd="0" presId="urn:microsoft.com/office/officeart/2017/3/layout/HorizontalLabelsTimeline"/>
    <dgm:cxn modelId="{F97F69A8-3F6E-4752-8C03-CA3EC27597EB}" type="presParOf" srcId="{4A08E372-C9BA-4169-A769-19A3E8479655}" destId="{6EB00A0F-2806-4688-84CB-8F2D73DBDE41}" srcOrd="0" destOrd="0" presId="urn:microsoft.com/office/officeart/2017/3/layout/HorizontalLabelsTimeline"/>
    <dgm:cxn modelId="{BC4F6C44-3FFA-40C6-AF0B-12C7BF49A6E5}" type="presParOf" srcId="{4A08E372-C9BA-4169-A769-19A3E8479655}" destId="{90205FD7-5A94-4CD2-89A4-A6722108C7CC}" srcOrd="1" destOrd="0" presId="urn:microsoft.com/office/officeart/2017/3/layout/HorizontalLabelsTimeline"/>
    <dgm:cxn modelId="{8DC81E93-6244-463B-8661-C475E12A94F2}" type="presParOf" srcId="{90205FD7-5A94-4CD2-89A4-A6722108C7CC}" destId="{B1436013-E4FA-4774-8AF7-840EAC592ED0}" srcOrd="0" destOrd="0" presId="urn:microsoft.com/office/officeart/2017/3/layout/HorizontalLabelsTimeline"/>
    <dgm:cxn modelId="{CDF1CBF0-6348-4049-A02F-46EE6112FB6B}" type="presParOf" srcId="{90205FD7-5A94-4CD2-89A4-A6722108C7CC}" destId="{5D996B41-329B-4598-BD3C-285E3BD2A970}" srcOrd="1" destOrd="0" presId="urn:microsoft.com/office/officeart/2017/3/layout/HorizontalLabelsTimeline"/>
    <dgm:cxn modelId="{A4D6E90F-0CC8-4B16-BC7E-429CF37F7480}" type="presParOf" srcId="{4A08E372-C9BA-4169-A769-19A3E8479655}" destId="{68764803-404F-42B8-BAF9-39D73BE90CCF}" srcOrd="2" destOrd="0" presId="urn:microsoft.com/office/officeart/2017/3/layout/HorizontalLabelsTimeline"/>
    <dgm:cxn modelId="{833F89C9-5D52-4C71-9A88-C6C4F98A3797}" type="presParOf" srcId="{4A08E372-C9BA-4169-A769-19A3E8479655}" destId="{D6411A11-9348-4EE7-B9F4-53A424844284}" srcOrd="3" destOrd="0" presId="urn:microsoft.com/office/officeart/2017/3/layout/HorizontalLabelsTimeline"/>
    <dgm:cxn modelId="{965AB204-96AF-4C0D-A9D9-E915C066D781}" type="presParOf" srcId="{4A08E372-C9BA-4169-A769-19A3E8479655}" destId="{4E4FEC27-CA6B-409E-87AE-ECE99FC01F64}" srcOrd="4" destOrd="0" presId="urn:microsoft.com/office/officeart/2017/3/layout/HorizontalLabelsTimeline"/>
    <dgm:cxn modelId="{A85E5085-162A-4086-9A31-FBF64C478E18}" type="presParOf" srcId="{BC600BC9-A7D6-4E84-BA7D-338B1F462A23}" destId="{9AF98824-9E8F-46BC-B4B5-62C27ADB484C}" srcOrd="3" destOrd="0" presId="urn:microsoft.com/office/officeart/2017/3/layout/HorizontalLabelsTimeline"/>
    <dgm:cxn modelId="{28ECC24A-C125-4EB6-A8AA-9A48E021DC3F}" type="presParOf" srcId="{BC600BC9-A7D6-4E84-BA7D-338B1F462A23}" destId="{D565F0B9-0564-4D02-AD60-A49973EE0B6D}" srcOrd="4" destOrd="0" presId="urn:microsoft.com/office/officeart/2017/3/layout/HorizontalLabelsTimeline"/>
    <dgm:cxn modelId="{61C1DD1A-D96F-408C-BBCD-6C6661FA2F3A}" type="presParOf" srcId="{D565F0B9-0564-4D02-AD60-A49973EE0B6D}" destId="{0A775306-C417-437B-B64E-B9FAFCD246A5}" srcOrd="0" destOrd="0" presId="urn:microsoft.com/office/officeart/2017/3/layout/HorizontalLabelsTimeline"/>
    <dgm:cxn modelId="{637FA0E8-933F-40FC-B87A-644F182F493D}" type="presParOf" srcId="{D565F0B9-0564-4D02-AD60-A49973EE0B6D}" destId="{B2687CF8-EB96-4C47-9D89-9781921080D2}" srcOrd="1" destOrd="0" presId="urn:microsoft.com/office/officeart/2017/3/layout/HorizontalLabelsTimeline"/>
    <dgm:cxn modelId="{FC04AD4B-E7C4-435A-8561-0B5E7EFB8C85}" type="presParOf" srcId="{B2687CF8-EB96-4C47-9D89-9781921080D2}" destId="{B4A27329-244C-4930-9B3D-F43DE2029050}" srcOrd="0" destOrd="0" presId="urn:microsoft.com/office/officeart/2017/3/layout/HorizontalLabelsTimeline"/>
    <dgm:cxn modelId="{FD6F4ED2-B81A-40CF-9E38-A3ECB2A817C6}" type="presParOf" srcId="{B2687CF8-EB96-4C47-9D89-9781921080D2}" destId="{3E0D0F47-7FA7-48EB-961C-B84C2869EC95}" srcOrd="1" destOrd="0" presId="urn:microsoft.com/office/officeart/2017/3/layout/HorizontalLabelsTimeline"/>
    <dgm:cxn modelId="{74B5E790-CAA2-476E-B935-8FE44203B0A1}" type="presParOf" srcId="{D565F0B9-0564-4D02-AD60-A49973EE0B6D}" destId="{F8511E22-1F44-4007-B0D3-B8CBB14DDD62}" srcOrd="2" destOrd="0" presId="urn:microsoft.com/office/officeart/2017/3/layout/HorizontalLabelsTimeline"/>
    <dgm:cxn modelId="{916F7350-8F5C-46F5-ADE0-6D0B78C1E81A}" type="presParOf" srcId="{D565F0B9-0564-4D02-AD60-A49973EE0B6D}" destId="{CE1D6BA9-92ED-423E-976F-6B2F0FE1013B}" srcOrd="3" destOrd="0" presId="urn:microsoft.com/office/officeart/2017/3/layout/HorizontalLabelsTimeline"/>
    <dgm:cxn modelId="{9D273ED5-CD31-4199-8651-CD09488EA52B}" type="presParOf" srcId="{D565F0B9-0564-4D02-AD60-A49973EE0B6D}" destId="{6B4190C5-B8F8-4C22-B01F-DC0877394987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FC55D9-5BE2-46A5-BAB3-0B0429EE2FE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FA802C-E5C3-44A9-B70D-B1DE42FEC2EF}">
      <dgm:prSet/>
      <dgm:spPr/>
      <dgm:t>
        <a:bodyPr/>
        <a:lstStyle/>
        <a:p>
          <a:pPr>
            <a:lnSpc>
              <a:spcPct val="100000"/>
            </a:lnSpc>
          </a:pPr>
          <a:r>
            <a:rPr lang="es-AR"/>
            <a:t>Paseo</a:t>
          </a:r>
          <a:endParaRPr lang="en-US"/>
        </a:p>
      </dgm:t>
    </dgm:pt>
    <dgm:pt modelId="{A61E416C-4878-4C8F-9359-6D773DF57890}" type="parTrans" cxnId="{7C5C51AD-AE89-4F23-8FB1-1779463DE230}">
      <dgm:prSet/>
      <dgm:spPr/>
      <dgm:t>
        <a:bodyPr/>
        <a:lstStyle/>
        <a:p>
          <a:endParaRPr lang="en-US"/>
        </a:p>
      </dgm:t>
    </dgm:pt>
    <dgm:pt modelId="{FC50F824-9A34-40CA-AD01-7FB2B9E65177}" type="sibTrans" cxnId="{7C5C51AD-AE89-4F23-8FB1-1779463DE230}">
      <dgm:prSet/>
      <dgm:spPr/>
      <dgm:t>
        <a:bodyPr/>
        <a:lstStyle/>
        <a:p>
          <a:endParaRPr lang="en-US"/>
        </a:p>
      </dgm:t>
    </dgm:pt>
    <dgm:pt modelId="{A0C957C9-8BA4-4C39-B958-A16EA8146FB9}">
      <dgm:prSet/>
      <dgm:spPr/>
      <dgm:t>
        <a:bodyPr/>
        <a:lstStyle/>
        <a:p>
          <a:pPr>
            <a:lnSpc>
              <a:spcPct val="100000"/>
            </a:lnSpc>
          </a:pPr>
          <a:r>
            <a:rPr lang="es-AR"/>
            <a:t>Juguete</a:t>
          </a:r>
          <a:endParaRPr lang="en-US"/>
        </a:p>
      </dgm:t>
    </dgm:pt>
    <dgm:pt modelId="{4C378E10-CD97-4A4F-97C1-04F594347C73}" type="parTrans" cxnId="{E66CB63F-ADD2-4911-9913-33D9E68B3A3F}">
      <dgm:prSet/>
      <dgm:spPr/>
      <dgm:t>
        <a:bodyPr/>
        <a:lstStyle/>
        <a:p>
          <a:endParaRPr lang="en-US"/>
        </a:p>
      </dgm:t>
    </dgm:pt>
    <dgm:pt modelId="{4BEA4B31-E364-4432-BFAC-9EFB52541381}" type="sibTrans" cxnId="{E66CB63F-ADD2-4911-9913-33D9E68B3A3F}">
      <dgm:prSet/>
      <dgm:spPr/>
      <dgm:t>
        <a:bodyPr/>
        <a:lstStyle/>
        <a:p>
          <a:endParaRPr lang="en-US"/>
        </a:p>
      </dgm:t>
    </dgm:pt>
    <dgm:pt modelId="{1AFF7A2D-4C9C-47BD-AE78-306895DDA31C}">
      <dgm:prSet/>
      <dgm:spPr/>
      <dgm:t>
        <a:bodyPr/>
        <a:lstStyle/>
        <a:p>
          <a:pPr>
            <a:lnSpc>
              <a:spcPct val="100000"/>
            </a:lnSpc>
          </a:pPr>
          <a:r>
            <a:rPr lang="es-AR"/>
            <a:t>Comida</a:t>
          </a:r>
          <a:endParaRPr lang="en-US"/>
        </a:p>
      </dgm:t>
    </dgm:pt>
    <dgm:pt modelId="{E13BB4B8-F2D3-4C7D-8DF9-570FBEC2C440}" type="parTrans" cxnId="{B89ACF77-A921-478A-B18A-AD550C4994AE}">
      <dgm:prSet/>
      <dgm:spPr/>
      <dgm:t>
        <a:bodyPr/>
        <a:lstStyle/>
        <a:p>
          <a:endParaRPr lang="en-US"/>
        </a:p>
      </dgm:t>
    </dgm:pt>
    <dgm:pt modelId="{4035B194-865D-4B68-94E1-6ED7E3BA06B1}" type="sibTrans" cxnId="{B89ACF77-A921-478A-B18A-AD550C4994AE}">
      <dgm:prSet/>
      <dgm:spPr/>
      <dgm:t>
        <a:bodyPr/>
        <a:lstStyle/>
        <a:p>
          <a:endParaRPr lang="en-US"/>
        </a:p>
      </dgm:t>
    </dgm:pt>
    <dgm:pt modelId="{B8ECA73F-836B-4A18-8C9C-5705A31D7F8E}">
      <dgm:prSet/>
      <dgm:spPr/>
      <dgm:t>
        <a:bodyPr/>
        <a:lstStyle/>
        <a:p>
          <a:pPr>
            <a:lnSpc>
              <a:spcPct val="100000"/>
            </a:lnSpc>
          </a:pPr>
          <a:r>
            <a:rPr lang="es-AR"/>
            <a:t>Parque</a:t>
          </a:r>
          <a:endParaRPr lang="en-US"/>
        </a:p>
      </dgm:t>
    </dgm:pt>
    <dgm:pt modelId="{21BDAE86-644C-40EE-A1F0-1DC7FADBC6B6}" type="parTrans" cxnId="{59894433-384D-418D-9FF3-382096702B30}">
      <dgm:prSet/>
      <dgm:spPr/>
      <dgm:t>
        <a:bodyPr/>
        <a:lstStyle/>
        <a:p>
          <a:endParaRPr lang="en-US"/>
        </a:p>
      </dgm:t>
    </dgm:pt>
    <dgm:pt modelId="{7D776426-6257-4E52-A8E4-680D4D33C134}" type="sibTrans" cxnId="{59894433-384D-418D-9FF3-382096702B30}">
      <dgm:prSet/>
      <dgm:spPr/>
      <dgm:t>
        <a:bodyPr/>
        <a:lstStyle/>
        <a:p>
          <a:endParaRPr lang="en-US"/>
        </a:p>
      </dgm:t>
    </dgm:pt>
    <dgm:pt modelId="{9EDE6A6F-46FE-4417-AE67-7458D7490520}" type="pres">
      <dgm:prSet presAssocID="{15FC55D9-5BE2-46A5-BAB3-0B0429EE2FE4}" presName="root" presStyleCnt="0">
        <dgm:presLayoutVars>
          <dgm:dir/>
          <dgm:resizeHandles val="exact"/>
        </dgm:presLayoutVars>
      </dgm:prSet>
      <dgm:spPr/>
    </dgm:pt>
    <dgm:pt modelId="{E8A099D5-DE32-4AF7-AFB1-DD2411D2F886}" type="pres">
      <dgm:prSet presAssocID="{72FA802C-E5C3-44A9-B70D-B1DE42FEC2EF}" presName="compNode" presStyleCnt="0"/>
      <dgm:spPr/>
    </dgm:pt>
    <dgm:pt modelId="{FED8411E-D925-43B0-AEF3-CB7869F8D7D8}" type="pres">
      <dgm:prSet presAssocID="{72FA802C-E5C3-44A9-B70D-B1DE42FEC2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dar"/>
        </a:ext>
      </dgm:extLst>
    </dgm:pt>
    <dgm:pt modelId="{8A4B8A06-EC0D-4F8C-A9FE-FD76D4859BF2}" type="pres">
      <dgm:prSet presAssocID="{72FA802C-E5C3-44A9-B70D-B1DE42FEC2EF}" presName="spaceRect" presStyleCnt="0"/>
      <dgm:spPr/>
    </dgm:pt>
    <dgm:pt modelId="{6E102205-2B58-4569-9741-9A98978C7691}" type="pres">
      <dgm:prSet presAssocID="{72FA802C-E5C3-44A9-B70D-B1DE42FEC2EF}" presName="textRect" presStyleLbl="revTx" presStyleIdx="0" presStyleCnt="4">
        <dgm:presLayoutVars>
          <dgm:chMax val="1"/>
          <dgm:chPref val="1"/>
        </dgm:presLayoutVars>
      </dgm:prSet>
      <dgm:spPr/>
    </dgm:pt>
    <dgm:pt modelId="{41B31A37-E97D-4F91-9849-B28E36A5AA18}" type="pres">
      <dgm:prSet presAssocID="{FC50F824-9A34-40CA-AD01-7FB2B9E65177}" presName="sibTrans" presStyleCnt="0"/>
      <dgm:spPr/>
    </dgm:pt>
    <dgm:pt modelId="{BE100CF0-FE70-4123-B30F-CBB228EECEB1}" type="pres">
      <dgm:prSet presAssocID="{A0C957C9-8BA4-4C39-B958-A16EA8146FB9}" presName="compNode" presStyleCnt="0"/>
      <dgm:spPr/>
    </dgm:pt>
    <dgm:pt modelId="{038389A6-0122-4DA6-BE24-CA107118FA5A}" type="pres">
      <dgm:prSet presAssocID="{A0C957C9-8BA4-4C39-B958-A16EA8146F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ch ball"/>
        </a:ext>
      </dgm:extLst>
    </dgm:pt>
    <dgm:pt modelId="{721816EA-40A7-45E4-9BCE-7E7ECB88D98B}" type="pres">
      <dgm:prSet presAssocID="{A0C957C9-8BA4-4C39-B958-A16EA8146FB9}" presName="spaceRect" presStyleCnt="0"/>
      <dgm:spPr/>
    </dgm:pt>
    <dgm:pt modelId="{DD68D645-3B25-459E-A5B0-071471BAD805}" type="pres">
      <dgm:prSet presAssocID="{A0C957C9-8BA4-4C39-B958-A16EA8146FB9}" presName="textRect" presStyleLbl="revTx" presStyleIdx="1" presStyleCnt="4">
        <dgm:presLayoutVars>
          <dgm:chMax val="1"/>
          <dgm:chPref val="1"/>
        </dgm:presLayoutVars>
      </dgm:prSet>
      <dgm:spPr/>
    </dgm:pt>
    <dgm:pt modelId="{3E81DCEB-0E69-46F1-966B-1CAF0108C4EE}" type="pres">
      <dgm:prSet presAssocID="{4BEA4B31-E364-4432-BFAC-9EFB52541381}" presName="sibTrans" presStyleCnt="0"/>
      <dgm:spPr/>
    </dgm:pt>
    <dgm:pt modelId="{F0EB15F9-844F-4362-B985-7EFCFA431266}" type="pres">
      <dgm:prSet presAssocID="{1AFF7A2D-4C9C-47BD-AE78-306895DDA31C}" presName="compNode" presStyleCnt="0"/>
      <dgm:spPr/>
    </dgm:pt>
    <dgm:pt modelId="{E12ADC1B-3319-4505-B88F-6E9F9DAA09CB}" type="pres">
      <dgm:prSet presAssocID="{1AFF7A2D-4C9C-47BD-AE78-306895DDA31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eso contorno"/>
        </a:ext>
      </dgm:extLst>
    </dgm:pt>
    <dgm:pt modelId="{3249EF77-86F4-4FAC-9880-9144AE07765F}" type="pres">
      <dgm:prSet presAssocID="{1AFF7A2D-4C9C-47BD-AE78-306895DDA31C}" presName="spaceRect" presStyleCnt="0"/>
      <dgm:spPr/>
    </dgm:pt>
    <dgm:pt modelId="{E9BECF7F-E8C3-4B12-816F-94666BFF8EE7}" type="pres">
      <dgm:prSet presAssocID="{1AFF7A2D-4C9C-47BD-AE78-306895DDA31C}" presName="textRect" presStyleLbl="revTx" presStyleIdx="2" presStyleCnt="4">
        <dgm:presLayoutVars>
          <dgm:chMax val="1"/>
          <dgm:chPref val="1"/>
        </dgm:presLayoutVars>
      </dgm:prSet>
      <dgm:spPr/>
    </dgm:pt>
    <dgm:pt modelId="{DE848506-A4B1-4ECC-A3C5-2AD5F335AF79}" type="pres">
      <dgm:prSet presAssocID="{4035B194-865D-4B68-94E1-6ED7E3BA06B1}" presName="sibTrans" presStyleCnt="0"/>
      <dgm:spPr/>
    </dgm:pt>
    <dgm:pt modelId="{66AAF2E2-992D-470B-8781-A232AA21657D}" type="pres">
      <dgm:prSet presAssocID="{B8ECA73F-836B-4A18-8C9C-5705A31D7F8E}" presName="compNode" presStyleCnt="0"/>
      <dgm:spPr/>
    </dgm:pt>
    <dgm:pt modelId="{07E61563-8C18-43D9-96A9-0E50FECC22EB}" type="pres">
      <dgm:prSet presAssocID="{B8ECA73F-836B-4A18-8C9C-5705A31D7F8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cnic Table"/>
        </a:ext>
      </dgm:extLst>
    </dgm:pt>
    <dgm:pt modelId="{BE974BB6-43EE-4C9E-A73A-01821CE0BAE5}" type="pres">
      <dgm:prSet presAssocID="{B8ECA73F-836B-4A18-8C9C-5705A31D7F8E}" presName="spaceRect" presStyleCnt="0"/>
      <dgm:spPr/>
    </dgm:pt>
    <dgm:pt modelId="{8A7BFC64-45DC-464D-B2D9-445F8F1AAB06}" type="pres">
      <dgm:prSet presAssocID="{B8ECA73F-836B-4A18-8C9C-5705A31D7F8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F49F511-3FCE-43C0-83B3-A5C612785341}" type="presOf" srcId="{A0C957C9-8BA4-4C39-B958-A16EA8146FB9}" destId="{DD68D645-3B25-459E-A5B0-071471BAD805}" srcOrd="0" destOrd="0" presId="urn:microsoft.com/office/officeart/2018/2/layout/IconLabelList"/>
    <dgm:cxn modelId="{E1703824-B042-4809-88FD-19F052D9E5D8}" type="presOf" srcId="{1AFF7A2D-4C9C-47BD-AE78-306895DDA31C}" destId="{E9BECF7F-E8C3-4B12-816F-94666BFF8EE7}" srcOrd="0" destOrd="0" presId="urn:microsoft.com/office/officeart/2018/2/layout/IconLabelList"/>
    <dgm:cxn modelId="{AC0A9324-64CC-4983-B438-6CCB3862CDAC}" type="presOf" srcId="{72FA802C-E5C3-44A9-B70D-B1DE42FEC2EF}" destId="{6E102205-2B58-4569-9741-9A98978C7691}" srcOrd="0" destOrd="0" presId="urn:microsoft.com/office/officeart/2018/2/layout/IconLabelList"/>
    <dgm:cxn modelId="{59894433-384D-418D-9FF3-382096702B30}" srcId="{15FC55D9-5BE2-46A5-BAB3-0B0429EE2FE4}" destId="{B8ECA73F-836B-4A18-8C9C-5705A31D7F8E}" srcOrd="3" destOrd="0" parTransId="{21BDAE86-644C-40EE-A1F0-1DC7FADBC6B6}" sibTransId="{7D776426-6257-4E52-A8E4-680D4D33C134}"/>
    <dgm:cxn modelId="{E66CB63F-ADD2-4911-9913-33D9E68B3A3F}" srcId="{15FC55D9-5BE2-46A5-BAB3-0B0429EE2FE4}" destId="{A0C957C9-8BA4-4C39-B958-A16EA8146FB9}" srcOrd="1" destOrd="0" parTransId="{4C378E10-CD97-4A4F-97C1-04F594347C73}" sibTransId="{4BEA4B31-E364-4432-BFAC-9EFB52541381}"/>
    <dgm:cxn modelId="{B89ACF77-A921-478A-B18A-AD550C4994AE}" srcId="{15FC55D9-5BE2-46A5-BAB3-0B0429EE2FE4}" destId="{1AFF7A2D-4C9C-47BD-AE78-306895DDA31C}" srcOrd="2" destOrd="0" parTransId="{E13BB4B8-F2D3-4C7D-8DF9-570FBEC2C440}" sibTransId="{4035B194-865D-4B68-94E1-6ED7E3BA06B1}"/>
    <dgm:cxn modelId="{EBA39F5A-CD70-4A5B-BF3E-2186DF22736A}" type="presOf" srcId="{15FC55D9-5BE2-46A5-BAB3-0B0429EE2FE4}" destId="{9EDE6A6F-46FE-4417-AE67-7458D7490520}" srcOrd="0" destOrd="0" presId="urn:microsoft.com/office/officeart/2018/2/layout/IconLabelList"/>
    <dgm:cxn modelId="{E48A6898-1947-4E76-B776-AD174EAE0A3B}" type="presOf" srcId="{B8ECA73F-836B-4A18-8C9C-5705A31D7F8E}" destId="{8A7BFC64-45DC-464D-B2D9-445F8F1AAB06}" srcOrd="0" destOrd="0" presId="urn:microsoft.com/office/officeart/2018/2/layout/IconLabelList"/>
    <dgm:cxn modelId="{7C5C51AD-AE89-4F23-8FB1-1779463DE230}" srcId="{15FC55D9-5BE2-46A5-BAB3-0B0429EE2FE4}" destId="{72FA802C-E5C3-44A9-B70D-B1DE42FEC2EF}" srcOrd="0" destOrd="0" parTransId="{A61E416C-4878-4C8F-9359-6D773DF57890}" sibTransId="{FC50F824-9A34-40CA-AD01-7FB2B9E65177}"/>
    <dgm:cxn modelId="{0BD011FE-52A4-4CAB-84CC-2C6FCBDEBA16}" type="presParOf" srcId="{9EDE6A6F-46FE-4417-AE67-7458D7490520}" destId="{E8A099D5-DE32-4AF7-AFB1-DD2411D2F886}" srcOrd="0" destOrd="0" presId="urn:microsoft.com/office/officeart/2018/2/layout/IconLabelList"/>
    <dgm:cxn modelId="{4EFB1B3E-ACCA-4760-AC28-A8EC805F67FE}" type="presParOf" srcId="{E8A099D5-DE32-4AF7-AFB1-DD2411D2F886}" destId="{FED8411E-D925-43B0-AEF3-CB7869F8D7D8}" srcOrd="0" destOrd="0" presId="urn:microsoft.com/office/officeart/2018/2/layout/IconLabelList"/>
    <dgm:cxn modelId="{758FF2EA-AA4E-47FD-96E0-3D8FC296A254}" type="presParOf" srcId="{E8A099D5-DE32-4AF7-AFB1-DD2411D2F886}" destId="{8A4B8A06-EC0D-4F8C-A9FE-FD76D4859BF2}" srcOrd="1" destOrd="0" presId="urn:microsoft.com/office/officeart/2018/2/layout/IconLabelList"/>
    <dgm:cxn modelId="{CD04F473-E14A-40FA-BB9A-D601B826BF76}" type="presParOf" srcId="{E8A099D5-DE32-4AF7-AFB1-DD2411D2F886}" destId="{6E102205-2B58-4569-9741-9A98978C7691}" srcOrd="2" destOrd="0" presId="urn:microsoft.com/office/officeart/2018/2/layout/IconLabelList"/>
    <dgm:cxn modelId="{702FE16D-F41A-4B30-A675-AE5D794F72C1}" type="presParOf" srcId="{9EDE6A6F-46FE-4417-AE67-7458D7490520}" destId="{41B31A37-E97D-4F91-9849-B28E36A5AA18}" srcOrd="1" destOrd="0" presId="urn:microsoft.com/office/officeart/2018/2/layout/IconLabelList"/>
    <dgm:cxn modelId="{B5BEC48C-F272-4D5A-A378-63F6C9F1FC1D}" type="presParOf" srcId="{9EDE6A6F-46FE-4417-AE67-7458D7490520}" destId="{BE100CF0-FE70-4123-B30F-CBB228EECEB1}" srcOrd="2" destOrd="0" presId="urn:microsoft.com/office/officeart/2018/2/layout/IconLabelList"/>
    <dgm:cxn modelId="{15BA661A-254B-451D-B497-3D1B8572C7F3}" type="presParOf" srcId="{BE100CF0-FE70-4123-B30F-CBB228EECEB1}" destId="{038389A6-0122-4DA6-BE24-CA107118FA5A}" srcOrd="0" destOrd="0" presId="urn:microsoft.com/office/officeart/2018/2/layout/IconLabelList"/>
    <dgm:cxn modelId="{DA018746-550A-42E8-B365-CE9F788FCE7C}" type="presParOf" srcId="{BE100CF0-FE70-4123-B30F-CBB228EECEB1}" destId="{721816EA-40A7-45E4-9BCE-7E7ECB88D98B}" srcOrd="1" destOrd="0" presId="urn:microsoft.com/office/officeart/2018/2/layout/IconLabelList"/>
    <dgm:cxn modelId="{FD1D63A2-B68F-411B-8A34-56AC8378E900}" type="presParOf" srcId="{BE100CF0-FE70-4123-B30F-CBB228EECEB1}" destId="{DD68D645-3B25-459E-A5B0-071471BAD805}" srcOrd="2" destOrd="0" presId="urn:microsoft.com/office/officeart/2018/2/layout/IconLabelList"/>
    <dgm:cxn modelId="{954BC4CD-F051-41F3-ADE4-DB0D243D704D}" type="presParOf" srcId="{9EDE6A6F-46FE-4417-AE67-7458D7490520}" destId="{3E81DCEB-0E69-46F1-966B-1CAF0108C4EE}" srcOrd="3" destOrd="0" presId="urn:microsoft.com/office/officeart/2018/2/layout/IconLabelList"/>
    <dgm:cxn modelId="{9786A2B9-ED91-4237-A1C0-71C84EE1C3B9}" type="presParOf" srcId="{9EDE6A6F-46FE-4417-AE67-7458D7490520}" destId="{F0EB15F9-844F-4362-B985-7EFCFA431266}" srcOrd="4" destOrd="0" presId="urn:microsoft.com/office/officeart/2018/2/layout/IconLabelList"/>
    <dgm:cxn modelId="{C0F7D61D-752F-4529-8FEB-44F85EE02D04}" type="presParOf" srcId="{F0EB15F9-844F-4362-B985-7EFCFA431266}" destId="{E12ADC1B-3319-4505-B88F-6E9F9DAA09CB}" srcOrd="0" destOrd="0" presId="urn:microsoft.com/office/officeart/2018/2/layout/IconLabelList"/>
    <dgm:cxn modelId="{F94117AA-0EF0-484C-9A39-F348BFB43D72}" type="presParOf" srcId="{F0EB15F9-844F-4362-B985-7EFCFA431266}" destId="{3249EF77-86F4-4FAC-9880-9144AE07765F}" srcOrd="1" destOrd="0" presId="urn:microsoft.com/office/officeart/2018/2/layout/IconLabelList"/>
    <dgm:cxn modelId="{70C055F5-3F28-4A9E-AFE9-4D7918CE465C}" type="presParOf" srcId="{F0EB15F9-844F-4362-B985-7EFCFA431266}" destId="{E9BECF7F-E8C3-4B12-816F-94666BFF8EE7}" srcOrd="2" destOrd="0" presId="urn:microsoft.com/office/officeart/2018/2/layout/IconLabelList"/>
    <dgm:cxn modelId="{28DE5D8D-4A4A-44D1-86BE-516873A00678}" type="presParOf" srcId="{9EDE6A6F-46FE-4417-AE67-7458D7490520}" destId="{DE848506-A4B1-4ECC-A3C5-2AD5F335AF79}" srcOrd="5" destOrd="0" presId="urn:microsoft.com/office/officeart/2018/2/layout/IconLabelList"/>
    <dgm:cxn modelId="{3F2007F9-3EAB-475D-A827-2198BABB18E8}" type="presParOf" srcId="{9EDE6A6F-46FE-4417-AE67-7458D7490520}" destId="{66AAF2E2-992D-470B-8781-A232AA21657D}" srcOrd="6" destOrd="0" presId="urn:microsoft.com/office/officeart/2018/2/layout/IconLabelList"/>
    <dgm:cxn modelId="{B7C68089-F6E4-42A2-8D7E-D2717BDD4968}" type="presParOf" srcId="{66AAF2E2-992D-470B-8781-A232AA21657D}" destId="{07E61563-8C18-43D9-96A9-0E50FECC22EB}" srcOrd="0" destOrd="0" presId="urn:microsoft.com/office/officeart/2018/2/layout/IconLabelList"/>
    <dgm:cxn modelId="{2CA64A32-A230-4D1F-ACA7-AAA39CD480AE}" type="presParOf" srcId="{66AAF2E2-992D-470B-8781-A232AA21657D}" destId="{BE974BB6-43EE-4C9E-A73A-01821CE0BAE5}" srcOrd="1" destOrd="0" presId="urn:microsoft.com/office/officeart/2018/2/layout/IconLabelList"/>
    <dgm:cxn modelId="{EE57E6A5-C69B-47C1-BCAE-A1A115632EA2}" type="presParOf" srcId="{66AAF2E2-992D-470B-8781-A232AA21657D}" destId="{8A7BFC64-45DC-464D-B2D9-445F8F1AAB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7EC70-5D51-439F-9A44-480D167FB72C}">
      <dsp:nvSpPr>
        <dsp:cNvPr id="0" name=""/>
        <dsp:cNvSpPr/>
      </dsp:nvSpPr>
      <dsp:spPr>
        <a:xfrm>
          <a:off x="0" y="1741932"/>
          <a:ext cx="625111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5E553-A997-47C6-85DC-2C15E35B6F65}">
      <dsp:nvSpPr>
        <dsp:cNvPr id="0" name=""/>
        <dsp:cNvSpPr/>
      </dsp:nvSpPr>
      <dsp:spPr>
        <a:xfrm>
          <a:off x="187533" y="1079997"/>
          <a:ext cx="2750488" cy="4180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1 Mayo 21</a:t>
          </a:r>
        </a:p>
      </dsp:txBody>
      <dsp:txXfrm>
        <a:off x="187533" y="1079997"/>
        <a:ext cx="2750488" cy="418063"/>
      </dsp:txXfrm>
    </dsp:sp>
    <dsp:sp modelId="{8D96884E-D129-4968-BC67-0601BB0D6E93}">
      <dsp:nvSpPr>
        <dsp:cNvPr id="0" name=""/>
        <dsp:cNvSpPr/>
      </dsp:nvSpPr>
      <dsp:spPr>
        <a:xfrm>
          <a:off x="187533" y="606148"/>
          <a:ext cx="2750488" cy="47384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Cumpleaños Simba</a:t>
          </a:r>
        </a:p>
      </dsp:txBody>
      <dsp:txXfrm>
        <a:off x="187533" y="606148"/>
        <a:ext cx="2750488" cy="473849"/>
      </dsp:txXfrm>
    </dsp:sp>
    <dsp:sp modelId="{FF3BA3ED-5692-44EF-831B-DE12839E5EA0}">
      <dsp:nvSpPr>
        <dsp:cNvPr id="0" name=""/>
        <dsp:cNvSpPr/>
      </dsp:nvSpPr>
      <dsp:spPr>
        <a:xfrm>
          <a:off x="1562777" y="1498061"/>
          <a:ext cx="0" cy="24387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00A0F-2806-4688-84CB-8F2D73DBDE41}">
      <dsp:nvSpPr>
        <dsp:cNvPr id="0" name=""/>
        <dsp:cNvSpPr/>
      </dsp:nvSpPr>
      <dsp:spPr>
        <a:xfrm>
          <a:off x="1750310" y="1985802"/>
          <a:ext cx="2750488" cy="4180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5 Mayo 21</a:t>
          </a:r>
        </a:p>
      </dsp:txBody>
      <dsp:txXfrm>
        <a:off x="1750310" y="1985802"/>
        <a:ext cx="2750488" cy="418063"/>
      </dsp:txXfrm>
    </dsp:sp>
    <dsp:sp modelId="{B1436013-E4FA-4774-8AF7-840EAC592ED0}">
      <dsp:nvSpPr>
        <dsp:cNvPr id="0" name=""/>
        <dsp:cNvSpPr/>
      </dsp:nvSpPr>
      <dsp:spPr>
        <a:xfrm>
          <a:off x="1750310" y="2403866"/>
          <a:ext cx="2750488" cy="47384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Vacunación</a:t>
          </a:r>
        </a:p>
      </dsp:txBody>
      <dsp:txXfrm>
        <a:off x="1750310" y="2403866"/>
        <a:ext cx="2750488" cy="473849"/>
      </dsp:txXfrm>
    </dsp:sp>
    <dsp:sp modelId="{68764803-404F-42B8-BAF9-39D73BE90CCF}">
      <dsp:nvSpPr>
        <dsp:cNvPr id="0" name=""/>
        <dsp:cNvSpPr/>
      </dsp:nvSpPr>
      <dsp:spPr>
        <a:xfrm>
          <a:off x="3125555" y="1741931"/>
          <a:ext cx="0" cy="24387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79B78-8F25-4265-9AD2-C2E56337F3AA}">
      <dsp:nvSpPr>
        <dsp:cNvPr id="0" name=""/>
        <dsp:cNvSpPr/>
      </dsp:nvSpPr>
      <dsp:spPr>
        <a:xfrm rot="2700000">
          <a:off x="1535679" y="1714833"/>
          <a:ext cx="54196" cy="54196"/>
        </a:xfrm>
        <a:prstGeom prst="rect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411A11-9348-4EE7-B9F4-53A424844284}">
      <dsp:nvSpPr>
        <dsp:cNvPr id="0" name=""/>
        <dsp:cNvSpPr/>
      </dsp:nvSpPr>
      <dsp:spPr>
        <a:xfrm rot="2700000">
          <a:off x="3098456" y="1714833"/>
          <a:ext cx="54196" cy="54196"/>
        </a:xfrm>
        <a:prstGeom prst="rect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775306-C417-437B-B64E-B9FAFCD246A5}">
      <dsp:nvSpPr>
        <dsp:cNvPr id="0" name=""/>
        <dsp:cNvSpPr/>
      </dsp:nvSpPr>
      <dsp:spPr>
        <a:xfrm>
          <a:off x="3313088" y="1079997"/>
          <a:ext cx="2750488" cy="4180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10 Mayo 21</a:t>
          </a:r>
        </a:p>
      </dsp:txBody>
      <dsp:txXfrm>
        <a:off x="3313088" y="1079997"/>
        <a:ext cx="2750488" cy="418063"/>
      </dsp:txXfrm>
    </dsp:sp>
    <dsp:sp modelId="{B4A27329-244C-4930-9B3D-F43DE2029050}">
      <dsp:nvSpPr>
        <dsp:cNvPr id="0" name=""/>
        <dsp:cNvSpPr/>
      </dsp:nvSpPr>
      <dsp:spPr>
        <a:xfrm>
          <a:off x="3313088" y="606148"/>
          <a:ext cx="2750488" cy="473849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Día del perro</a:t>
          </a:r>
        </a:p>
      </dsp:txBody>
      <dsp:txXfrm>
        <a:off x="3313088" y="606148"/>
        <a:ext cx="2750488" cy="473849"/>
      </dsp:txXfrm>
    </dsp:sp>
    <dsp:sp modelId="{F8511E22-1F44-4007-B0D3-B8CBB14DDD62}">
      <dsp:nvSpPr>
        <dsp:cNvPr id="0" name=""/>
        <dsp:cNvSpPr/>
      </dsp:nvSpPr>
      <dsp:spPr>
        <a:xfrm>
          <a:off x="4688332" y="1498061"/>
          <a:ext cx="0" cy="24387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D6BA9-92ED-423E-976F-6B2F0FE1013B}">
      <dsp:nvSpPr>
        <dsp:cNvPr id="0" name=""/>
        <dsp:cNvSpPr/>
      </dsp:nvSpPr>
      <dsp:spPr>
        <a:xfrm rot="2700000">
          <a:off x="4661234" y="1714833"/>
          <a:ext cx="54196" cy="54196"/>
        </a:xfrm>
        <a:prstGeom prst="rect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8411E-D925-43B0-AEF3-CB7869F8D7D8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02205-2B58-4569-9741-9A98978C7691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kern="1200"/>
            <a:t>Paseo</a:t>
          </a:r>
          <a:endParaRPr lang="en-US" sz="3600" kern="1200"/>
        </a:p>
      </dsp:txBody>
      <dsp:txXfrm>
        <a:off x="100682" y="2427484"/>
        <a:ext cx="2370489" cy="720000"/>
      </dsp:txXfrm>
    </dsp:sp>
    <dsp:sp modelId="{038389A6-0122-4DA6-BE24-CA107118FA5A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8D645-3B25-459E-A5B0-071471BAD805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kern="1200"/>
            <a:t>Juguete</a:t>
          </a:r>
          <a:endParaRPr lang="en-US" sz="3600" kern="1200"/>
        </a:p>
      </dsp:txBody>
      <dsp:txXfrm>
        <a:off x="2886007" y="2427484"/>
        <a:ext cx="2370489" cy="720000"/>
      </dsp:txXfrm>
    </dsp:sp>
    <dsp:sp modelId="{E12ADC1B-3319-4505-B88F-6E9F9DAA09CB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ECF7F-E8C3-4B12-816F-94666BFF8EE7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kern="1200"/>
            <a:t>Comida</a:t>
          </a:r>
          <a:endParaRPr lang="en-US" sz="3600" kern="1200"/>
        </a:p>
      </dsp:txBody>
      <dsp:txXfrm>
        <a:off x="5671332" y="2427484"/>
        <a:ext cx="2370489" cy="720000"/>
      </dsp:txXfrm>
    </dsp:sp>
    <dsp:sp modelId="{07E61563-8C18-43D9-96A9-0E50FECC22EB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BFC64-45DC-464D-B2D9-445F8F1AAB06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kern="1200"/>
            <a:t>Parque</a:t>
          </a:r>
          <a:endParaRPr lang="en-US" sz="3600" kern="1200"/>
        </a:p>
      </dsp:txBody>
      <dsp:txXfrm>
        <a:off x="8456657" y="2427484"/>
        <a:ext cx="237048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94A45-2023-4EB2-A35B-4DF1FEACC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F45951-73B1-4528-AB0C-4F2A6AFFD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43C871-7F20-433B-9D68-C98D1CD5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B58EF-E7B8-493B-9999-1FE5CC0B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E49319-CA88-4E6D-BAA1-36738786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74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82456-07EF-4968-BB43-3F704FFD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782BD6-3DF1-4D9F-878C-C83F049CB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B9C83-B322-48C4-9D48-C0D0FA74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31A9C6-B44F-4F24-AD2E-D02C498C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F5428C-0956-47C7-8013-19AFD855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131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571E2D-1BA1-45BA-9FF8-470A69D2F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FBD328-C762-430E-8264-D0D688A85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14A0BF-D0B0-4F46-9313-91EC4700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8C1922-1CE3-4119-9F0B-A5F1FB14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41EC3-BBFD-4BE2-AD51-8EFC4974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745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FE7BD-DA6B-4AA9-A585-8D284264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8C83F3-B3A1-4C1E-B793-54D0CD0CE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C46765-E5DA-45CD-BFAC-C235338B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D5B120-7425-4FD4-B25E-B46D40D5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9B25C-D826-4E44-B690-B81D7212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620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A68CE3-FAE4-42DD-9DF7-3F52A652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FE0A9-A4BA-41A5-B6E5-CDCB608EB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8FC696-F2E1-4F01-800D-E673240B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01183C-13EC-4E37-AB3E-80F51EED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08FCD1-FFFB-4495-B732-019F531B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01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2CBFD-F344-4F37-A066-F2D3B148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4456FF-2D3D-4EBA-9E15-E2B28BF9B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8EA23-6BA3-4A5B-B3E4-DF23FAAA4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96DFC8-3645-47AD-B2DD-FDBDC569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8FCB86-287F-4D38-80B4-6F66B89D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749E7B-09FA-4BB7-B09F-7C1D7413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427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FBE1B-A029-4333-8C12-EB2F74F9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29CCF7-627C-461B-BB89-F2304F04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37775A-39E5-446E-88BB-613C5D13A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9FD554-4175-4FE5-9B59-A876DC5E6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06EC63-E26F-4E5D-9DF7-9A0D1114E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78D105-7DAD-446C-90F8-34CCA69B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1D1D94-5655-41C7-8342-11DAC66D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D84060-2993-4DAC-AC7F-ED5E8469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938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2C541-F20F-4F91-938A-30FD45A1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5161CB-787C-428B-8A37-49DE1116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67811-CB56-4363-A35D-7A23F5CE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7E283A-BD2E-45CA-9338-E0E06AE0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368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2AECEE-9E1B-4682-B17A-43B1C86A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1AD1D0-C7D7-4DB1-A8FE-6D2A7862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0199CB-E199-4BB5-B4F9-8DFAFD76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559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348A8-AAD2-4CFC-A54B-4FD0944E2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B77A94-E54B-42EB-9986-67A5A8097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558B1A-2E45-47F5-B058-137CAB907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6F0FC7-4510-4F78-9489-C054EADF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053958-E63D-4ED6-817D-498E8CF1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3A6F31-93DC-4AB5-83C3-55AB9C93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881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30418-F431-467A-8DD1-3E9ACC62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6499374-85D3-406E-9395-C5377C154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AF422E-96A1-4F7E-8655-0DB7FF9E2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47A858-0BDF-447E-9F8E-94990D62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97E9E-15A8-4B76-82E8-E1955BCB1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16EEA-C720-473A-81B3-7C07FEAB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730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F0975B-0A79-4AEE-9043-20332E0B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CBD7E6-C670-415A-B166-84071CBD4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A3E52-7C89-40C5-86B1-E2D827BB7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497D4-5DA9-4957-83A4-929A4405C185}" type="datetimeFigureOut">
              <a:rPr lang="es-AR" smtClean="0"/>
              <a:t>22/4/2021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DAABB3-42BD-4689-B337-005F16470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37E24-38A0-40F8-AF92-413BA85CB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66F3-C510-4E92-9CEE-3CAAFA4DEF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353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4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 descr="Un perro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DCF9D60A-35AC-431D-B966-020866472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2" r="-2" b="4454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6" name="Imagen 15" descr="Un perro con la lengua de fuera&#10;&#10;Descripción generada automáticamente con confianza media">
            <a:extLst>
              <a:ext uri="{FF2B5EF4-FFF2-40B4-BE49-F238E27FC236}">
                <a16:creationId xmlns:a16="http://schemas.microsoft.com/office/drawing/2014/main" id="{78EA8FB3-8A78-4359-9DD8-9D6EFFE91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4" name="Freeform: Shape 36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Freeform: Shape 38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783FE8B-5FF3-47C9-B7FA-9DC6E99531E9}"/>
              </a:ext>
            </a:extLst>
          </p:cNvPr>
          <p:cNvSpPr txBox="1"/>
          <p:nvPr/>
        </p:nvSpPr>
        <p:spPr>
          <a:xfrm>
            <a:off x="438912" y="1524659"/>
            <a:ext cx="5019074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 MASCOTAS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6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CBC2D8-87A7-437F-B98B-558C31D96BB8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FECHAS IMPORTANTES</a:t>
            </a:r>
          </a:p>
        </p:txBody>
      </p:sp>
      <p:pic>
        <p:nvPicPr>
          <p:cNvPr id="6" name="Imagen 5" descr="Un perro mirando hacia arriba&#10;&#10;Descripción generada automáticamente">
            <a:extLst>
              <a:ext uri="{FF2B5EF4-FFF2-40B4-BE49-F238E27FC236}">
                <a16:creationId xmlns:a16="http://schemas.microsoft.com/office/drawing/2014/main" id="{F95E0DFA-D21F-4252-A529-AB0F3B403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r="727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CuadroTexto 2">
            <a:extLst>
              <a:ext uri="{FF2B5EF4-FFF2-40B4-BE49-F238E27FC236}">
                <a16:creationId xmlns:a16="http://schemas.microsoft.com/office/drawing/2014/main" id="{471DF565-0AB6-44A3-B71B-FA7882871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702684"/>
              </p:ext>
            </p:extLst>
          </p:nvPr>
        </p:nvGraphicFramePr>
        <p:xfrm>
          <a:off x="5297762" y="2706624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79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uadroTexto 1">
            <a:extLst>
              <a:ext uri="{FF2B5EF4-FFF2-40B4-BE49-F238E27FC236}">
                <a16:creationId xmlns:a16="http://schemas.microsoft.com/office/drawing/2014/main" id="{971FB250-2EC4-429E-8289-1C76D12395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1391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911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Federico Garay</dc:creator>
  <cp:lastModifiedBy>Federico Garay</cp:lastModifiedBy>
  <cp:revision>1</cp:revision>
  <dcterms:created xsi:type="dcterms:W3CDTF">2021-04-22T21:50:18Z</dcterms:created>
  <dcterms:modified xsi:type="dcterms:W3CDTF">2021-04-22T22:49:48Z</dcterms:modified>
</cp:coreProperties>
</file>