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070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963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7690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8163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9338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0623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876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0663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4617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984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2579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A4CBF-80D1-456C-9C15-92C03102C482}" type="datetimeFigureOut">
              <a:rPr lang="en-ZA" smtClean="0"/>
              <a:t>2016/10/14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96003-B362-456E-95DD-7AC13B8621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1914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Making Matzo Balls</a:t>
            </a: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905000"/>
            <a:ext cx="746760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 smtClean="0"/>
              <a:t>Matza</a:t>
            </a:r>
            <a:r>
              <a:rPr lang="en-US" dirty="0" smtClean="0"/>
              <a:t> Balls or Kneidlach are made from Matzo meal and rolled into balls the boiled up in the soup until they are light and fluffy.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It is important that they only be placed into rapidly boiling water or soup, they tend to fall apart otherwise.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They must cook for a minimum of 30 minutes.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Margarine or schmaltz (chicken fat, vegetable fat) and lard are best, oil does not work well with the recipe.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This recipe can be easily doubled.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The printable recipe is included as part of your assignment.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20697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Making Matzo Balls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Matzo Balls</dc:title>
  <dc:creator>Ian</dc:creator>
  <cp:lastModifiedBy>Ian</cp:lastModifiedBy>
  <cp:revision>2</cp:revision>
  <dcterms:created xsi:type="dcterms:W3CDTF">2016-10-14T05:58:58Z</dcterms:created>
  <dcterms:modified xsi:type="dcterms:W3CDTF">2016-10-14T06:25:42Z</dcterms:modified>
</cp:coreProperties>
</file>