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4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57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03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71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28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03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86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08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5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11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14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915F-F7BE-42AF-B37D-DABC6B8F6E74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39BC65-542C-4F21-92AF-5A263669ECA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69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7945421" cy="2541431"/>
          </a:xfrm>
        </p:spPr>
        <p:txBody>
          <a:bodyPr>
            <a:normAutofit/>
          </a:bodyPr>
          <a:lstStyle/>
          <a:p>
            <a:r>
              <a:rPr lang="en-US" sz="5400" dirty="0"/>
              <a:t>Introduction to VLSM section</a:t>
            </a:r>
          </a:p>
        </p:txBody>
      </p:sp>
    </p:spTree>
    <p:extLst>
      <p:ext uri="{BB962C8B-B14F-4D97-AF65-F5344CB8AC3E}">
        <p14:creationId xmlns:p14="http://schemas.microsoft.com/office/powerpoint/2010/main" val="243209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will be covering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VLSM?</a:t>
            </a:r>
          </a:p>
          <a:p>
            <a:r>
              <a:rPr lang="en-US" sz="3200" dirty="0"/>
              <a:t>How do we calculate VLSM networks</a:t>
            </a:r>
          </a:p>
        </p:txBody>
      </p:sp>
    </p:spTree>
    <p:extLst>
      <p:ext uri="{BB962C8B-B14F-4D97-AF65-F5344CB8AC3E}">
        <p14:creationId xmlns:p14="http://schemas.microsoft.com/office/powerpoint/2010/main" val="3784665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18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Introduction to VLSM section</vt:lpstr>
      <vt:lpstr>Topics will be covering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VLSM section</dc:title>
  <dc:creator>Jarhead</dc:creator>
  <cp:lastModifiedBy>Jarhead</cp:lastModifiedBy>
  <cp:revision>5</cp:revision>
  <dcterms:created xsi:type="dcterms:W3CDTF">2017-04-08T15:30:15Z</dcterms:created>
  <dcterms:modified xsi:type="dcterms:W3CDTF">2017-04-08T18:31:14Z</dcterms:modified>
</cp:coreProperties>
</file>