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428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9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9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101407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8747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0403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31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9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079816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5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B023B7-57E4-4A37-A216-C61C7471DE8A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C67F261-0481-46EE-8F58-AF973E3D31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351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Routing in a Network</a:t>
            </a:r>
          </a:p>
        </p:txBody>
      </p:sp>
    </p:spTree>
    <p:extLst>
      <p:ext uri="{BB962C8B-B14F-4D97-AF65-F5344CB8AC3E}">
        <p14:creationId xmlns:p14="http://schemas.microsoft.com/office/powerpoint/2010/main" val="280591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Routing in a 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40972"/>
            <a:ext cx="10178322" cy="5383763"/>
          </a:xfrm>
        </p:spPr>
        <p:txBody>
          <a:bodyPr>
            <a:noAutofit/>
          </a:bodyPr>
          <a:lstStyle/>
          <a:p>
            <a:r>
              <a:rPr lang="en-US" sz="1800" dirty="0"/>
              <a:t>First we must understand how routing works</a:t>
            </a:r>
          </a:p>
          <a:p>
            <a:pPr lvl="1"/>
            <a:r>
              <a:rPr lang="en-US" dirty="0"/>
              <a:t>Administrative Distance</a:t>
            </a:r>
          </a:p>
          <a:p>
            <a:pPr lvl="2"/>
            <a:r>
              <a:rPr lang="en-US" sz="1800" dirty="0"/>
              <a:t>The lower the number the more believable the route</a:t>
            </a:r>
          </a:p>
          <a:p>
            <a:r>
              <a:rPr lang="en-US" sz="1800" dirty="0"/>
              <a:t>Types of Routing</a:t>
            </a:r>
          </a:p>
          <a:p>
            <a:pPr lvl="1"/>
            <a:r>
              <a:rPr lang="en-US" dirty="0"/>
              <a:t>Default routing</a:t>
            </a:r>
          </a:p>
          <a:p>
            <a:pPr lvl="2"/>
            <a:r>
              <a:rPr lang="en-US" sz="1800" dirty="0"/>
              <a:t>S* 0.0.0.0 0.0.0.0.0 S0/0/0</a:t>
            </a:r>
          </a:p>
          <a:p>
            <a:pPr lvl="1"/>
            <a:r>
              <a:rPr lang="en-US" dirty="0"/>
              <a:t>Static Routing</a:t>
            </a:r>
          </a:p>
          <a:p>
            <a:pPr lvl="2"/>
            <a:r>
              <a:rPr lang="en-US" sz="1800" dirty="0"/>
              <a:t>S 192.168.3.0 255.255.255.0 S0/0/0     AD 0 OR 1</a:t>
            </a:r>
          </a:p>
          <a:p>
            <a:pPr lvl="1"/>
            <a:r>
              <a:rPr lang="en-US" dirty="0"/>
              <a:t>Dynamic Routing</a:t>
            </a:r>
          </a:p>
          <a:p>
            <a:pPr lvl="2"/>
            <a:r>
              <a:rPr lang="en-US" sz="1800" dirty="0"/>
              <a:t>RIP	AD 120		EBGP AD 20</a:t>
            </a:r>
          </a:p>
          <a:p>
            <a:pPr lvl="2"/>
            <a:r>
              <a:rPr lang="en-US" sz="1800" dirty="0"/>
              <a:t>EIGRP	AD 90</a:t>
            </a:r>
          </a:p>
          <a:p>
            <a:pPr lvl="2"/>
            <a:r>
              <a:rPr lang="en-US" sz="1800" dirty="0"/>
              <a:t>OSPF	AD 110</a:t>
            </a:r>
          </a:p>
          <a:p>
            <a:pPr lvl="2"/>
            <a:r>
              <a:rPr lang="en-US" sz="1800" dirty="0"/>
              <a:t>IBGP	AD 200	</a:t>
            </a:r>
          </a:p>
        </p:txBody>
      </p:sp>
    </p:spTree>
    <p:extLst>
      <p:ext uri="{BB962C8B-B14F-4D97-AF65-F5344CB8AC3E}">
        <p14:creationId xmlns:p14="http://schemas.microsoft.com/office/powerpoint/2010/main" val="2669486002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13</TotalTime>
  <Words>51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Impact</vt:lpstr>
      <vt:lpstr>Badge</vt:lpstr>
      <vt:lpstr>Routing in a Network</vt:lpstr>
      <vt:lpstr>Types of Routing in a Network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Routing in a Network</dc:title>
  <dc:creator>Digna Diaz</dc:creator>
  <cp:lastModifiedBy>Digna Diaz</cp:lastModifiedBy>
  <cp:revision>3</cp:revision>
  <dcterms:created xsi:type="dcterms:W3CDTF">2016-09-08T12:17:07Z</dcterms:created>
  <dcterms:modified xsi:type="dcterms:W3CDTF">2016-09-15T16:30:30Z</dcterms:modified>
</cp:coreProperties>
</file>