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FF6600"/>
    <a:srgbClr val="FFFF00"/>
    <a:srgbClr val="FFCC00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B77E6-CE31-4247-A837-CBB21364A62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99D7D-657A-4F7F-B159-4229390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1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27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9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7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7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5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10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7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56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42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7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92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3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58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31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82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18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41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79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46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912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91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60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9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6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3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D7D-657A-4F7F-B159-422939046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8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Selenium Master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267200" y="152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</a:rPr>
              <a:t>http://www.SeleniumMaster.com</a:t>
            </a:r>
            <a:endParaRPr lang="en-US" sz="2000" b="1" dirty="0">
              <a:solidFill>
                <a:srgbClr val="3333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971800" y="609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Contact Us:</a:t>
            </a:r>
            <a:r>
              <a:rPr lang="en-US" sz="2400" b="1" baseline="0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870938" y="609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</a:rPr>
              <a:t>Services@SeleniumMaster.com</a:t>
            </a:r>
            <a:endParaRPr lang="en-US" sz="2000" b="1" dirty="0">
              <a:solidFill>
                <a:srgbClr val="3333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" y="0"/>
            <a:ext cx="2534530" cy="24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3659944" y="10916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Automation Expert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276600" y="1752600"/>
            <a:ext cx="5334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5-Point Star 23"/>
          <p:cNvSpPr/>
          <p:nvPr userDrawn="1"/>
        </p:nvSpPr>
        <p:spPr>
          <a:xfrm>
            <a:off x="3659944" y="1853362"/>
            <a:ext cx="607256" cy="508838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 userDrawn="1"/>
        </p:nvSpPr>
        <p:spPr>
          <a:xfrm>
            <a:off x="4573758" y="1853362"/>
            <a:ext cx="607256" cy="508838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 userDrawn="1"/>
        </p:nvSpPr>
        <p:spPr>
          <a:xfrm>
            <a:off x="5487572" y="1853362"/>
            <a:ext cx="607256" cy="508838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 userDrawn="1"/>
        </p:nvSpPr>
        <p:spPr>
          <a:xfrm>
            <a:off x="6401386" y="1853362"/>
            <a:ext cx="607256" cy="508838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 userDrawn="1"/>
        </p:nvSpPr>
        <p:spPr>
          <a:xfrm>
            <a:off x="7315200" y="1853362"/>
            <a:ext cx="607256" cy="508838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383931" y="2590800"/>
            <a:ext cx="868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Selenium Master</a:t>
            </a:r>
            <a:r>
              <a:rPr lang="en-US" sz="32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Automation Crash Course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TextBox 1023"/>
          <p:cNvSpPr txBox="1"/>
          <p:nvPr userDrawn="1"/>
        </p:nvSpPr>
        <p:spPr>
          <a:xfrm>
            <a:off x="1752600" y="3276600"/>
            <a:ext cx="586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Selenium Python Webdriver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2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Selenium Master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8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5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4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3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3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8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3519-C868-4F81-B786-8F7CB688DC1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A074-A275-4C9F-93A9-6BC30C2D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4267200"/>
            <a:ext cx="7772400" cy="762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2 – Selenium 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5410200"/>
            <a:ext cx="77724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Selenium IDE Commands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52500"/>
            <a:ext cx="8524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95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57263"/>
            <a:ext cx="84963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62025"/>
            <a:ext cx="84867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7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947738"/>
            <a:ext cx="85629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08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33450"/>
            <a:ext cx="85439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68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942975"/>
            <a:ext cx="85629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18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57263"/>
            <a:ext cx="85439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6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42975"/>
            <a:ext cx="85725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5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47738"/>
            <a:ext cx="85725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5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942975"/>
            <a:ext cx="85820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52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79857" cy="611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380"/>
            <a:ext cx="7467600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Selenium IDE Common Commands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42975"/>
            <a:ext cx="85725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8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42975"/>
            <a:ext cx="85725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0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2913"/>
            <a:ext cx="8382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2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42913"/>
            <a:ext cx="84105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3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38150"/>
            <a:ext cx="84010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2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33388"/>
            <a:ext cx="842962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42913"/>
            <a:ext cx="84010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57200"/>
            <a:ext cx="84010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8382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6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38150"/>
            <a:ext cx="839152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719138"/>
            <a:ext cx="75342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397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38150"/>
            <a:ext cx="84010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0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38150"/>
            <a:ext cx="84105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5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4105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71513"/>
            <a:ext cx="83534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73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61988"/>
            <a:ext cx="83439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1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61988"/>
            <a:ext cx="83343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14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19100"/>
            <a:ext cx="876300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53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47738"/>
            <a:ext cx="85439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47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47738"/>
            <a:ext cx="85248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8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enium Python Online Train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44</Words>
  <Application>Microsoft Office PowerPoint</Application>
  <PresentationFormat>On-screen Show (4:3)</PresentationFormat>
  <Paragraphs>35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Selenium Python Online Training Template</vt:lpstr>
      <vt:lpstr>Lesson 2 – Selenium 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SeleniumMaster</dc:creator>
  <cp:lastModifiedBy>SeleniumMaster</cp:lastModifiedBy>
  <cp:revision>59</cp:revision>
  <dcterms:created xsi:type="dcterms:W3CDTF">2016-11-06T18:37:49Z</dcterms:created>
  <dcterms:modified xsi:type="dcterms:W3CDTF">2016-12-06T03:11:06Z</dcterms:modified>
</cp:coreProperties>
</file>