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679C7-F399-4C59-8323-F757DC7CAF26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DE112-7AE8-4988-A7A4-539AC0FB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9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DE112-7AE8-4988-A7A4-539AC0FBCD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45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393125" cy="1646302"/>
          </a:xfrm>
        </p:spPr>
        <p:txBody>
          <a:bodyPr/>
          <a:lstStyle/>
          <a:p>
            <a:r>
              <a:rPr lang="en-US" sz="4800" b="1" dirty="0"/>
              <a:t>Levels and Lifestyle: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2800" dirty="0"/>
              <a:t>How to Flex your Financial Power for Youth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398823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Presented By: </a:t>
            </a:r>
          </a:p>
          <a:p>
            <a:pPr algn="ctr"/>
            <a:r>
              <a:rPr lang="en-US" dirty="0"/>
              <a:t>Brandy N. Avery</a:t>
            </a:r>
          </a:p>
          <a:p>
            <a:pPr algn="ctr"/>
            <a:r>
              <a:rPr lang="en-US" dirty="0"/>
              <a:t>     Tanisha D. Drummond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F0576-2F2D-4221-834D-9EE5EE7E1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DF782-94A2-4C3A-B579-D8DB073C9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Needs VS Wants</a:t>
            </a:r>
          </a:p>
          <a:p>
            <a:r>
              <a:rPr lang="en-US"/>
              <a:t>Budgeting</a:t>
            </a:r>
          </a:p>
          <a:p>
            <a:r>
              <a:rPr lang="en-US"/>
              <a:t>Banking</a:t>
            </a:r>
          </a:p>
          <a:p>
            <a:r>
              <a:rPr lang="en-US"/>
              <a:t>What is Credit and Why is it Important?</a:t>
            </a:r>
          </a:p>
          <a:p>
            <a:r>
              <a:rPr lang="en-US"/>
              <a:t>Setting S.M.A.R.T Financial Goals</a:t>
            </a:r>
          </a:p>
          <a:p>
            <a:r>
              <a:rPr lang="en-US"/>
              <a:t>The Million Dollar Project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54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391D6-C552-4C5E-A6EA-4BCEB928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/>
              <a:t>Needs –VS- Wants: What's the difference?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F4AF1-BA80-4AEC-A1A0-2840E1C79A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Need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0A374-E9E5-4E2E-BF4D-C0A0AD559A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A need is something that is necessary for an organism to lead a healthy life and a lack of will cause a clear adverse outcome.  In other words, needs are required for survival.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128431-74F5-4801-A4EC-961F41564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/>
              <a:t>Want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DCCD75-856E-4B66-8AB6-6798B60B93E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A want is simply something a person desires to have.  Wants are also a necessary ingredient to perpetuating and sustaining a capitalist society (consumerism).</a:t>
            </a:r>
          </a:p>
        </p:txBody>
      </p:sp>
    </p:spTree>
    <p:extLst>
      <p:ext uri="{BB962C8B-B14F-4D97-AF65-F5344CB8AC3E}">
        <p14:creationId xmlns:p14="http://schemas.microsoft.com/office/powerpoint/2010/main" val="2376388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74EAA4A2-3C73-4EC3-950F-47491055C1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552" b="28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7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7D392252-6210-459D-B8B1-98FE7402A7CF}"/>
              </a:ext>
            </a:extLst>
          </p:cNvPr>
          <p:cNvSpPr/>
          <p:nvPr/>
        </p:nvSpPr>
        <p:spPr>
          <a:xfrm>
            <a:off x="2314381" y="1058835"/>
            <a:ext cx="6599206" cy="43707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BANKING</a:t>
            </a:r>
          </a:p>
        </p:txBody>
      </p:sp>
    </p:spTree>
    <p:extLst>
      <p:ext uri="{BB962C8B-B14F-4D97-AF65-F5344CB8AC3E}">
        <p14:creationId xmlns:p14="http://schemas.microsoft.com/office/powerpoint/2010/main" val="1797687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4002-93B4-4191-A3E4-541506E00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/>
              <a:t>What is Credit?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A37F2-4A40-4C59-8A70-0A0FC310B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0461" y="1506961"/>
            <a:ext cx="4513541" cy="4534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Increases purchasing power</a:t>
            </a:r>
          </a:p>
          <a:p>
            <a:r>
              <a:rPr lang="en-US"/>
              <a:t>Determines if you are financially responsible and if you will pose a risk to a lender</a:t>
            </a:r>
          </a:p>
          <a:p>
            <a:r>
              <a:rPr lang="en-US"/>
              <a:t>Can assist with large purchases that cash may not be available for- such as a home or car</a:t>
            </a:r>
          </a:p>
          <a:p>
            <a:r>
              <a:rPr lang="en-US"/>
              <a:t>Determines your interest and insurance rates</a:t>
            </a:r>
          </a:p>
          <a:p>
            <a:r>
              <a:rPr lang="en-US"/>
              <a:t>Can prohibit you from obtaining employment and housing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4DAD6D-A73D-4BB0-95F5-6DFB2EEDA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Credit is the ability of a customer to obtain goods or services before payment, based on the trust that payment will be made in the future.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3CE21-CF7C-47EC-A851-EDA02927725C}"/>
              </a:ext>
            </a:extLst>
          </p:cNvPr>
          <p:cNvSpPr txBox="1"/>
          <p:nvPr/>
        </p:nvSpPr>
        <p:spPr>
          <a:xfrm>
            <a:off x="4753154" y="785004"/>
            <a:ext cx="347644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92D050"/>
                </a:solidFill>
              </a:rPr>
              <a:t>Why is it Important?</a:t>
            </a:r>
          </a:p>
        </p:txBody>
      </p:sp>
    </p:spTree>
    <p:extLst>
      <p:ext uri="{BB962C8B-B14F-4D97-AF65-F5344CB8AC3E}">
        <p14:creationId xmlns:p14="http://schemas.microsoft.com/office/powerpoint/2010/main" val="3244909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6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6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0" name="Rectangle 7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4" descr="A blackboard sign with black text&#10;&#10;Description generated with very high confidence">
            <a:extLst>
              <a:ext uri="{FF2B5EF4-FFF2-40B4-BE49-F238E27FC236}">
                <a16:creationId xmlns:a16="http://schemas.microsoft.com/office/drawing/2014/main" id="{06709B0A-CEC7-40BF-96C8-C84B413D3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45520" y="1131994"/>
            <a:ext cx="6902836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37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id="{B56E0494-70B0-4E8D-BE7B-2D8A1F776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862" r="3320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BDB7D0-EDC9-455F-BD47-6BE585FA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The Million Dollar Project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01249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1006</TotalTime>
  <Words>179</Words>
  <Application>Microsoft Office PowerPoint</Application>
  <PresentationFormat>Widescreen</PresentationFormat>
  <Paragraphs>28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</vt:lpstr>
      <vt:lpstr>Levels and Lifestyle:  How to Flex your Financial Power for Youth </vt:lpstr>
      <vt:lpstr>CLASS OBJECTIVES</vt:lpstr>
      <vt:lpstr>Needs –VS- Wants: What's the difference?</vt:lpstr>
      <vt:lpstr>PowerPoint Presentation</vt:lpstr>
      <vt:lpstr>PowerPoint Presentation</vt:lpstr>
      <vt:lpstr>What is Credit?</vt:lpstr>
      <vt:lpstr>PowerPoint Presentation</vt:lpstr>
      <vt:lpstr>The Million Dollar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Brandy Avery</dc:creator>
  <cp:lastModifiedBy>Brandy Avery</cp:lastModifiedBy>
  <cp:revision>4</cp:revision>
  <dcterms:created xsi:type="dcterms:W3CDTF">2014-09-12T02:18:09Z</dcterms:created>
  <dcterms:modified xsi:type="dcterms:W3CDTF">2019-05-15T00:04:24Z</dcterms:modified>
</cp:coreProperties>
</file>