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2"/>
  </p:notesMasterIdLst>
  <p:sldIdLst>
    <p:sldId id="441" r:id="rId2"/>
    <p:sldId id="416" r:id="rId3"/>
    <p:sldId id="442" r:id="rId4"/>
    <p:sldId id="443" r:id="rId5"/>
    <p:sldId id="444" r:id="rId6"/>
    <p:sldId id="445" r:id="rId7"/>
    <p:sldId id="446" r:id="rId8"/>
    <p:sldId id="447" r:id="rId9"/>
    <p:sldId id="448" r:id="rId10"/>
    <p:sldId id="449" r:id="rId11"/>
    <p:sldId id="450" r:id="rId12"/>
    <p:sldId id="451" r:id="rId13"/>
    <p:sldId id="452" r:id="rId14"/>
    <p:sldId id="453" r:id="rId15"/>
    <p:sldId id="454" r:id="rId16"/>
    <p:sldId id="455" r:id="rId17"/>
    <p:sldId id="456" r:id="rId18"/>
    <p:sldId id="457" r:id="rId19"/>
    <p:sldId id="458" r:id="rId20"/>
    <p:sldId id="459" r:id="rId21"/>
    <p:sldId id="460" r:id="rId22"/>
    <p:sldId id="461" r:id="rId23"/>
    <p:sldId id="462" r:id="rId24"/>
    <p:sldId id="463" r:id="rId25"/>
    <p:sldId id="464" r:id="rId26"/>
    <p:sldId id="465" r:id="rId27"/>
    <p:sldId id="466" r:id="rId28"/>
    <p:sldId id="467" r:id="rId29"/>
    <p:sldId id="468" r:id="rId30"/>
    <p:sldId id="469" r:id="rId3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7403033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Google Shape;1096;g92b6932448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7" name="Google Shape;1097;g92b6932448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72957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Google Shape;1136;g94b8814f8f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7" name="Google Shape;1137;g94b8814f8f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506961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Google Shape;1141;g94b8814f8f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2" name="Google Shape;1142;g94b8814f8f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439718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g94b8814f8f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7" name="Google Shape;1147;g94b8814f8f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238854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1" name="Google Shape;1151;g94b8814f8f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2" name="Google Shape;1152;g94b8814f8f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6237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Google Shape;1156;g94b8814f8f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7" name="Google Shape;1157;g94b8814f8f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349524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" name="Google Shape;1161;g94b8814f8f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2" name="Google Shape;1162;g94b8814f8f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430831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g94b8814f8f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7" name="Google Shape;1167;g94b8814f8f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48257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Google Shape;1171;g94b8814f8f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2" name="Google Shape;1172;g94b8814f8f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773511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g94b8814f8f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7" name="Google Shape;1177;g94b8814f8f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235509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g94b8814f8f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2" name="Google Shape;1182;g94b8814f8f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79411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" name="Google Shape;970;g92a882b7ef_2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1" name="Google Shape;971;g92a882b7ef_2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855474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" name="Google Shape;1186;g94b8814f8f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7" name="Google Shape;1187;g94b8814f8f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846091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1" name="Google Shape;1191;g94b8814f8f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2" name="Google Shape;1192;g94b8814f8f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04018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6" name="Google Shape;1196;g94b8814f8f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7" name="Google Shape;1197;g94b8814f8f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380992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1" name="Google Shape;1201;g94b8814f8f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2" name="Google Shape;1202;g94b8814f8f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130005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6" name="Google Shape;1206;g94b8814f8f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7" name="Google Shape;1207;g94b8814f8f_0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9508533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Google Shape;1211;g94b8814f8f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2" name="Google Shape;1212;g94b8814f8f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188706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6" name="Google Shape;1216;g94b8814f8f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7" name="Google Shape;1217;g94b8814f8f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282624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1" name="Google Shape;1221;g94b8814f8f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2" name="Google Shape;1222;g94b8814f8f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33275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6" name="Google Shape;1226;g94b8814f8f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7" name="Google Shape;1227;g94b8814f8f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8592040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" name="Google Shape;1231;g94b8814f8f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2" name="Google Shape;1232;g94b8814f8f_0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35057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g92b6932448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2" name="Google Shape;1102;g92b6932448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128044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6" name="Google Shape;1236;g94b8814f8f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7" name="Google Shape;1237;g94b8814f8f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0847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Google Shape;1106;g92b6932448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7" name="Google Shape;1107;g92b6932448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94610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Google Shape;1111;g92b6932448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2" name="Google Shape;1112;g92b6932448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33776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Google Shape;1116;g92b693283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7" name="Google Shape;1117;g92b693283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977405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Google Shape;1121;g94b8814f8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2" name="Google Shape;1122;g94b8814f8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07959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" name="Google Shape;1126;g94b8814f8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7" name="Google Shape;1127;g94b8814f8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736293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Google Shape;1131;g94b8814f8f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2" name="Google Shape;1132;g94b8814f8f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300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Google Shape;1099;p19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slide for 4/9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Grade 2 Khmer  Video 5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Google Shape;1139;p20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ម៉ៅ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Google Shape;1144;p20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យ៉ា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Google Shape;1149;p20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យ៉ាំ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20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វ៉ា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Google Shape;1159;p2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រ៉ែ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" name="Google Shape;1164;p2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វ៉ែន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Google Shape;1169;p21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អាយ៉ៃ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2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ឆៃយ៉ាំ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" name="Google Shape;1179;p2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រយ៉ា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2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ចំប៉ី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7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974" name="Google Shape;974;p1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30925" y="0"/>
            <a:ext cx="4759275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Google Shape;1189;p2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មួម៉ៅ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4" name="Google Shape;1194;p2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រ៉ាំរ៉ៃ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" name="Google Shape;1199;p2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រ៉ែរ៉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" name="Google Shape;1204;p219"/>
          <p:cNvSpPr txBox="1">
            <a:spLocks noGrp="1"/>
          </p:cNvSpPr>
          <p:nvPr>
            <p:ph type="body" idx="1"/>
          </p:nvPr>
        </p:nvSpPr>
        <p:spPr>
          <a:xfrm>
            <a:off x="-111550" y="1152475"/>
            <a:ext cx="9617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ញ៉េះញ៉ោះ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" name="Google Shape;1209;p2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រយ៉ៃ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" name="Google Shape;1214;p2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ហោប៉ៅ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" name="Google Shape;1219;p2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រណាររ៉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4" name="Google Shape;1224;p2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វ៉ែនតា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" name="Google Shape;1229;p224"/>
          <p:cNvSpPr txBox="1">
            <a:spLocks noGrp="1"/>
          </p:cNvSpPr>
          <p:nvPr>
            <p:ph type="body" idx="1"/>
          </p:nvPr>
        </p:nvSpPr>
        <p:spPr>
          <a:xfrm>
            <a:off x="0" y="1152475"/>
            <a:ext cx="914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0">
                <a:solidFill>
                  <a:srgbClr val="0000FF"/>
                </a:solidFill>
              </a:rPr>
              <a:t>តាម៉ើលីចាប៉ី។</a:t>
            </a:r>
            <a:endParaRPr sz="3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" name="Google Shape;1234;p2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0">
                <a:solidFill>
                  <a:srgbClr val="0000FF"/>
                </a:solidFill>
              </a:rPr>
              <a:t>បូណាឈឺរ៉ាំរ៉ៃ។</a:t>
            </a:r>
            <a:endParaRPr sz="3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" name="Google Shape;1104;p199"/>
          <p:cNvSpPr txBox="1">
            <a:spLocks noGrp="1"/>
          </p:cNvSpPr>
          <p:nvPr>
            <p:ph type="body" idx="1"/>
          </p:nvPr>
        </p:nvSpPr>
        <p:spPr>
          <a:xfrm>
            <a:off x="0" y="61975"/>
            <a:ext cx="9221100" cy="450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 dirty="0" smtClean="0">
                <a:solidFill>
                  <a:srgbClr val="0000FF"/>
                </a:solidFill>
              </a:rPr>
              <a:t>	ភាសា</a:t>
            </a:r>
            <a:r>
              <a:rPr lang="en" sz="3800" dirty="0">
                <a:solidFill>
                  <a:srgbClr val="0000FF"/>
                </a:solidFill>
              </a:rPr>
              <a:t>ខ្មែរថ្នាក់ទី២</a:t>
            </a:r>
            <a:r>
              <a:rPr lang="en" sz="3800" dirty="0"/>
              <a:t> 	</a:t>
            </a:r>
            <a:r>
              <a:rPr lang="en" sz="3800" dirty="0">
                <a:solidFill>
                  <a:srgbClr val="9900FF"/>
                </a:solidFill>
              </a:rPr>
              <a:t>មេរៀនទី៤</a:t>
            </a:r>
            <a:r>
              <a:rPr lang="en" sz="2900" dirty="0"/>
              <a:t>	</a:t>
            </a:r>
            <a:endParaRPr sz="29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4400" smtClean="0">
                <a:solidFill>
                  <a:srgbClr val="E69138"/>
                </a:solidFill>
              </a:rPr>
              <a:t>		រំឭក</a:t>
            </a:r>
            <a:r>
              <a:rPr lang="en" sz="4400" smtClean="0"/>
              <a:t>  </a:t>
            </a:r>
            <a:r>
              <a:rPr lang="en" sz="4400" dirty="0">
                <a:solidFill>
                  <a:srgbClr val="351C75"/>
                </a:solidFill>
              </a:rPr>
              <a:t>ង៉ ញ៉ ប៉ ម៉ យ៉ រ៉ វ៉</a:t>
            </a:r>
            <a:endParaRPr sz="4400" dirty="0">
              <a:solidFill>
                <a:srgbClr val="351C75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" name="Google Shape;1239;p226"/>
          <p:cNvSpPr txBox="1">
            <a:spLocks noGrp="1"/>
          </p:cNvSpPr>
          <p:nvPr>
            <p:ph type="body" idx="1"/>
          </p:nvPr>
        </p:nvSpPr>
        <p:spPr>
          <a:xfrm>
            <a:off x="-161125" y="1152475"/>
            <a:ext cx="9518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400">
                <a:solidFill>
                  <a:srgbClr val="0000FF"/>
                </a:solidFill>
              </a:rPr>
              <a:t>ពូម៉ៅពូកែញ៉េះញ៉ោះ។</a:t>
            </a:r>
            <a:endParaRPr sz="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Google Shape;1109;p200"/>
          <p:cNvSpPr txBox="1">
            <a:spLocks noGrp="1"/>
          </p:cNvSpPr>
          <p:nvPr>
            <p:ph type="body" idx="1"/>
          </p:nvPr>
        </p:nvSpPr>
        <p:spPr>
          <a:xfrm>
            <a:off x="311700" y="74375"/>
            <a:ext cx="8520600" cy="449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ង៉ា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Google Shape;1114;p20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ញ៉ាំ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Google Shape;1119;p20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ប៉ី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Google Shape;1124;p20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ប៉ះ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Google Shape;1129;p20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ម៉ែ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Google Shape;1134;p20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ម៉ាំ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On-screen Show (16:9)</PresentationFormat>
  <Paragraphs>31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丁约丰</cp:lastModifiedBy>
  <cp:revision>2</cp:revision>
  <dcterms:modified xsi:type="dcterms:W3CDTF">2020-08-30T16:51:52Z</dcterms:modified>
</cp:coreProperties>
</file>