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441" r:id="rId2"/>
    <p:sldId id="416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  <p:sldId id="468" r:id="rId30"/>
    <p:sldId id="469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40303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g92b693244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7" name="Google Shape;1097;g92b693244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295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g94b8814f8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7" name="Google Shape;1137;g94b8814f8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0696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g94b8814f8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2" name="Google Shape;1142;g94b8814f8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3971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94b8814f8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7" name="Google Shape;1147;g94b8814f8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3885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Google Shape;1151;g94b8814f8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2" name="Google Shape;1152;g94b8814f8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623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g94b8814f8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7" name="Google Shape;1157;g94b8814f8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4952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Google Shape;1161;g94b8814f8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2" name="Google Shape;1162;g94b8814f8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3083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g94b8814f8f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7" name="Google Shape;1167;g94b8814f8f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4825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g94b8814f8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2" name="Google Shape;1172;g94b8814f8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735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g94b8814f8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7" name="Google Shape;1177;g94b8814f8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3550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g94b8814f8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Google Shape;1182;g94b8814f8f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941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g92a882b7ef_2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1" name="Google Shape;971;g92a882b7ef_2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5547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94b8814f8f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94b8814f8f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6091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Google Shape;1191;g94b8814f8f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2" name="Google Shape;1192;g94b8814f8f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401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g94b8814f8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7" name="Google Shape;1197;g94b8814f8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80992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g94b8814f8f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2" name="Google Shape;1202;g94b8814f8f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000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g94b8814f8f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7" name="Google Shape;1207;g94b8814f8f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5085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g94b8814f8f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2" name="Google Shape;1212;g94b8814f8f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8870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g94b8814f8f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7" name="Google Shape;1217;g94b8814f8f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8262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g94b8814f8f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2" name="Google Shape;1222;g94b8814f8f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332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Google Shape;1226;g94b8814f8f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7" name="Google Shape;1227;g94b8814f8f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9204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Google Shape;1231;g94b8814f8f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2" name="Google Shape;1232;g94b8814f8f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505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g92b6932448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2" name="Google Shape;1102;g92b6932448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2804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Google Shape;1236;g94b8814f8f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7" name="Google Shape;1237;g94b8814f8f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0847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g92b693244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7" name="Google Shape;1107;g92b693244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4610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g92b693244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g92b693244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377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g92b69328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7" name="Google Shape;1117;g92b69328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740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g94b8814f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2" name="Google Shape;1122;g94b8814f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0795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g94b8814f8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7" name="Google Shape;1127;g94b8814f8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62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1131;g94b8814f8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2" name="Google Shape;1132;g94b8814f8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0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1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slide for 4/9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Grade 2 Khmer  Video 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Google Shape;1139;p2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ម៉ៅ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2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យ៉ា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2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យ៉ាំ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វ៉ា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2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រ៉ែ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p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វ៉ែន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p2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អាយ៉ៃ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2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ឆៃយ៉ាំ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Google Shape;1179;p2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រយ៉ា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2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ចំប៉ី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74" name="Google Shape;974;p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0925" y="0"/>
            <a:ext cx="47592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2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មួម៉ៅ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p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រ៉ាំរ៉ៃ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2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រ៉ែរ៉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219"/>
          <p:cNvSpPr txBox="1">
            <a:spLocks noGrp="1"/>
          </p:cNvSpPr>
          <p:nvPr>
            <p:ph type="body" idx="1"/>
          </p:nvPr>
        </p:nvSpPr>
        <p:spPr>
          <a:xfrm>
            <a:off x="-111550" y="1152475"/>
            <a:ext cx="9617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ញ៉េះញ៉ោះ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p2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រយ៉ៃ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2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ហោប៉ៅ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2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រណាររ៉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Google Shape;1224;p2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វ៉ែនតា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Google Shape;1229;p224"/>
          <p:cNvSpPr txBox="1">
            <a:spLocks noGrp="1"/>
          </p:cNvSpPr>
          <p:nvPr>
            <p:ph type="body" idx="1"/>
          </p:nvPr>
        </p:nvSpPr>
        <p:spPr>
          <a:xfrm>
            <a:off x="0" y="1152475"/>
            <a:ext cx="914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0">
                <a:solidFill>
                  <a:srgbClr val="0000FF"/>
                </a:solidFill>
              </a:rPr>
              <a:t>តាម៉ើលីចាប៉ី។</a:t>
            </a:r>
            <a:endParaRPr sz="3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2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0">
                <a:solidFill>
                  <a:srgbClr val="0000FF"/>
                </a:solidFill>
              </a:rPr>
              <a:t>បូណាឈឺរ៉ាំរ៉ៃ។</a:t>
            </a:r>
            <a:endParaRPr sz="3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Google Shape;1104;p199"/>
          <p:cNvSpPr txBox="1">
            <a:spLocks noGrp="1"/>
          </p:cNvSpPr>
          <p:nvPr>
            <p:ph type="body" idx="1"/>
          </p:nvPr>
        </p:nvSpPr>
        <p:spPr>
          <a:xfrm>
            <a:off x="0" y="61975"/>
            <a:ext cx="9221100" cy="45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dirty="0" smtClean="0">
                <a:solidFill>
                  <a:srgbClr val="0000FF"/>
                </a:solidFill>
              </a:rPr>
              <a:t>	ភាសា</a:t>
            </a:r>
            <a:r>
              <a:rPr lang="en" sz="3800" dirty="0">
                <a:solidFill>
                  <a:srgbClr val="0000FF"/>
                </a:solidFill>
              </a:rPr>
              <a:t>ខ្មែរថ្នាក់ទី២</a:t>
            </a:r>
            <a:r>
              <a:rPr lang="en" sz="3800" dirty="0"/>
              <a:t> 	</a:t>
            </a:r>
            <a:r>
              <a:rPr lang="en" sz="3800" dirty="0">
                <a:solidFill>
                  <a:srgbClr val="9900FF"/>
                </a:solidFill>
              </a:rPr>
              <a:t>មេរៀនទី៤</a:t>
            </a:r>
            <a:r>
              <a:rPr lang="en" sz="2900" dirty="0"/>
              <a:t>	</a:t>
            </a:r>
            <a:endParaRPr sz="29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400" smtClean="0">
                <a:solidFill>
                  <a:srgbClr val="E69138"/>
                </a:solidFill>
              </a:rPr>
              <a:t>		រំឭក</a:t>
            </a:r>
            <a:r>
              <a:rPr lang="en" sz="4400" smtClean="0"/>
              <a:t>  </a:t>
            </a:r>
            <a:r>
              <a:rPr lang="en" sz="4400" dirty="0">
                <a:solidFill>
                  <a:srgbClr val="351C75"/>
                </a:solidFill>
              </a:rPr>
              <a:t>ង៉ ញ៉ ប៉ ម៉ យ៉ រ៉ វ៉</a:t>
            </a:r>
            <a:endParaRPr sz="4400" dirty="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226"/>
          <p:cNvSpPr txBox="1">
            <a:spLocks noGrp="1"/>
          </p:cNvSpPr>
          <p:nvPr>
            <p:ph type="body" idx="1"/>
          </p:nvPr>
        </p:nvSpPr>
        <p:spPr>
          <a:xfrm>
            <a:off x="-161125" y="1152475"/>
            <a:ext cx="9518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400">
                <a:solidFill>
                  <a:srgbClr val="0000FF"/>
                </a:solidFill>
              </a:rPr>
              <a:t>ពូម៉ៅពូកែញ៉េះញ៉ោះ។</a:t>
            </a:r>
            <a:endParaRPr sz="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200"/>
          <p:cNvSpPr txBox="1">
            <a:spLocks noGrp="1"/>
          </p:cNvSpPr>
          <p:nvPr>
            <p:ph type="body" idx="1"/>
          </p:nvPr>
        </p:nvSpPr>
        <p:spPr>
          <a:xfrm>
            <a:off x="311700" y="74375"/>
            <a:ext cx="8520600" cy="44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ង៉ា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2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ញ៉ាំ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Google Shape;1119;p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ប៉ី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1124;p2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ប៉ះ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p2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ម៉ែ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p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0">
                <a:solidFill>
                  <a:srgbClr val="0000FF"/>
                </a:solidFill>
              </a:rPr>
              <a:t>ម៉ាំ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31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丁约丰</cp:lastModifiedBy>
  <cp:revision>2</cp:revision>
  <dcterms:modified xsi:type="dcterms:W3CDTF">2020-08-30T16:51:52Z</dcterms:modified>
</cp:coreProperties>
</file>