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5"/>
  </p:notesMasterIdLst>
  <p:sldIdLst>
    <p:sldId id="331" r:id="rId2"/>
    <p:sldId id="328" r:id="rId3"/>
    <p:sldId id="387" r:id="rId4"/>
    <p:sldId id="388" r:id="rId5"/>
    <p:sldId id="389" r:id="rId6"/>
    <p:sldId id="390" r:id="rId7"/>
    <p:sldId id="391" r:id="rId8"/>
    <p:sldId id="392" r:id="rId9"/>
    <p:sldId id="393" r:id="rId10"/>
    <p:sldId id="394" r:id="rId11"/>
    <p:sldId id="395" r:id="rId12"/>
    <p:sldId id="396" r:id="rId13"/>
    <p:sldId id="397" r:id="rId14"/>
    <p:sldId id="398" r:id="rId15"/>
    <p:sldId id="399" r:id="rId16"/>
    <p:sldId id="400" r:id="rId17"/>
    <p:sldId id="401" r:id="rId18"/>
    <p:sldId id="402" r:id="rId19"/>
    <p:sldId id="403" r:id="rId20"/>
    <p:sldId id="404" r:id="rId21"/>
    <p:sldId id="405" r:id="rId22"/>
    <p:sldId id="406" r:id="rId23"/>
    <p:sldId id="407" r:id="rId24"/>
    <p:sldId id="408" r:id="rId25"/>
    <p:sldId id="409" r:id="rId26"/>
    <p:sldId id="410" r:id="rId27"/>
    <p:sldId id="411" r:id="rId28"/>
    <p:sldId id="412" r:id="rId29"/>
    <p:sldId id="413" r:id="rId30"/>
    <p:sldId id="414" r:id="rId31"/>
    <p:sldId id="418" r:id="rId32"/>
    <p:sldId id="419" r:id="rId33"/>
    <p:sldId id="420" r:id="rId3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08539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923e6a765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923e6a765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5113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92a882b7ef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92a882b7ef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9522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92a882b7ef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92a882b7ef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4610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92a882b7ef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92a882b7ef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9552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92a882b7ef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92a882b7ef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706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92a882b7ef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92a882b7ef_2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4692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92a882b7ef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Google Shape;867;g92a882b7ef_2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1179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92a882b7ef_2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92a882b7ef_2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7836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92a882b7ef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92a882b7ef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9096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2a882b7ef_2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2a882b7ef_2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71347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92a882b7ef_2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92a882b7ef_2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5035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9077716e78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9077716e78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86609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92a882b7ef_2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92a882b7ef_2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8011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92a882b7ef_2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" name="Google Shape;905;g92a882b7ef_2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07947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92a882b7ef_2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92a882b7ef_2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7548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92a882b7ef_2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92a882b7ef_2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60444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92a882b7ef_2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Google Shape;924;g92a882b7ef_2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3789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92a882b7ef_2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92a882b7ef_2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3956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92a882b7ef_2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92a882b7ef_2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27624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92a882b7ef_2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g92a882b7ef_2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07883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92a882b7ef_2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92a882b7ef_2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82075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92a882b7e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" name="Google Shape;954;g92a882b7e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296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92a882b7ef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92a882b7ef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12378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92a882b7ef_2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92a882b7ef_2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38326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92a882b7ef_4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2" name="Google Shape;982;g92a882b7ef_4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1845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92a882b7ef_4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92a882b7ef_4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0047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92a882b7ef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92a882b7ef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5968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9002da15e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9002da15e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94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92a882b7ef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92a882b7ef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8901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92a882b7ef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92a882b7ef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7889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92a882b7ef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92a882b7ef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8074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92a882b7ef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92a882b7ef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6967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92a882b7ef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92a882b7ef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830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T</a:t>
            </a:r>
            <a:r>
              <a:rPr lang="en" sz="4000" dirty="0" smtClean="0">
                <a:solidFill>
                  <a:schemeClr val="tx1"/>
                </a:solidFill>
              </a:rPr>
              <a:t>he slide for 2 Sept 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dirty="0" smtClean="0">
                <a:solidFill>
                  <a:schemeClr val="tx1"/>
                </a:solidFill>
              </a:rPr>
              <a:t>Grade 2 Khmer video 3</a:t>
            </a:r>
            <a:endParaRPr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51"/>
          <p:cNvSpPr txBox="1">
            <a:spLocks noGrp="1"/>
          </p:cNvSpPr>
          <p:nvPr>
            <p:ph type="body" idx="1"/>
          </p:nvPr>
        </p:nvSpPr>
        <p:spPr>
          <a:xfrm>
            <a:off x="0" y="1152475"/>
            <a:ext cx="883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800">
                <a:solidFill>
                  <a:srgbClr val="00FFFF"/>
                </a:solidFill>
              </a:rPr>
              <a:t>ជូរ</a:t>
            </a:r>
            <a:endParaRPr/>
          </a:p>
        </p:txBody>
      </p:sp>
      <p:pic>
        <p:nvPicPr>
          <p:cNvPr id="840" name="Google Shape;840;p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4926" y="0"/>
            <a:ext cx="5249851" cy="461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152"/>
          <p:cNvSpPr txBox="1">
            <a:spLocks noGrp="1"/>
          </p:cNvSpPr>
          <p:nvPr>
            <p:ph type="body" idx="1"/>
          </p:nvPr>
        </p:nvSpPr>
        <p:spPr>
          <a:xfrm>
            <a:off x="-123950" y="1152475"/>
            <a:ext cx="8956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800">
                <a:solidFill>
                  <a:srgbClr val="00FFFF"/>
                </a:solidFill>
              </a:rPr>
              <a:t>ជោរ</a:t>
            </a:r>
            <a:endParaRPr/>
          </a:p>
        </p:txBody>
      </p:sp>
      <p:pic>
        <p:nvPicPr>
          <p:cNvPr id="846" name="Google Shape;846;p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2550" y="0"/>
            <a:ext cx="4397100" cy="4128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53"/>
          <p:cNvSpPr txBox="1">
            <a:spLocks noGrp="1"/>
          </p:cNvSpPr>
          <p:nvPr>
            <p:ph type="body" idx="1"/>
          </p:nvPr>
        </p:nvSpPr>
        <p:spPr>
          <a:xfrm>
            <a:off x="0" y="1152475"/>
            <a:ext cx="883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800">
                <a:solidFill>
                  <a:srgbClr val="00FFFF"/>
                </a:solidFill>
              </a:rPr>
              <a:t>ឈឺ</a:t>
            </a:r>
            <a:endParaRPr/>
          </a:p>
        </p:txBody>
      </p:sp>
      <p:pic>
        <p:nvPicPr>
          <p:cNvPr id="852" name="Google Shape;852;p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6250" y="630225"/>
            <a:ext cx="4857750" cy="32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1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800">
                <a:solidFill>
                  <a:srgbClr val="00FFFF"/>
                </a:solidFill>
              </a:rPr>
              <a:t>ឈើ</a:t>
            </a:r>
            <a:endParaRPr/>
          </a:p>
        </p:txBody>
      </p:sp>
      <p:pic>
        <p:nvPicPr>
          <p:cNvPr id="858" name="Google Shape;858;p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1350" y="1152475"/>
            <a:ext cx="3790950" cy="222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1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800">
                <a:solidFill>
                  <a:srgbClr val="00FFFF"/>
                </a:solidFill>
              </a:rPr>
              <a:t>ញី</a:t>
            </a:r>
            <a:endParaRPr/>
          </a:p>
        </p:txBody>
      </p:sp>
      <p:pic>
        <p:nvPicPr>
          <p:cNvPr id="864" name="Google Shape;864;p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6138" y="299650"/>
            <a:ext cx="5610225" cy="367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156"/>
          <p:cNvSpPr txBox="1">
            <a:spLocks noGrp="1"/>
          </p:cNvSpPr>
          <p:nvPr>
            <p:ph type="body" idx="1"/>
          </p:nvPr>
        </p:nvSpPr>
        <p:spPr>
          <a:xfrm>
            <a:off x="0" y="1152475"/>
            <a:ext cx="883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800">
                <a:solidFill>
                  <a:srgbClr val="00FFFF"/>
                </a:solidFill>
              </a:rPr>
              <a:t>ទា</a:t>
            </a:r>
            <a:endParaRPr/>
          </a:p>
        </p:txBody>
      </p:sp>
      <p:pic>
        <p:nvPicPr>
          <p:cNvPr id="870" name="Google Shape;870;p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1425" y="941950"/>
            <a:ext cx="5107350" cy="298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800">
                <a:solidFill>
                  <a:srgbClr val="00FFFF"/>
                </a:solidFill>
              </a:rPr>
              <a:t>ទំ</a:t>
            </a:r>
            <a:endParaRPr/>
          </a:p>
        </p:txBody>
      </p:sp>
      <p:pic>
        <p:nvPicPr>
          <p:cNvPr id="876" name="Google Shape;876;p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1400" y="570100"/>
            <a:ext cx="4772975" cy="29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800">
                <a:solidFill>
                  <a:srgbClr val="00FFFF"/>
                </a:solidFill>
              </a:rPr>
              <a:t>ធូរ</a:t>
            </a:r>
            <a:endParaRPr/>
          </a:p>
        </p:txBody>
      </p:sp>
      <p:pic>
        <p:nvPicPr>
          <p:cNvPr id="882" name="Google Shape;882;p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1673" y="111550"/>
            <a:ext cx="399800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1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800">
                <a:solidFill>
                  <a:srgbClr val="00FFFF"/>
                </a:solidFill>
              </a:rPr>
              <a:t>ធំ</a:t>
            </a:r>
            <a:endParaRPr/>
          </a:p>
        </p:txBody>
      </p:sp>
      <p:pic>
        <p:nvPicPr>
          <p:cNvPr id="888" name="Google Shape;888;p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9025" y="250725"/>
            <a:ext cx="5097175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3650" y="3902625"/>
            <a:ext cx="771525" cy="7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890" name="Google Shape;890;p159"/>
          <p:cNvSpPr/>
          <p:nvPr/>
        </p:nvSpPr>
        <p:spPr>
          <a:xfrm rot="1565029">
            <a:off x="2255624" y="446189"/>
            <a:ext cx="1437619" cy="19843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160"/>
          <p:cNvSpPr txBox="1">
            <a:spLocks noGrp="1"/>
          </p:cNvSpPr>
          <p:nvPr>
            <p:ph type="body" idx="1"/>
          </p:nvPr>
        </p:nvSpPr>
        <p:spPr>
          <a:xfrm>
            <a:off x="0" y="1152475"/>
            <a:ext cx="883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800">
                <a:solidFill>
                  <a:srgbClr val="00FFFF"/>
                </a:solidFill>
              </a:rPr>
              <a:t>នៅ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8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17" name="Google Shape;417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0925" y="0"/>
            <a:ext cx="475927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61"/>
          <p:cNvSpPr txBox="1">
            <a:spLocks noGrp="1"/>
          </p:cNvSpPr>
          <p:nvPr>
            <p:ph type="body" idx="1"/>
          </p:nvPr>
        </p:nvSpPr>
        <p:spPr>
          <a:xfrm>
            <a:off x="0" y="1152475"/>
            <a:ext cx="883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800">
                <a:solidFill>
                  <a:srgbClr val="00FFFF"/>
                </a:solidFill>
              </a:rPr>
              <a:t>ពោះ</a:t>
            </a:r>
            <a:endParaRPr/>
          </a:p>
        </p:txBody>
      </p:sp>
      <p:pic>
        <p:nvPicPr>
          <p:cNvPr id="901" name="Google Shape;901;p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2625" y="681659"/>
            <a:ext cx="4464125" cy="2959925"/>
          </a:xfrm>
          <a:prstGeom prst="rect">
            <a:avLst/>
          </a:prstGeom>
          <a:noFill/>
          <a:ln>
            <a:noFill/>
          </a:ln>
        </p:spPr>
      </p:pic>
      <p:sp>
        <p:nvSpPr>
          <p:cNvPr id="902" name="Google Shape;902;p161"/>
          <p:cNvSpPr/>
          <p:nvPr/>
        </p:nvSpPr>
        <p:spPr>
          <a:xfrm rot="1835808">
            <a:off x="5043212" y="1926867"/>
            <a:ext cx="1301392" cy="12049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162"/>
          <p:cNvSpPr txBox="1">
            <a:spLocks noGrp="1"/>
          </p:cNvSpPr>
          <p:nvPr>
            <p:ph type="body" idx="1"/>
          </p:nvPr>
        </p:nvSpPr>
        <p:spPr>
          <a:xfrm>
            <a:off x="74375" y="1152475"/>
            <a:ext cx="8757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800">
                <a:solidFill>
                  <a:srgbClr val="00FFFF"/>
                </a:solidFill>
              </a:rPr>
              <a:t>ភរ</a:t>
            </a:r>
            <a:endParaRPr/>
          </a:p>
        </p:txBody>
      </p:sp>
      <p:pic>
        <p:nvPicPr>
          <p:cNvPr id="908" name="Google Shape;908;p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0450" y="223100"/>
            <a:ext cx="4753550" cy="347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63"/>
          <p:cNvSpPr txBox="1">
            <a:spLocks noGrp="1"/>
          </p:cNvSpPr>
          <p:nvPr>
            <p:ph type="body" idx="1"/>
          </p:nvPr>
        </p:nvSpPr>
        <p:spPr>
          <a:xfrm>
            <a:off x="0" y="1152475"/>
            <a:ext cx="883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800">
                <a:solidFill>
                  <a:srgbClr val="00FFFF"/>
                </a:solidFill>
              </a:rPr>
              <a:t>ភេ</a:t>
            </a:r>
            <a:endParaRPr/>
          </a:p>
        </p:txBody>
      </p:sp>
      <p:pic>
        <p:nvPicPr>
          <p:cNvPr id="914" name="Google Shape;914;p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8800" y="396625"/>
            <a:ext cx="5976350" cy="367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1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800">
                <a:solidFill>
                  <a:srgbClr val="00FFFF"/>
                </a:solidFill>
              </a:rPr>
              <a:t>មេ</a:t>
            </a:r>
            <a:endParaRPr/>
          </a:p>
        </p:txBody>
      </p:sp>
      <p:pic>
        <p:nvPicPr>
          <p:cNvPr id="920" name="Google Shape;920;p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3525" y="644500"/>
            <a:ext cx="4880475" cy="3486050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p164"/>
          <p:cNvSpPr/>
          <p:nvPr/>
        </p:nvSpPr>
        <p:spPr>
          <a:xfrm rot="1784300">
            <a:off x="4460637" y="1384279"/>
            <a:ext cx="1301509" cy="14121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165"/>
          <p:cNvSpPr txBox="1">
            <a:spLocks noGrp="1"/>
          </p:cNvSpPr>
          <p:nvPr>
            <p:ph type="body" idx="1"/>
          </p:nvPr>
        </p:nvSpPr>
        <p:spPr>
          <a:xfrm>
            <a:off x="0" y="1152475"/>
            <a:ext cx="883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800">
                <a:solidFill>
                  <a:srgbClr val="00FFFF"/>
                </a:solidFill>
              </a:rPr>
              <a:t>យូរ</a:t>
            </a:r>
            <a:endParaRPr/>
          </a:p>
        </p:txBody>
      </p:sp>
      <p:pic>
        <p:nvPicPr>
          <p:cNvPr id="927" name="Google Shape;927;p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6350" y="669275"/>
            <a:ext cx="5127650" cy="299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166"/>
          <p:cNvSpPr txBox="1">
            <a:spLocks noGrp="1"/>
          </p:cNvSpPr>
          <p:nvPr>
            <p:ph type="body" idx="1"/>
          </p:nvPr>
        </p:nvSpPr>
        <p:spPr>
          <a:xfrm>
            <a:off x="0" y="1152475"/>
            <a:ext cx="883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800">
                <a:solidFill>
                  <a:srgbClr val="00FFFF"/>
                </a:solidFill>
              </a:rPr>
              <a:t>យំ</a:t>
            </a:r>
            <a:endParaRPr/>
          </a:p>
        </p:txBody>
      </p:sp>
      <p:pic>
        <p:nvPicPr>
          <p:cNvPr id="933" name="Google Shape;933;p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5425" y="545325"/>
            <a:ext cx="4966875" cy="323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1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800">
                <a:solidFill>
                  <a:srgbClr val="00FFFF"/>
                </a:solidFill>
              </a:rPr>
              <a:t>រៃ</a:t>
            </a:r>
            <a:endParaRPr/>
          </a:p>
        </p:txBody>
      </p:sp>
      <p:pic>
        <p:nvPicPr>
          <p:cNvPr id="939" name="Google Shape;939;p167"/>
          <p:cNvPicPr preferRelativeResize="0"/>
          <p:nvPr/>
        </p:nvPicPr>
        <p:blipFill rotWithShape="1">
          <a:blip r:embed="rId3">
            <a:alphaModFix/>
          </a:blip>
          <a:srcRect t="13440" b="11434"/>
          <a:stretch/>
        </p:blipFill>
        <p:spPr>
          <a:xfrm>
            <a:off x="3338525" y="656875"/>
            <a:ext cx="5594750" cy="314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168"/>
          <p:cNvSpPr txBox="1">
            <a:spLocks noGrp="1"/>
          </p:cNvSpPr>
          <p:nvPr>
            <p:ph type="body" idx="1"/>
          </p:nvPr>
        </p:nvSpPr>
        <p:spPr>
          <a:xfrm>
            <a:off x="0" y="1152475"/>
            <a:ext cx="883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800">
                <a:solidFill>
                  <a:srgbClr val="00FFFF"/>
                </a:solidFill>
              </a:rPr>
              <a:t>រាំ</a:t>
            </a:r>
            <a:endParaRPr/>
          </a:p>
        </p:txBody>
      </p:sp>
      <p:pic>
        <p:nvPicPr>
          <p:cNvPr id="945" name="Google Shape;945;p168"/>
          <p:cNvPicPr preferRelativeResize="0"/>
          <p:nvPr/>
        </p:nvPicPr>
        <p:blipFill rotWithShape="1">
          <a:blip r:embed="rId3">
            <a:alphaModFix/>
          </a:blip>
          <a:srcRect l="9090" b="4039"/>
          <a:stretch/>
        </p:blipFill>
        <p:spPr>
          <a:xfrm>
            <a:off x="3569475" y="0"/>
            <a:ext cx="5471550" cy="382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800">
                <a:solidFill>
                  <a:srgbClr val="00FFFF"/>
                </a:solidFill>
              </a:rPr>
              <a:t>លី</a:t>
            </a:r>
            <a:endParaRPr/>
          </a:p>
        </p:txBody>
      </p:sp>
      <p:pic>
        <p:nvPicPr>
          <p:cNvPr id="951" name="Google Shape;951;p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9173" y="85925"/>
            <a:ext cx="5172700" cy="401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17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800">
                <a:solidFill>
                  <a:srgbClr val="00FFFF"/>
                </a:solidFill>
              </a:rPr>
              <a:t>លើ</a:t>
            </a:r>
            <a:endParaRPr/>
          </a:p>
        </p:txBody>
      </p:sp>
      <p:pic>
        <p:nvPicPr>
          <p:cNvPr id="957" name="Google Shape;957;p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7949" y="365624"/>
            <a:ext cx="3359053" cy="4412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44"/>
          <p:cNvSpPr txBox="1">
            <a:spLocks noGrp="1"/>
          </p:cNvSpPr>
          <p:nvPr>
            <p:ph type="body" idx="1"/>
          </p:nvPr>
        </p:nvSpPr>
        <p:spPr>
          <a:xfrm>
            <a:off x="311700" y="433800"/>
            <a:ext cx="8520600" cy="43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4100" dirty="0">
                <a:solidFill>
                  <a:srgbClr val="00B0F0"/>
                </a:solidFill>
              </a:rPr>
              <a:t>ភាសាខ្មែរថ្នាក់ទី២</a:t>
            </a:r>
            <a:r>
              <a:rPr lang="en" sz="4100" dirty="0">
                <a:solidFill>
                  <a:schemeClr val="dk1"/>
                </a:solidFill>
              </a:rPr>
              <a:t>  </a:t>
            </a:r>
            <a:r>
              <a:rPr lang="en" sz="4100" dirty="0">
                <a:solidFill>
                  <a:srgbClr val="FF00FF"/>
                </a:solidFill>
              </a:rPr>
              <a:t>មេរៀនទី៣</a:t>
            </a:r>
            <a:endParaRPr sz="4100" dirty="0">
              <a:solidFill>
                <a:srgbClr val="FF00FF"/>
              </a:solidFill>
            </a:endParaRPr>
          </a:p>
          <a:p>
            <a:pPr marL="45720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100" dirty="0">
              <a:solidFill>
                <a:srgbClr val="FF00FF"/>
              </a:solidFill>
            </a:endParaRPr>
          </a:p>
          <a:p>
            <a:pPr marL="457200" lvl="0" indent="4572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100" dirty="0">
                <a:solidFill>
                  <a:srgbClr val="FF00FF"/>
                </a:solidFill>
              </a:rPr>
              <a:t> </a:t>
            </a:r>
            <a:r>
              <a:rPr lang="en" sz="2600" dirty="0">
                <a:solidFill>
                  <a:srgbClr val="FF00FF"/>
                </a:solidFill>
              </a:rPr>
              <a:t> </a:t>
            </a:r>
            <a:r>
              <a:rPr lang="en" sz="4400" dirty="0">
                <a:solidFill>
                  <a:srgbClr val="FF9900"/>
                </a:solidFill>
              </a:rPr>
              <a:t>រំឭកព្យញ្ជនៈផ្សំស្រៈ</a:t>
            </a:r>
            <a:endParaRPr sz="4400" dirty="0">
              <a:solidFill>
                <a:srgbClr val="FF9900"/>
              </a:solidFill>
            </a:endParaRPr>
          </a:p>
          <a:p>
            <a:pPr marL="457200" lvl="0" indent="4572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400" dirty="0">
              <a:solidFill>
                <a:srgbClr val="FF9900"/>
              </a:solidFill>
            </a:endParaRPr>
          </a:p>
          <a:p>
            <a:pPr marL="45720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 dirty="0">
                <a:solidFill>
                  <a:srgbClr val="EA9999"/>
                </a:solidFill>
              </a:rPr>
              <a:t>គឃងជឈញឌឍទធនពភមយរលវ</a:t>
            </a:r>
            <a:endParaRPr sz="5300" dirty="0">
              <a:solidFill>
                <a:srgbClr val="EA9999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71"/>
          <p:cNvSpPr txBox="1">
            <a:spLocks noGrp="1"/>
          </p:cNvSpPr>
          <p:nvPr>
            <p:ph type="body" idx="1"/>
          </p:nvPr>
        </p:nvSpPr>
        <p:spPr>
          <a:xfrm>
            <a:off x="0" y="1152475"/>
            <a:ext cx="883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800">
                <a:solidFill>
                  <a:srgbClr val="00FFFF"/>
                </a:solidFill>
              </a:rPr>
              <a:t>វះ</a:t>
            </a:r>
            <a:endParaRPr/>
          </a:p>
        </p:txBody>
      </p:sp>
      <p:pic>
        <p:nvPicPr>
          <p:cNvPr id="963" name="Google Shape;963;p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500" y="285050"/>
            <a:ext cx="4890600" cy="314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0">
                <a:solidFill>
                  <a:srgbClr val="0000FF"/>
                </a:solidFill>
              </a:rPr>
              <a:t>គគីរ</a:t>
            </a:r>
            <a:endParaRPr sz="200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0">
                <a:solidFill>
                  <a:srgbClr val="0000FF"/>
                </a:solidFill>
              </a:rPr>
              <a:t>សាគរ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177"/>
          <p:cNvSpPr txBox="1">
            <a:spLocks noGrp="1"/>
          </p:cNvSpPr>
          <p:nvPr>
            <p:ph type="body" idx="1"/>
          </p:nvPr>
        </p:nvSpPr>
        <p:spPr>
          <a:xfrm>
            <a:off x="0" y="1115300"/>
            <a:ext cx="9221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0">
                <a:solidFill>
                  <a:srgbClr val="0000FF"/>
                </a:solidFill>
              </a:rPr>
              <a:t>ឃោរឃៅ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45"/>
          <p:cNvSpPr txBox="1">
            <a:spLocks noGrp="1"/>
          </p:cNvSpPr>
          <p:nvPr>
            <p:ph type="body" idx="1"/>
          </p:nvPr>
        </p:nvSpPr>
        <p:spPr>
          <a:xfrm>
            <a:off x="77550" y="-125"/>
            <a:ext cx="90663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00B0F0"/>
                </a:solidFill>
              </a:rPr>
              <a:t>ភាសាខ្មែរថ្នាក់ទី២</a:t>
            </a:r>
            <a:r>
              <a:rPr lang="en" sz="2600" dirty="0">
                <a:solidFill>
                  <a:schemeClr val="dk1"/>
                </a:solidFill>
              </a:rPr>
              <a:t>  </a:t>
            </a:r>
            <a:r>
              <a:rPr lang="en" sz="2600" dirty="0">
                <a:solidFill>
                  <a:srgbClr val="FF00FF"/>
                </a:solidFill>
              </a:rPr>
              <a:t>មេរៀនទី៣  </a:t>
            </a:r>
            <a:r>
              <a:rPr lang="en" sz="2600" dirty="0">
                <a:solidFill>
                  <a:srgbClr val="1155CC"/>
                </a:solidFill>
              </a:rPr>
              <a:t>រំឭកព្យញ្ជនៈផ្សំស្</a:t>
            </a:r>
            <a:r>
              <a:rPr lang="en" sz="2600" dirty="0" smtClean="0">
                <a:solidFill>
                  <a:srgbClr val="1155CC"/>
                </a:solidFill>
              </a:rPr>
              <a:t>រៈ</a:t>
            </a:r>
          </a:p>
          <a:p>
            <a:pPr marL="45720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solidFill>
                <a:srgbClr val="1155CC"/>
              </a:solidFill>
            </a:endParaRPr>
          </a:p>
          <a:p>
            <a:pPr marL="457200" lvl="0" indent="4572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FF0000"/>
                </a:solidFill>
              </a:rPr>
              <a:t>គឃងជឈញឌឍទធនពភមយរល</a:t>
            </a:r>
            <a:r>
              <a:rPr lang="en" sz="2600" dirty="0" smtClean="0">
                <a:solidFill>
                  <a:srgbClr val="FF0000"/>
                </a:solidFill>
              </a:rPr>
              <a:t>វ</a:t>
            </a:r>
          </a:p>
          <a:p>
            <a:pPr marL="457200" lvl="0" indent="4572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0000FF"/>
                </a:solidFill>
              </a:rPr>
              <a:t>គោ  គោះ  ឌឺ  ឃុំ   ងំ  ជូរ  ជោរ  ឈឺ  ញី  ទា  ទំ  ធូរ  ធំ  ពោះ  ភរ  ភេ  មេ   យួរ  យំ  រៃ   រាំ   លី​   លើ  វះ </a:t>
            </a:r>
            <a:r>
              <a:rPr lang="en" sz="2600" dirty="0">
                <a:solidFill>
                  <a:srgbClr val="FF0000"/>
                </a:solidFill>
              </a:rPr>
              <a:t> 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9900FF"/>
                </a:solidFill>
              </a:rPr>
              <a:t>គគីរ	សាគរ	ឃោរឃៅ	</a:t>
            </a:r>
            <a:endParaRPr sz="2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46"/>
          <p:cNvSpPr txBox="1">
            <a:spLocks noGrp="1"/>
          </p:cNvSpPr>
          <p:nvPr>
            <p:ph type="body" idx="1"/>
          </p:nvPr>
        </p:nvSpPr>
        <p:spPr>
          <a:xfrm>
            <a:off x="51425" y="5823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800">
                <a:solidFill>
                  <a:srgbClr val="00FFFF"/>
                </a:solidFill>
              </a:rPr>
              <a:t>គោ</a:t>
            </a:r>
            <a:endParaRPr/>
          </a:p>
        </p:txBody>
      </p:sp>
      <p:pic>
        <p:nvPicPr>
          <p:cNvPr id="803" name="Google Shape;803;p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8225" y="458575"/>
            <a:ext cx="4302375" cy="316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800">
                <a:solidFill>
                  <a:srgbClr val="00FFFF"/>
                </a:solidFill>
              </a:rPr>
              <a:t>គោះ</a:t>
            </a:r>
            <a:endParaRPr/>
          </a:p>
        </p:txBody>
      </p:sp>
      <p:pic>
        <p:nvPicPr>
          <p:cNvPr id="809" name="Google Shape;809;p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5908" y="267783"/>
            <a:ext cx="34164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800">
                <a:solidFill>
                  <a:srgbClr val="00FFFF"/>
                </a:solidFill>
              </a:rPr>
              <a:t>ឌឺ</a:t>
            </a:r>
            <a:endParaRPr/>
          </a:p>
        </p:txBody>
      </p:sp>
      <p:pic>
        <p:nvPicPr>
          <p:cNvPr id="815" name="Google Shape;815;p148"/>
          <p:cNvPicPr preferRelativeResize="0"/>
          <p:nvPr/>
        </p:nvPicPr>
        <p:blipFill rotWithShape="1">
          <a:blip r:embed="rId3">
            <a:alphaModFix/>
          </a:blip>
          <a:srcRect t="16206" r="4443" b="15982"/>
          <a:stretch/>
        </p:blipFill>
        <p:spPr>
          <a:xfrm>
            <a:off x="4433600" y="446175"/>
            <a:ext cx="3201100" cy="3854525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148"/>
          <p:cNvSpPr/>
          <p:nvPr/>
        </p:nvSpPr>
        <p:spPr>
          <a:xfrm>
            <a:off x="7101750" y="99150"/>
            <a:ext cx="1115400" cy="631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148"/>
          <p:cNvSpPr/>
          <p:nvPr/>
        </p:nvSpPr>
        <p:spPr>
          <a:xfrm>
            <a:off x="4118500" y="99150"/>
            <a:ext cx="1115400" cy="457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148"/>
          <p:cNvSpPr/>
          <p:nvPr/>
        </p:nvSpPr>
        <p:spPr>
          <a:xfrm>
            <a:off x="7518100" y="627050"/>
            <a:ext cx="1115400" cy="631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148"/>
          <p:cNvSpPr/>
          <p:nvPr/>
        </p:nvSpPr>
        <p:spPr>
          <a:xfrm>
            <a:off x="3659925" y="359425"/>
            <a:ext cx="1115400" cy="631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148"/>
          <p:cNvSpPr/>
          <p:nvPr/>
        </p:nvSpPr>
        <p:spPr>
          <a:xfrm>
            <a:off x="7711350" y="708750"/>
            <a:ext cx="1115400" cy="631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148"/>
          <p:cNvSpPr/>
          <p:nvPr/>
        </p:nvSpPr>
        <p:spPr>
          <a:xfrm>
            <a:off x="3835700" y="99150"/>
            <a:ext cx="1115400" cy="631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148"/>
          <p:cNvSpPr/>
          <p:nvPr/>
        </p:nvSpPr>
        <p:spPr>
          <a:xfrm>
            <a:off x="3517125" y="556350"/>
            <a:ext cx="1115400" cy="631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149"/>
          <p:cNvSpPr txBox="1">
            <a:spLocks noGrp="1"/>
          </p:cNvSpPr>
          <p:nvPr>
            <p:ph type="body" idx="1"/>
          </p:nvPr>
        </p:nvSpPr>
        <p:spPr>
          <a:xfrm>
            <a:off x="0" y="11277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800">
                <a:solidFill>
                  <a:srgbClr val="00FFFF"/>
                </a:solidFill>
              </a:rPr>
              <a:t>ឃុំ</a:t>
            </a:r>
            <a:endParaRPr/>
          </a:p>
        </p:txBody>
      </p:sp>
      <p:pic>
        <p:nvPicPr>
          <p:cNvPr id="828" name="Google Shape;828;p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7948" y="508150"/>
            <a:ext cx="5055501" cy="304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800">
                <a:solidFill>
                  <a:srgbClr val="00FFFF"/>
                </a:solidFill>
              </a:rPr>
              <a:t>ងំ</a:t>
            </a:r>
            <a:endParaRPr/>
          </a:p>
        </p:txBody>
      </p:sp>
      <p:pic>
        <p:nvPicPr>
          <p:cNvPr id="834" name="Google Shape;834;p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6925" y="227900"/>
            <a:ext cx="3713376" cy="371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133</Words>
  <Application>Microsoft Office PowerPoint</Application>
  <PresentationFormat>On-screen Show (16:9)</PresentationFormat>
  <Paragraphs>42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丁约丰</cp:lastModifiedBy>
  <cp:revision>3</cp:revision>
  <dcterms:modified xsi:type="dcterms:W3CDTF">2020-08-30T16:42:08Z</dcterms:modified>
</cp:coreProperties>
</file>