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35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0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7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89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0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6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0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5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4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5AD56B1-D8BD-4FDA-8916-ED67D3D71CF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830195E-9C2E-451A-B59A-0A12F8A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5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255" y="1131599"/>
            <a:ext cx="11757891" cy="2387600"/>
          </a:xfrm>
        </p:spPr>
        <p:txBody>
          <a:bodyPr/>
          <a:lstStyle/>
          <a:p>
            <a:r>
              <a:rPr lang="en-US" dirty="0"/>
              <a:t>Introduction to the TCP/IP Section</a:t>
            </a:r>
          </a:p>
        </p:txBody>
      </p:sp>
    </p:spTree>
    <p:extLst>
      <p:ext uri="{BB962C8B-B14F-4D97-AF65-F5344CB8AC3E}">
        <p14:creationId xmlns:p14="http://schemas.microsoft.com/office/powerpoint/2010/main" val="72726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0381" y="563418"/>
            <a:ext cx="9875520" cy="1356360"/>
          </a:xfrm>
        </p:spPr>
        <p:txBody>
          <a:bodyPr/>
          <a:lstStyle/>
          <a:p>
            <a:r>
              <a:rPr lang="en-US" dirty="0"/>
              <a:t>The TCP/IP Model and its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473" y="1919778"/>
            <a:ext cx="9872871" cy="4038600"/>
          </a:xfrm>
        </p:spPr>
        <p:txBody>
          <a:bodyPr>
            <a:normAutofit/>
          </a:bodyPr>
          <a:lstStyle/>
          <a:p>
            <a:r>
              <a:rPr lang="en-US" sz="2800" dirty="0"/>
              <a:t>The TCP/IP suite was designed and implanted by the Department of Defense (DoD) to ensure and preserve data integrity a well as maintain communications in the event of catastrophic war.</a:t>
            </a:r>
          </a:p>
          <a:p>
            <a:r>
              <a:rPr lang="en-US" sz="2800" dirty="0"/>
              <a:t>TCP/IP is at the very core of all things networking, so you really need to have a comprehensive and functional command of it</a:t>
            </a:r>
          </a:p>
          <a:p>
            <a:r>
              <a:rPr lang="en-US" sz="2800" dirty="0"/>
              <a:t>One of the key topics we need to understand is how the TCP/IP model layers map over to the OSI model, but to the New TCP/IP model.</a:t>
            </a:r>
          </a:p>
        </p:txBody>
      </p:sp>
    </p:spTree>
    <p:extLst>
      <p:ext uri="{BB962C8B-B14F-4D97-AF65-F5344CB8AC3E}">
        <p14:creationId xmlns:p14="http://schemas.microsoft.com/office/powerpoint/2010/main" val="403175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7109" y="581891"/>
            <a:ext cx="9875520" cy="1356360"/>
          </a:xfrm>
        </p:spPr>
        <p:txBody>
          <a:bodyPr/>
          <a:lstStyle/>
          <a:p>
            <a:r>
              <a:rPr lang="en-US" dirty="0"/>
              <a:t>The TCP/IP Model and its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9181" y="1844964"/>
            <a:ext cx="9872871" cy="4038600"/>
          </a:xfrm>
        </p:spPr>
        <p:txBody>
          <a:bodyPr>
            <a:normAutofit/>
          </a:bodyPr>
          <a:lstStyle/>
          <a:p>
            <a:r>
              <a:rPr lang="en-US" sz="2000" dirty="0"/>
              <a:t>A very brief history of the TCP/IP model</a:t>
            </a:r>
          </a:p>
          <a:p>
            <a:r>
              <a:rPr lang="en-US" sz="2000" dirty="0"/>
              <a:t>First came on the scene in 1973, I was 6 years old </a:t>
            </a:r>
          </a:p>
          <a:p>
            <a:r>
              <a:rPr lang="en-US" sz="2000" dirty="0"/>
              <a:t>In 1978 was divided into two distinct protocols: TCP and IP</a:t>
            </a:r>
          </a:p>
          <a:p>
            <a:r>
              <a:rPr lang="en-US" sz="2000" dirty="0"/>
              <a:t>In 1983 TCP/IP replaced the NCP and was authorized as the official means of data transport for anything connecting to </a:t>
            </a:r>
            <a:r>
              <a:rPr lang="en-US" sz="2000" dirty="0" err="1"/>
              <a:t>ARPAnet</a:t>
            </a:r>
            <a:r>
              <a:rPr lang="en-US" sz="2000" dirty="0"/>
              <a:t>.</a:t>
            </a:r>
          </a:p>
          <a:p>
            <a:r>
              <a:rPr lang="en-US" sz="2000" dirty="0"/>
              <a:t>Most of the development work on TCP/IP happened at UC Berkeley in Northern California</a:t>
            </a:r>
          </a:p>
          <a:p>
            <a:r>
              <a:rPr lang="en-US" sz="2000" dirty="0"/>
              <a:t>TCP/IP worked so well, it was packaged into subsequent releases of BSD Unix and offered to other universities and institution if they bought the distribution tape.</a:t>
            </a:r>
          </a:p>
          <a:p>
            <a:r>
              <a:rPr lang="en-US" sz="2000" dirty="0"/>
              <a:t>It became the foundation for  the tremendous success and unprecedented growth of today’s Internet as well as smaller, private and corporate intranets</a:t>
            </a:r>
          </a:p>
        </p:txBody>
      </p:sp>
    </p:spTree>
    <p:extLst>
      <p:ext uri="{BB962C8B-B14F-4D97-AF65-F5344CB8AC3E}">
        <p14:creationId xmlns:p14="http://schemas.microsoft.com/office/powerpoint/2010/main" val="19888541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30</TotalTime>
  <Words>245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Corbel</vt:lpstr>
      <vt:lpstr>Basis</vt:lpstr>
      <vt:lpstr>Introduction to the TCP/IP Section</vt:lpstr>
      <vt:lpstr>The TCP/IP Model and its history</vt:lpstr>
      <vt:lpstr>The TCP/IP Model and its history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TCP/IP Section</dc:title>
  <dc:creator>Jarhead</dc:creator>
  <cp:lastModifiedBy>Jarhead</cp:lastModifiedBy>
  <cp:revision>6</cp:revision>
  <dcterms:created xsi:type="dcterms:W3CDTF">2017-05-24T16:47:29Z</dcterms:created>
  <dcterms:modified xsi:type="dcterms:W3CDTF">2017-05-25T14:37:29Z</dcterms:modified>
</cp:coreProperties>
</file>