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327" r:id="rId2"/>
    <p:sldId id="328" r:id="rId3"/>
    <p:sldId id="387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  <p:sldId id="362" r:id="rId21"/>
    <p:sldId id="368" r:id="rId22"/>
    <p:sldId id="369" r:id="rId23"/>
    <p:sldId id="370" r:id="rId24"/>
    <p:sldId id="371" r:id="rId25"/>
    <p:sldId id="329" r:id="rId26"/>
    <p:sldId id="363" r:id="rId27"/>
    <p:sldId id="367" r:id="rId2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516849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923e6a765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923e6a765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4703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923e6a7653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923e6a7653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871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923e6a765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923e6a765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43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923e6a7653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923e6a7653_0_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889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923e6a7653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923e6a7653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9507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923e6a7653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923e6a7653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5204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923e6a7653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923e6a7653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387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23e6a7653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23e6a7653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93454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23e6a7653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23e6a7653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2563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923e6a7653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923e6a7653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9009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923e6a7653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3" name="Google Shape;593;g923e6a7653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259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9077716e78_0_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9077716e78_0_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238775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23e6a765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23e6a765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36657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94762b2535_2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94762b2535_2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03493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g94762b2535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9" name="Google Shape;679;g94762b2535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88166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94762b2535_4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94762b2535_4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776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94762b2535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94762b2535_4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2297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8e3cd05c5c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8e3cd05c5c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2707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8f2cf2b6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8f2cf2b6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723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9002da15e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9002da15e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247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Google Shape;789;g92a882b7ef_1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0" name="Google Shape;790;g92a882b7ef_1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240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923e6a7653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923e6a7653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0482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923e6a7653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923e6a7653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970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923e6a7653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923e6a7653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6784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923e6a7653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923e6a7653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4439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23e6a7653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23e6a7653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780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23e6a7653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23e6a7653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67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25.png"/><Relationship Id="rId5" Type="http://schemas.openxmlformats.org/officeDocument/2006/relationships/image" Target="../media/image22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31.png"/><Relationship Id="rId5" Type="http://schemas.openxmlformats.org/officeDocument/2006/relationships/image" Target="../media/image19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 The  slide from  </a:t>
            </a:r>
            <a:r>
              <a:rPr lang="en" sz="3600" dirty="0" smtClean="0"/>
              <a:t>31</a:t>
            </a:r>
            <a:r>
              <a:rPr lang="km-KH" sz="3600" dirty="0" smtClean="0"/>
              <a:t> </a:t>
            </a:r>
            <a:r>
              <a:rPr lang="en-US" sz="3600" dirty="0" err="1" smtClean="0"/>
              <a:t>Agust</a:t>
            </a:r>
            <a:r>
              <a:rPr lang="en" sz="3600" dirty="0" smtClean="0"/>
              <a:t> </a:t>
            </a:r>
            <a:endParaRPr sz="36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 dirty="0"/>
              <a:t>Grade 2 Khmer Video 1</a:t>
            </a:r>
            <a:endParaRPr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109"/>
          <p:cNvSpPr txBox="1">
            <a:spLocks noGrp="1"/>
          </p:cNvSpPr>
          <p:nvPr>
            <p:ph type="body" idx="1"/>
          </p:nvPr>
        </p:nvSpPr>
        <p:spPr>
          <a:xfrm>
            <a:off x="-235475" y="1152475"/>
            <a:ext cx="906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តោ</a:t>
            </a:r>
            <a:endParaRPr/>
          </a:p>
        </p:txBody>
      </p:sp>
      <p:pic>
        <p:nvPicPr>
          <p:cNvPr id="543" name="Google Shape;543;p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0425" y="669275"/>
            <a:ext cx="4272725" cy="316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10"/>
          <p:cNvSpPr txBox="1">
            <a:spLocks noGrp="1"/>
          </p:cNvSpPr>
          <p:nvPr>
            <p:ph type="body" idx="1"/>
          </p:nvPr>
        </p:nvSpPr>
        <p:spPr>
          <a:xfrm>
            <a:off x="-99150" y="433625"/>
            <a:ext cx="898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តឿ</a:t>
            </a:r>
            <a:endParaRPr/>
          </a:p>
        </p:txBody>
      </p:sp>
      <p:pic>
        <p:nvPicPr>
          <p:cNvPr id="549" name="Google Shape;549;p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825" y="433624"/>
            <a:ext cx="3514050" cy="292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111"/>
          <p:cNvSpPr txBox="1">
            <a:spLocks noGrp="1"/>
          </p:cNvSpPr>
          <p:nvPr>
            <p:ph type="body" idx="1"/>
          </p:nvPr>
        </p:nvSpPr>
        <p:spPr>
          <a:xfrm>
            <a:off x="-31200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ថា</a:t>
            </a:r>
            <a:endParaRPr/>
          </a:p>
        </p:txBody>
      </p:sp>
      <p:pic>
        <p:nvPicPr>
          <p:cNvPr id="555" name="Google Shape;555;p111"/>
          <p:cNvPicPr preferRelativeResize="0"/>
          <p:nvPr/>
        </p:nvPicPr>
        <p:blipFill rotWithShape="1">
          <a:blip r:embed="rId3">
            <a:alphaModFix/>
          </a:blip>
          <a:srcRect l="13801" r="15491"/>
          <a:stretch/>
        </p:blipFill>
        <p:spPr>
          <a:xfrm>
            <a:off x="4077625" y="148450"/>
            <a:ext cx="5066376" cy="410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បី </a:t>
            </a:r>
            <a:endParaRPr/>
          </a:p>
        </p:txBody>
      </p:sp>
      <p:pic>
        <p:nvPicPr>
          <p:cNvPr id="561" name="Google Shape;561;p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75" y="594899"/>
            <a:ext cx="4766475" cy="330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13"/>
          <p:cNvSpPr txBox="1">
            <a:spLocks noGrp="1"/>
          </p:cNvSpPr>
          <p:nvPr>
            <p:ph type="body" idx="1"/>
          </p:nvPr>
        </p:nvSpPr>
        <p:spPr>
          <a:xfrm>
            <a:off x="1412925" y="1152475"/>
            <a:ext cx="7419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បោ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ផុះ</a:t>
            </a:r>
            <a:endParaRPr/>
          </a:p>
        </p:txBody>
      </p:sp>
      <p:pic>
        <p:nvPicPr>
          <p:cNvPr id="572" name="Google Shape;572;p114"/>
          <p:cNvPicPr preferRelativeResize="0"/>
          <p:nvPr/>
        </p:nvPicPr>
        <p:blipFill rotWithShape="1">
          <a:blip r:embed="rId3">
            <a:alphaModFix/>
          </a:blip>
          <a:srcRect l="14460" t="2931" r="-7095"/>
          <a:stretch/>
        </p:blipFill>
        <p:spPr>
          <a:xfrm>
            <a:off x="4745525" y="669250"/>
            <a:ext cx="4490348" cy="2863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15"/>
          <p:cNvSpPr txBox="1">
            <a:spLocks noGrp="1"/>
          </p:cNvSpPr>
          <p:nvPr>
            <p:ph type="body" idx="1"/>
          </p:nvPr>
        </p:nvSpPr>
        <p:spPr>
          <a:xfrm>
            <a:off x="-311600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សេះ</a:t>
            </a:r>
            <a:endParaRPr/>
          </a:p>
        </p:txBody>
      </p:sp>
      <p:pic>
        <p:nvPicPr>
          <p:cNvPr id="578" name="Google Shape;578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2106" y="931200"/>
            <a:ext cx="3245650" cy="306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16"/>
          <p:cNvSpPr txBox="1">
            <a:spLocks noGrp="1"/>
          </p:cNvSpPr>
          <p:nvPr>
            <p:ph type="body" idx="1"/>
          </p:nvPr>
        </p:nvSpPr>
        <p:spPr>
          <a:xfrm>
            <a:off x="-311825" y="1152475"/>
            <a:ext cx="914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ហើរ</a:t>
            </a:r>
            <a:endParaRPr/>
          </a:p>
        </p:txBody>
      </p:sp>
      <p:pic>
        <p:nvPicPr>
          <p:cNvPr id="584" name="Google Shape;584;p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2226" y="148725"/>
            <a:ext cx="3679400" cy="27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17"/>
          <p:cNvSpPr txBox="1">
            <a:spLocks noGrp="1"/>
          </p:cNvSpPr>
          <p:nvPr>
            <p:ph type="body" idx="1"/>
          </p:nvPr>
        </p:nvSpPr>
        <p:spPr>
          <a:xfrm>
            <a:off x="-173525" y="1152475"/>
            <a:ext cx="9005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ហោះ</a:t>
            </a:r>
            <a:endParaRPr/>
          </a:p>
        </p:txBody>
      </p:sp>
      <p:pic>
        <p:nvPicPr>
          <p:cNvPr id="590" name="Google Shape;590;p1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5225" y="-1"/>
            <a:ext cx="4081646" cy="21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118"/>
          <p:cNvSpPr txBox="1">
            <a:spLocks noGrp="1"/>
          </p:cNvSpPr>
          <p:nvPr>
            <p:ph type="body" idx="1"/>
          </p:nvPr>
        </p:nvSpPr>
        <p:spPr>
          <a:xfrm>
            <a:off x="0" y="22292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ឡូ</a:t>
            </a:r>
            <a:endParaRPr/>
          </a:p>
        </p:txBody>
      </p:sp>
      <p:pic>
        <p:nvPicPr>
          <p:cNvPr id="596" name="Google Shape;596;p118"/>
          <p:cNvPicPr preferRelativeResize="0"/>
          <p:nvPr/>
        </p:nvPicPr>
        <p:blipFill rotWithShape="1">
          <a:blip r:embed="rId3">
            <a:alphaModFix/>
          </a:blip>
          <a:srcRect l="9993" t="8184" r="10942" b="10049"/>
          <a:stretch/>
        </p:blipFill>
        <p:spPr>
          <a:xfrm>
            <a:off x="3886575" y="418875"/>
            <a:ext cx="5257425" cy="287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417" name="Google Shape;417;p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30925" y="0"/>
            <a:ext cx="47592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119"/>
          <p:cNvSpPr txBox="1">
            <a:spLocks noGrp="1"/>
          </p:cNvSpPr>
          <p:nvPr>
            <p:ph type="body" idx="1"/>
          </p:nvPr>
        </p:nvSpPr>
        <p:spPr>
          <a:xfrm>
            <a:off x="-247875" y="1152475"/>
            <a:ext cx="908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អុំ</a:t>
            </a:r>
            <a:endParaRPr/>
          </a:p>
        </p:txBody>
      </p:sp>
      <p:pic>
        <p:nvPicPr>
          <p:cNvPr id="602" name="Google Shape;602;p119"/>
          <p:cNvPicPr preferRelativeResize="0"/>
          <p:nvPr/>
        </p:nvPicPr>
        <p:blipFill rotWithShape="1">
          <a:blip r:embed="rId3">
            <a:alphaModFix/>
          </a:blip>
          <a:srcRect l="5902" t="3852" r="5074" b="38556"/>
          <a:stretch/>
        </p:blipFill>
        <p:spPr>
          <a:xfrm>
            <a:off x="4672525" y="768425"/>
            <a:ext cx="4251125" cy="2962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5"/>
          <p:cNvSpPr txBox="1">
            <a:spLocks noGrp="1"/>
          </p:cNvSpPr>
          <p:nvPr>
            <p:ph type="body" idx="1"/>
          </p:nvPr>
        </p:nvSpPr>
        <p:spPr>
          <a:xfrm>
            <a:off x="-223100" y="1152475"/>
            <a:ext cx="9055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កកូរ</a:t>
            </a:r>
            <a:endParaRPr sz="100"/>
          </a:p>
        </p:txBody>
      </p:sp>
      <p:pic>
        <p:nvPicPr>
          <p:cNvPr id="676" name="Google Shape;676;p125"/>
          <p:cNvPicPr preferRelativeResize="0"/>
          <p:nvPr/>
        </p:nvPicPr>
        <p:blipFill rotWithShape="1">
          <a:blip r:embed="rId3">
            <a:alphaModFix/>
          </a:blip>
          <a:srcRect l="5230" r="7456"/>
          <a:stretch/>
        </p:blipFill>
        <p:spPr>
          <a:xfrm>
            <a:off x="5081550" y="557550"/>
            <a:ext cx="3866925" cy="248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6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ខះក</a:t>
            </a:r>
            <a:endParaRPr/>
          </a:p>
        </p:txBody>
      </p:sp>
      <p:pic>
        <p:nvPicPr>
          <p:cNvPr id="682" name="Google Shape;682;p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4315" y="502650"/>
            <a:ext cx="2756975" cy="27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ចរចា</a:t>
            </a:r>
            <a:endParaRPr/>
          </a:p>
        </p:txBody>
      </p:sp>
      <p:pic>
        <p:nvPicPr>
          <p:cNvPr id="688" name="Google Shape;688;p1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8950" y="309850"/>
            <a:ext cx="2677100" cy="226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800">
                <a:solidFill>
                  <a:srgbClr val="00FFFF"/>
                </a:solidFill>
              </a:rPr>
              <a:t>ដំណាំ</a:t>
            </a:r>
            <a:endParaRPr/>
          </a:p>
        </p:txBody>
      </p:sp>
      <p:pic>
        <p:nvPicPr>
          <p:cNvPr id="694" name="Google Shape;694;p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1500" y="355251"/>
            <a:ext cx="3212500" cy="258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86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B0F0"/>
                </a:solidFill>
              </a:rPr>
              <a:t>ភាសាខ្មែរថ្នាក់ទី២</a:t>
            </a:r>
            <a:r>
              <a:rPr lang="en" sz="2600" dirty="0">
                <a:solidFill>
                  <a:schemeClr val="dk1"/>
                </a:solidFill>
              </a:rPr>
              <a:t>  </a:t>
            </a:r>
            <a:r>
              <a:rPr lang="en" sz="2600" dirty="0">
                <a:solidFill>
                  <a:srgbClr val="FF00FF"/>
                </a:solidFill>
              </a:rPr>
              <a:t>មេរៀនទី២	</a:t>
            </a:r>
            <a:r>
              <a:rPr lang="en" sz="2600" dirty="0">
                <a:solidFill>
                  <a:srgbClr val="00B050"/>
                </a:solidFill>
              </a:rPr>
              <a:t>រំឭកព្យញ្ជនៈផ្សំស្</a:t>
            </a:r>
            <a:r>
              <a:rPr lang="en" sz="2600" dirty="0" smtClean="0">
                <a:solidFill>
                  <a:srgbClr val="00B050"/>
                </a:solidFill>
              </a:rPr>
              <a:t>រៈ</a:t>
            </a:r>
            <a:endParaRPr lang="km-KH" sz="2600" dirty="0" smtClean="0">
              <a:solidFill>
                <a:srgbClr val="00B05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rgbClr val="1155CC"/>
              </a:solidFill>
            </a:endParaRPr>
          </a:p>
          <a:p>
            <a:pPr indent="457200">
              <a:lnSpc>
                <a:spcPct val="90000"/>
              </a:lnSpc>
              <a:spcBef>
                <a:spcPts val="1000"/>
              </a:spcBef>
              <a:buNone/>
            </a:pPr>
            <a:r>
              <a:rPr lang="en" sz="2600" dirty="0">
                <a:solidFill>
                  <a:srgbClr val="1155CC"/>
                </a:solidFill>
              </a:rPr>
              <a:t>		</a:t>
            </a:r>
            <a:r>
              <a:rPr lang="km-KH" sz="2800" dirty="0">
                <a:solidFill>
                  <a:srgbClr val="FF0000"/>
                </a:solidFill>
              </a:rPr>
              <a:t>ក ខ ច ឆ ដ ឋ ណ ត ថ ប ផ ស ហ ឡ អ</a:t>
            </a:r>
            <a:endParaRPr lang="km-KH" sz="2800" dirty="0">
              <a:solidFill>
                <a:srgbClr val="FF99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600" dirty="0">
              <a:solidFill>
                <a:srgbClr val="FF00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កោះ	ខោ	ចុះ	</a:t>
            </a:r>
            <a:r>
              <a:rPr lang="en" sz="2600" dirty="0" smtClean="0">
                <a:solidFill>
                  <a:srgbClr val="0000FF"/>
                </a:solidFill>
              </a:rPr>
              <a:t>ឆៅ</a:t>
            </a:r>
            <a:r>
              <a:rPr lang="en" sz="2600" dirty="0">
                <a:solidFill>
                  <a:srgbClr val="0000FF"/>
                </a:solidFill>
              </a:rPr>
              <a:t>	ដេរ	តោ	តឿ	ថា</a:t>
            </a:r>
            <a:endParaRPr sz="2600" dirty="0">
              <a:solidFill>
                <a:srgbClr val="0000FF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បី	</a:t>
            </a:r>
            <a:r>
              <a:rPr lang="en" sz="2600" dirty="0" smtClean="0">
                <a:solidFill>
                  <a:srgbClr val="0000FF"/>
                </a:solidFill>
              </a:rPr>
              <a:t>បោ</a:t>
            </a:r>
            <a:r>
              <a:rPr lang="en" sz="2600" dirty="0">
                <a:solidFill>
                  <a:srgbClr val="0000FF"/>
                </a:solidFill>
              </a:rPr>
              <a:t>	ផុះ	</a:t>
            </a:r>
            <a:r>
              <a:rPr lang="en" sz="2600" dirty="0" smtClean="0">
                <a:solidFill>
                  <a:srgbClr val="0000FF"/>
                </a:solidFill>
              </a:rPr>
              <a:t>សេះ</a:t>
            </a:r>
            <a:r>
              <a:rPr lang="en" sz="2600" dirty="0">
                <a:solidFill>
                  <a:srgbClr val="0000FF"/>
                </a:solidFill>
              </a:rPr>
              <a:t>	ហើរ	ហោះ	ឡូ	</a:t>
            </a:r>
            <a:r>
              <a:rPr lang="en" sz="2600" dirty="0" smtClean="0">
                <a:solidFill>
                  <a:srgbClr val="0000FF"/>
                </a:solidFill>
              </a:rPr>
              <a:t>អុំ</a:t>
            </a:r>
            <a:endParaRPr sz="2600" dirty="0">
              <a:solidFill>
                <a:srgbClr val="0000FF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 dirty="0">
                <a:solidFill>
                  <a:srgbClr val="0000FF"/>
                </a:solidFill>
              </a:rPr>
              <a:t>កកូរ	ខះក	ចរចា	ដំណាំ	</a:t>
            </a:r>
            <a:endParaRPr sz="2600" dirty="0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20"/>
          <p:cNvSpPr txBox="1">
            <a:spLocks noGrp="1"/>
          </p:cNvSpPr>
          <p:nvPr>
            <p:ph type="body" idx="1"/>
          </p:nvPr>
        </p:nvSpPr>
        <p:spPr>
          <a:xfrm>
            <a:off x="156600" y="180900"/>
            <a:ext cx="8987400" cy="49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FF"/>
                </a:solidFill>
              </a:rPr>
              <a:t>ពាក្យជាមួយនិងរូបភាព</a:t>
            </a:r>
            <a:endParaRPr sz="2100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rgbClr val="0000FF"/>
              </a:solidFill>
            </a:endParaRPr>
          </a:p>
        </p:txBody>
      </p:sp>
      <p:pic>
        <p:nvPicPr>
          <p:cNvPr id="608" name="Google Shape;608;p120"/>
          <p:cNvPicPr preferRelativeResize="0"/>
          <p:nvPr/>
        </p:nvPicPr>
        <p:blipFill rotWithShape="1">
          <a:blip r:embed="rId3">
            <a:alphaModFix/>
          </a:blip>
          <a:srcRect b="16909"/>
          <a:stretch/>
        </p:blipFill>
        <p:spPr>
          <a:xfrm>
            <a:off x="77550" y="689825"/>
            <a:ext cx="1889626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41983" y="689821"/>
            <a:ext cx="1353500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13574" y="773500"/>
            <a:ext cx="1889616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47975" y="689825"/>
            <a:ext cx="1485549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1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73171" y="404596"/>
            <a:ext cx="1611888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1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6634" y="2763259"/>
            <a:ext cx="1830381" cy="135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1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06413" y="2660399"/>
            <a:ext cx="1485550" cy="1559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1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095639" y="2752777"/>
            <a:ext cx="1611875" cy="152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1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702275" y="2460054"/>
            <a:ext cx="1485550" cy="1485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1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87825" y="2854725"/>
            <a:ext cx="2497225" cy="117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18" name="Google Shape;618;p120"/>
          <p:cNvSpPr/>
          <p:nvPr/>
        </p:nvSpPr>
        <p:spPr>
          <a:xfrm>
            <a:off x="64625" y="2145275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កោះ</a:t>
            </a:r>
            <a:endParaRPr sz="3000"/>
          </a:p>
        </p:txBody>
      </p:sp>
      <p:sp>
        <p:nvSpPr>
          <p:cNvPr id="619" name="Google Shape;619;p120"/>
          <p:cNvSpPr/>
          <p:nvPr/>
        </p:nvSpPr>
        <p:spPr>
          <a:xfrm>
            <a:off x="1830375" y="2145263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ខោ</a:t>
            </a:r>
            <a:endParaRPr sz="3000"/>
          </a:p>
        </p:txBody>
      </p:sp>
      <p:sp>
        <p:nvSpPr>
          <p:cNvPr id="620" name="Google Shape;620;p120"/>
          <p:cNvSpPr/>
          <p:nvPr/>
        </p:nvSpPr>
        <p:spPr>
          <a:xfrm>
            <a:off x="3483038" y="2145275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ឆៅ</a:t>
            </a:r>
            <a:endParaRPr sz="3000"/>
          </a:p>
        </p:txBody>
      </p:sp>
      <p:sp>
        <p:nvSpPr>
          <p:cNvPr id="621" name="Google Shape;621;p120"/>
          <p:cNvSpPr/>
          <p:nvPr/>
        </p:nvSpPr>
        <p:spPr>
          <a:xfrm>
            <a:off x="5135725" y="2145275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ចុះ</a:t>
            </a:r>
            <a:endParaRPr sz="3000"/>
          </a:p>
        </p:txBody>
      </p:sp>
      <p:sp>
        <p:nvSpPr>
          <p:cNvPr id="622" name="Google Shape;622;p120"/>
          <p:cNvSpPr/>
          <p:nvPr/>
        </p:nvSpPr>
        <p:spPr>
          <a:xfrm>
            <a:off x="7006700" y="2106963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ដេរ</a:t>
            </a:r>
            <a:endParaRPr sz="3000"/>
          </a:p>
        </p:txBody>
      </p:sp>
      <p:sp>
        <p:nvSpPr>
          <p:cNvPr id="623" name="Google Shape;623;p120"/>
          <p:cNvSpPr/>
          <p:nvPr/>
        </p:nvSpPr>
        <p:spPr>
          <a:xfrm>
            <a:off x="64625" y="4273950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តោ</a:t>
            </a:r>
            <a:endParaRPr sz="3000"/>
          </a:p>
        </p:txBody>
      </p:sp>
      <p:sp>
        <p:nvSpPr>
          <p:cNvPr id="624" name="Google Shape;624;p120"/>
          <p:cNvSpPr/>
          <p:nvPr/>
        </p:nvSpPr>
        <p:spPr>
          <a:xfrm>
            <a:off x="1615325" y="4273950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តឿ</a:t>
            </a:r>
            <a:endParaRPr sz="3000"/>
          </a:p>
        </p:txBody>
      </p:sp>
      <p:sp>
        <p:nvSpPr>
          <p:cNvPr id="625" name="Google Shape;625;p120"/>
          <p:cNvSpPr/>
          <p:nvPr/>
        </p:nvSpPr>
        <p:spPr>
          <a:xfrm>
            <a:off x="3240275" y="4278650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សេះ</a:t>
            </a:r>
            <a:endParaRPr sz="3000"/>
          </a:p>
        </p:txBody>
      </p:sp>
      <p:sp>
        <p:nvSpPr>
          <p:cNvPr id="626" name="Google Shape;626;p120"/>
          <p:cNvSpPr/>
          <p:nvPr/>
        </p:nvSpPr>
        <p:spPr>
          <a:xfrm>
            <a:off x="4790975" y="4278650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ហើរ</a:t>
            </a:r>
            <a:endParaRPr sz="3000"/>
          </a:p>
        </p:txBody>
      </p:sp>
      <p:sp>
        <p:nvSpPr>
          <p:cNvPr id="627" name="Google Shape;627;p120"/>
          <p:cNvSpPr/>
          <p:nvPr/>
        </p:nvSpPr>
        <p:spPr>
          <a:xfrm>
            <a:off x="6893713" y="4278650"/>
            <a:ext cx="1550700" cy="6075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ហោះ</a:t>
            </a:r>
            <a:endParaRPr sz="30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24"/>
          <p:cNvSpPr txBox="1">
            <a:spLocks noGrp="1"/>
          </p:cNvSpPr>
          <p:nvPr>
            <p:ph type="body" idx="1"/>
          </p:nvPr>
        </p:nvSpPr>
        <p:spPr>
          <a:xfrm>
            <a:off x="32250" y="51675"/>
            <a:ext cx="90795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កកូរ</a:t>
            </a: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649" name="Google Shape;649;p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6950" y="-50200"/>
            <a:ext cx="1316674" cy="1316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p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050" y="111963"/>
            <a:ext cx="1772050" cy="9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1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82913" y="-17900"/>
            <a:ext cx="1252075" cy="125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1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3200" y="51675"/>
            <a:ext cx="1585834" cy="1252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3" name="Google Shape;653;p1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93076" y="138200"/>
            <a:ext cx="1252075" cy="10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p1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1120" y="2690570"/>
            <a:ext cx="1621486" cy="10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p1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61937" y="2489323"/>
            <a:ext cx="1367297" cy="139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6" name="Google Shape;656;p1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38550" y="2571738"/>
            <a:ext cx="1890450" cy="13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7" name="Google Shape;657;p12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338325" y="2571750"/>
            <a:ext cx="1772050" cy="13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12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110375" y="2489337"/>
            <a:ext cx="1890450" cy="1330313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24"/>
          <p:cNvSpPr/>
          <p:nvPr/>
        </p:nvSpPr>
        <p:spPr>
          <a:xfrm>
            <a:off x="180925" y="153787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ឡូ</a:t>
            </a:r>
            <a:endParaRPr sz="2300"/>
          </a:p>
        </p:txBody>
      </p:sp>
      <p:sp>
        <p:nvSpPr>
          <p:cNvPr id="660" name="Google Shape;660;p124"/>
          <p:cNvSpPr/>
          <p:nvPr/>
        </p:nvSpPr>
        <p:spPr>
          <a:xfrm>
            <a:off x="1716950" y="153787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អុំ</a:t>
            </a:r>
            <a:endParaRPr sz="2300"/>
          </a:p>
        </p:txBody>
      </p:sp>
      <p:sp>
        <p:nvSpPr>
          <p:cNvPr id="661" name="Google Shape;661;p124"/>
          <p:cNvSpPr/>
          <p:nvPr/>
        </p:nvSpPr>
        <p:spPr>
          <a:xfrm>
            <a:off x="3252975" y="157312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កកូរ</a:t>
            </a:r>
            <a:endParaRPr sz="2300"/>
          </a:p>
        </p:txBody>
      </p:sp>
      <p:sp>
        <p:nvSpPr>
          <p:cNvPr id="662" name="Google Shape;662;p124"/>
          <p:cNvSpPr/>
          <p:nvPr/>
        </p:nvSpPr>
        <p:spPr>
          <a:xfrm>
            <a:off x="5046763" y="1537863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ខះក</a:t>
            </a:r>
            <a:endParaRPr sz="2300"/>
          </a:p>
        </p:txBody>
      </p:sp>
      <p:sp>
        <p:nvSpPr>
          <p:cNvPr id="663" name="Google Shape;663;p124"/>
          <p:cNvSpPr/>
          <p:nvPr/>
        </p:nvSpPr>
        <p:spPr>
          <a:xfrm>
            <a:off x="6473913" y="153787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ចរចា</a:t>
            </a:r>
            <a:endParaRPr sz="2300"/>
          </a:p>
        </p:txBody>
      </p:sp>
      <p:sp>
        <p:nvSpPr>
          <p:cNvPr id="664" name="Google Shape;664;p124"/>
          <p:cNvSpPr/>
          <p:nvPr/>
        </p:nvSpPr>
        <p:spPr>
          <a:xfrm>
            <a:off x="7703500" y="153787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ចារ</a:t>
            </a:r>
            <a:endParaRPr sz="2300"/>
          </a:p>
        </p:txBody>
      </p:sp>
      <p:sp>
        <p:nvSpPr>
          <p:cNvPr id="665" name="Google Shape;665;p124"/>
          <p:cNvSpPr/>
          <p:nvPr/>
        </p:nvSpPr>
        <p:spPr>
          <a:xfrm>
            <a:off x="277925" y="4090500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ដំណាំ</a:t>
            </a:r>
            <a:endParaRPr sz="2300"/>
          </a:p>
        </p:txBody>
      </p:sp>
      <p:sp>
        <p:nvSpPr>
          <p:cNvPr id="666" name="Google Shape;666;p124"/>
          <p:cNvSpPr/>
          <p:nvPr/>
        </p:nvSpPr>
        <p:spPr>
          <a:xfrm>
            <a:off x="1983375" y="4090500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សរសើរ</a:t>
            </a:r>
            <a:endParaRPr sz="2300"/>
          </a:p>
        </p:txBody>
      </p:sp>
      <p:sp>
        <p:nvSpPr>
          <p:cNvPr id="667" name="Google Shape;667;p124"/>
          <p:cNvSpPr/>
          <p:nvPr/>
        </p:nvSpPr>
        <p:spPr>
          <a:xfrm>
            <a:off x="3580950" y="4162675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ហូរហែ</a:t>
            </a:r>
            <a:endParaRPr sz="2300"/>
          </a:p>
        </p:txBody>
      </p:sp>
      <p:sp>
        <p:nvSpPr>
          <p:cNvPr id="668" name="Google Shape;668;p124"/>
          <p:cNvSpPr/>
          <p:nvPr/>
        </p:nvSpPr>
        <p:spPr>
          <a:xfrm>
            <a:off x="5439225" y="4090500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កីឡា</a:t>
            </a:r>
            <a:endParaRPr sz="2300"/>
          </a:p>
        </p:txBody>
      </p:sp>
      <p:sp>
        <p:nvSpPr>
          <p:cNvPr id="669" name="Google Shape;669;p124"/>
          <p:cNvSpPr/>
          <p:nvPr/>
        </p:nvSpPr>
        <p:spPr>
          <a:xfrm>
            <a:off x="7493400" y="4090500"/>
            <a:ext cx="1124400" cy="529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អាហារ</a:t>
            </a:r>
            <a:endParaRPr sz="2300"/>
          </a:p>
        </p:txBody>
      </p:sp>
      <p:pic>
        <p:nvPicPr>
          <p:cNvPr id="670" name="Google Shape;670;p124"/>
          <p:cNvPicPr preferRelativeResize="0"/>
          <p:nvPr/>
        </p:nvPicPr>
        <p:blipFill rotWithShape="1">
          <a:blip r:embed="rId13">
            <a:alphaModFix/>
          </a:blip>
          <a:srcRect l="7028" t="40019" r="11624" b="20025"/>
          <a:stretch/>
        </p:blipFill>
        <p:spPr>
          <a:xfrm>
            <a:off x="131125" y="185900"/>
            <a:ext cx="1621476" cy="7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44"/>
          <p:cNvSpPr txBox="1">
            <a:spLocks noGrp="1"/>
          </p:cNvSpPr>
          <p:nvPr>
            <p:ph type="body" idx="1"/>
          </p:nvPr>
        </p:nvSpPr>
        <p:spPr>
          <a:xfrm>
            <a:off x="311700" y="433800"/>
            <a:ext cx="8520600" cy="43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4100" dirty="0">
                <a:solidFill>
                  <a:srgbClr val="00B0F0"/>
                </a:solidFill>
              </a:rPr>
              <a:t>ភាសាខ្មែរថ្នាក់ទី២</a:t>
            </a:r>
            <a:r>
              <a:rPr lang="en" sz="4100" dirty="0">
                <a:solidFill>
                  <a:schemeClr val="dk1"/>
                </a:solidFill>
              </a:rPr>
              <a:t>  </a:t>
            </a:r>
            <a:r>
              <a:rPr lang="en" sz="4100" dirty="0">
                <a:solidFill>
                  <a:srgbClr val="FF00FF"/>
                </a:solidFill>
              </a:rPr>
              <a:t>មេរៀន</a:t>
            </a:r>
            <a:r>
              <a:rPr lang="en" sz="4100" dirty="0" smtClean="0">
                <a:solidFill>
                  <a:srgbClr val="FF00FF"/>
                </a:solidFill>
              </a:rPr>
              <a:t>ទី</a:t>
            </a:r>
            <a:r>
              <a:rPr lang="km-KH" sz="4100" dirty="0" smtClean="0">
                <a:solidFill>
                  <a:srgbClr val="FF00FF"/>
                </a:solidFill>
              </a:rPr>
              <a:t>២</a:t>
            </a:r>
            <a:endParaRPr sz="4100" dirty="0">
              <a:solidFill>
                <a:srgbClr val="FF00FF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4100" dirty="0">
              <a:solidFill>
                <a:srgbClr val="FF00FF"/>
              </a:solidFill>
            </a:endParaRPr>
          </a:p>
          <a:p>
            <a:pPr indent="45720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km-KH" sz="3200" dirty="0">
                <a:solidFill>
                  <a:srgbClr val="00B050"/>
                </a:solidFill>
              </a:rPr>
              <a:t>រំឭកព្យញ្ជនៈផ្សំស្</a:t>
            </a:r>
            <a:r>
              <a:rPr lang="km-KH" sz="3200" dirty="0" smtClean="0">
                <a:solidFill>
                  <a:srgbClr val="00B050"/>
                </a:solidFill>
              </a:rPr>
              <a:t>រៈ</a:t>
            </a:r>
          </a:p>
          <a:p>
            <a:pPr indent="457200" algn="ctr">
              <a:lnSpc>
                <a:spcPct val="90000"/>
              </a:lnSpc>
              <a:spcBef>
                <a:spcPts val="1000"/>
              </a:spcBef>
              <a:buNone/>
            </a:pPr>
            <a:endParaRPr lang="km-KH" sz="3200" dirty="0">
              <a:solidFill>
                <a:srgbClr val="FF0000"/>
              </a:solidFill>
            </a:endParaRPr>
          </a:p>
          <a:p>
            <a:pPr marL="457200" lvl="0" indent="4572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3100" dirty="0" smtClean="0">
                <a:solidFill>
                  <a:srgbClr val="FF00FF"/>
                </a:solidFill>
              </a:rPr>
              <a:t> </a:t>
            </a:r>
            <a:r>
              <a:rPr lang="en" sz="2600" dirty="0" smtClean="0">
                <a:solidFill>
                  <a:srgbClr val="FF00FF"/>
                </a:solidFill>
              </a:rPr>
              <a:t> </a:t>
            </a:r>
            <a:r>
              <a:rPr lang="en" sz="3200" dirty="0" smtClean="0">
                <a:solidFill>
                  <a:srgbClr val="FF0000"/>
                </a:solidFill>
              </a:rPr>
              <a:t>ក </a:t>
            </a:r>
            <a:r>
              <a:rPr lang="en" sz="3200" dirty="0">
                <a:solidFill>
                  <a:srgbClr val="FF0000"/>
                </a:solidFill>
              </a:rPr>
              <a:t>ខ ច ឆ ដ ឋ ណ ត ថ ប ផ ស ហ ឡ អ</a:t>
            </a:r>
            <a:endParaRPr sz="3200" dirty="0">
              <a:solidFill>
                <a:srgbClr val="FF9900"/>
              </a:solidFill>
            </a:endParaRPr>
          </a:p>
          <a:p>
            <a:pPr marL="45720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00" dirty="0">
              <a:solidFill>
                <a:srgbClr val="EA99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3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791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800">
                <a:solidFill>
                  <a:srgbClr val="00FFFF"/>
                </a:solidFill>
              </a:rPr>
              <a:t>អានពាក្យ</a:t>
            </a:r>
            <a:endParaRPr sz="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កោះ</a:t>
            </a:r>
            <a:endParaRPr/>
          </a:p>
        </p:txBody>
      </p:sp>
      <p:pic>
        <p:nvPicPr>
          <p:cNvPr id="513" name="Google Shape;513;p104"/>
          <p:cNvPicPr preferRelativeResize="0"/>
          <p:nvPr/>
        </p:nvPicPr>
        <p:blipFill rotWithShape="1">
          <a:blip r:embed="rId3">
            <a:alphaModFix/>
          </a:blip>
          <a:srcRect b="16909"/>
          <a:stretch/>
        </p:blipFill>
        <p:spPr>
          <a:xfrm>
            <a:off x="6209375" y="96885"/>
            <a:ext cx="2622925" cy="1878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ខោ</a:t>
            </a:r>
            <a:endParaRPr/>
          </a:p>
        </p:txBody>
      </p:sp>
      <p:pic>
        <p:nvPicPr>
          <p:cNvPr id="519" name="Google Shape;519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4941" y="582530"/>
            <a:ext cx="2898500" cy="289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ចុះ</a:t>
            </a:r>
            <a:endParaRPr/>
          </a:p>
        </p:txBody>
      </p:sp>
      <p:pic>
        <p:nvPicPr>
          <p:cNvPr id="525" name="Google Shape;525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725" y="1102225"/>
            <a:ext cx="3423950" cy="31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07"/>
          <p:cNvSpPr txBox="1">
            <a:spLocks noGrp="1"/>
          </p:cNvSpPr>
          <p:nvPr>
            <p:ph type="body" idx="1"/>
          </p:nvPr>
        </p:nvSpPr>
        <p:spPr>
          <a:xfrm>
            <a:off x="-311700" y="1152475"/>
            <a:ext cx="9532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6600">
                <a:solidFill>
                  <a:srgbClr val="00FFFF"/>
                </a:solidFill>
              </a:rPr>
              <a:t>ឆៅ</a:t>
            </a:r>
            <a:endParaRPr/>
          </a:p>
        </p:txBody>
      </p:sp>
      <p:pic>
        <p:nvPicPr>
          <p:cNvPr id="531" name="Google Shape;531;p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6050" y="1152475"/>
            <a:ext cx="3869017" cy="2487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08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883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100">
                <a:solidFill>
                  <a:srgbClr val="00FFFF"/>
                </a:solidFill>
              </a:rPr>
              <a:t>ដេរ</a:t>
            </a:r>
            <a:endParaRPr sz="20100">
              <a:solidFill>
                <a:srgbClr val="00FFFF"/>
              </a:solidFill>
            </a:endParaRPr>
          </a:p>
        </p:txBody>
      </p:sp>
      <p:pic>
        <p:nvPicPr>
          <p:cNvPr id="537" name="Google Shape;537;p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978" y="561850"/>
            <a:ext cx="3128400" cy="30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105</Words>
  <Application>Microsoft Office PowerPoint</Application>
  <PresentationFormat>On-screen Show (16:9)</PresentationFormat>
  <Paragraphs>61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丁约丰</cp:lastModifiedBy>
  <cp:revision>6</cp:revision>
  <dcterms:modified xsi:type="dcterms:W3CDTF">2020-08-30T13:41:18Z</dcterms:modified>
</cp:coreProperties>
</file>