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7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8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21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5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0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1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7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0ED3-9F81-419F-809D-8368EAEC2EA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6ADA-BC41-4E67-9757-3C267E2B2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85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7217-7CCB-4B48-87ED-4262B5D2F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8828" y="2742465"/>
            <a:ext cx="8144134" cy="1373070"/>
          </a:xfrm>
        </p:spPr>
        <p:txBody>
          <a:bodyPr/>
          <a:lstStyle/>
          <a:p>
            <a:pPr algn="ctr"/>
            <a:r>
              <a:rPr lang="en-US" dirty="0"/>
              <a:t>Let’s Make Candy Cane Bark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BCFB8-47BE-45D5-87AC-3D0C18BB3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1847850"/>
            <a:ext cx="44767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1DDA6-6F2E-4201-B12A-183154B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Put into the fridge for at least 30 minutes so it can harden (the longer the better).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EA2F1-7657-43E7-8F71-F0DFF6216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21" y="2186724"/>
            <a:ext cx="2596279" cy="4226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467A6-61D7-43E4-AB2F-3A180A9B9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62" y="2295765"/>
            <a:ext cx="4071938" cy="40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1DDA6-6F2E-4201-B12A-183154B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Break apart, eat, and enjoy!!!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22A82-F21B-48A0-B3C9-D8687E72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82" y="2370972"/>
            <a:ext cx="8610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1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1DDA6-6F2E-4201-B12A-183154B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Did you like the candy cane bars? How </a:t>
            </a:r>
            <a:r>
              <a:rPr lang="en-US"/>
              <a:t>did you make it?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B599B-B4C0-4F47-A09C-32CF61B59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21" y="3005137"/>
            <a:ext cx="4878881" cy="2786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CD4174-061D-4938-930D-EA890E4FE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49" y="2475747"/>
            <a:ext cx="5472829" cy="40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2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FDEC-8CA4-416A-9C40-55E4F9CC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860C-A9BF-4F6B-9135-79004DE78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 </a:t>
            </a:r>
            <a:r>
              <a:rPr lang="en-US" sz="3200" dirty="0" err="1">
                <a:solidFill>
                  <a:schemeClr val="bg1"/>
                </a:solidFill>
              </a:rPr>
              <a:t>lbs</a:t>
            </a:r>
            <a:r>
              <a:rPr lang="en-US" sz="3200" dirty="0">
                <a:solidFill>
                  <a:schemeClr val="bg1"/>
                </a:solidFill>
              </a:rPr>
              <a:t> white chocolate (that can be melted- bars, melts, chocolate chips)</a:t>
            </a:r>
          </a:p>
          <a:p>
            <a:r>
              <a:rPr lang="en-US" sz="3200" dirty="0">
                <a:solidFill>
                  <a:schemeClr val="bg1"/>
                </a:solidFill>
              </a:rPr>
              <a:t>12 candy canes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1 tsp of peppermint extract (if you want extra flavor)</a:t>
            </a:r>
          </a:p>
          <a:p>
            <a:r>
              <a:rPr lang="en-US" sz="3200" dirty="0">
                <a:solidFill>
                  <a:schemeClr val="bg1"/>
                </a:solidFill>
              </a:rPr>
              <a:t>Ziploc bags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Metal spoons or rolling pin (something to crush the candy canes)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Pan</a:t>
            </a:r>
          </a:p>
          <a:p>
            <a:r>
              <a:rPr lang="en-US" sz="3200" dirty="0">
                <a:solidFill>
                  <a:schemeClr val="bg1"/>
                </a:solidFill>
              </a:rPr>
              <a:t>Wax paper </a:t>
            </a:r>
          </a:p>
          <a:p>
            <a:r>
              <a:rPr lang="en-US" sz="3200" dirty="0">
                <a:solidFill>
                  <a:schemeClr val="bg1"/>
                </a:solidFill>
              </a:rPr>
              <a:t>Microwavable bowl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Spoon for stirring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67E4A-1027-4DCF-81E5-6EB9574E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196" y="4377032"/>
            <a:ext cx="2918904" cy="20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2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1DDA6-6F2E-4201-B12A-183154B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Put candy canes into a gallon sized Ziploc bag.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DD6FC-5025-4890-88B5-EF96209ED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 you are doing individual bars, give each student a small Ziploc and their own candy cane.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D094B-B116-452A-A4BF-AD468515D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2" y="3114671"/>
            <a:ext cx="3467100" cy="3324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F80B8-D0CA-4E73-BC87-DACC3D833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948127"/>
            <a:ext cx="3067050" cy="3657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203A1F-DC7B-4492-99BF-6434F461D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032" y="3429000"/>
            <a:ext cx="3162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1DDA6-6F2E-4201-B12A-183154B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Using a rolling pin or other tool, crush the candy cane into small pieces.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E3A70-4C5A-49CF-A891-31124C91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" y="2862261"/>
            <a:ext cx="7745414" cy="2928938"/>
          </a:xfrm>
          <a:prstGeom prst="rect">
            <a:avLst/>
          </a:prstGeom>
        </p:spPr>
      </p:pic>
      <p:pic>
        <p:nvPicPr>
          <p:cNvPr id="1026" name="Picture 2" descr="43,757 Rolling Pin Stock Photos, Pictures &amp; Royalty-Free Images - iStock">
            <a:extLst>
              <a:ext uri="{FF2B5EF4-FFF2-40B4-BE49-F238E27FC236}">
                <a16:creationId xmlns:a16="http://schemas.microsoft.com/office/drawing/2014/main" id="{A7E1622A-32B1-410C-A8FB-BB3E403DB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49" y="3429000"/>
            <a:ext cx="3587751" cy="1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1DDA6-6F2E-4201-B12A-183154B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Pour white chocolate into a microwavable bowl.</a:t>
            </a:r>
          </a:p>
        </p:txBody>
      </p:sp>
      <p:pic>
        <p:nvPicPr>
          <p:cNvPr id="2050" name="Picture 2" descr="White Chocolate Chips Stock Photo - Download Image Now - iStock">
            <a:extLst>
              <a:ext uri="{FF2B5EF4-FFF2-40B4-BE49-F238E27FC236}">
                <a16:creationId xmlns:a16="http://schemas.microsoft.com/office/drawing/2014/main" id="{4B3CF99B-CDD7-47F1-AD18-A354428A3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88447"/>
            <a:ext cx="5424487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1DDA6-6F2E-4201-B12A-183154B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Put it in the microwave to melt the chocolate (follow time directions on bag).</a:t>
            </a:r>
          </a:p>
        </p:txBody>
      </p:sp>
      <p:pic>
        <p:nvPicPr>
          <p:cNvPr id="3074" name="Picture 2" descr="melted white chocolate Stock Photo by magone | PhotoDune">
            <a:extLst>
              <a:ext uri="{FF2B5EF4-FFF2-40B4-BE49-F238E27FC236}">
                <a16:creationId xmlns:a16="http://schemas.microsoft.com/office/drawing/2014/main" id="{025F256B-CA69-4046-9BAD-AD457B7B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185988"/>
            <a:ext cx="56197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19A358-F80B-46BE-B955-149A67AD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633662"/>
            <a:ext cx="48768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7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1DDA6-6F2E-4201-B12A-183154B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Pour the candy cane pieces into the melted white chocolate and stir. (Add peppermint flavor if you want)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43876-DB26-4A0D-8A5A-4849A2C10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82" y="2714622"/>
            <a:ext cx="3006835" cy="3248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BCA56-30FE-45F6-873D-60D3C1ADA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20" y="3007517"/>
            <a:ext cx="3928142" cy="2662237"/>
          </a:xfrm>
          <a:prstGeom prst="rect">
            <a:avLst/>
          </a:prstGeom>
        </p:spPr>
      </p:pic>
      <p:pic>
        <p:nvPicPr>
          <p:cNvPr id="4098" name="Picture 2" descr="Wooden Stirring Spoons | This an assortment of stirring spoo… | Flickr">
            <a:extLst>
              <a:ext uri="{FF2B5EF4-FFF2-40B4-BE49-F238E27FC236}">
                <a16:creationId xmlns:a16="http://schemas.microsoft.com/office/drawing/2014/main" id="{ABF170B8-7899-4E0C-AFD4-96713953A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16" y="3213624"/>
            <a:ext cx="3373383" cy="225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3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1DDA6-6F2E-4201-B12A-183154B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Put the wax paper onto the pan. </a:t>
            </a:r>
          </a:p>
        </p:txBody>
      </p:sp>
      <p:pic>
        <p:nvPicPr>
          <p:cNvPr id="5122" name="Picture 2" descr="58,320 Empty Parchment Photos - Free &amp; Royalty-Free Stock Photos from  Dreamstime">
            <a:extLst>
              <a:ext uri="{FF2B5EF4-FFF2-40B4-BE49-F238E27FC236}">
                <a16:creationId xmlns:a16="http://schemas.microsoft.com/office/drawing/2014/main" id="{742CF5D4-880A-4AE5-9B85-C0C47E01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179725"/>
            <a:ext cx="5467350" cy="443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87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1DDA6-6F2E-4201-B12A-183154B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Pour and spread the white chocolate candy cane mixture on to the wax paper.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2EE2D-C1DC-4AB1-9A09-ADF010DC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857" y="2428875"/>
            <a:ext cx="5719763" cy="3848320"/>
          </a:xfrm>
          <a:prstGeom prst="rect">
            <a:avLst/>
          </a:prstGeom>
        </p:spPr>
      </p:pic>
      <p:pic>
        <p:nvPicPr>
          <p:cNvPr id="1026" name="Picture 2" descr="Pouring Melted White Chocolate Stock Photo - Download Image Now - iStock">
            <a:extLst>
              <a:ext uri="{FF2B5EF4-FFF2-40B4-BE49-F238E27FC236}">
                <a16:creationId xmlns:a16="http://schemas.microsoft.com/office/drawing/2014/main" id="{A1932E7F-6E87-4EC8-8F6F-D2E884D5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0" y="2698066"/>
            <a:ext cx="2422738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8,320 Empty Parchment Photos - Free &amp; Royalty-Free Stock Photos from  Dreamstime">
            <a:extLst>
              <a:ext uri="{FF2B5EF4-FFF2-40B4-BE49-F238E27FC236}">
                <a16:creationId xmlns:a16="http://schemas.microsoft.com/office/drawing/2014/main" id="{742CF5D4-880A-4AE5-9B85-C0C47E01D5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40" y="3123198"/>
            <a:ext cx="2284095" cy="2459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567288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236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Let’s Make Candy Cane Bark</vt:lpstr>
      <vt:lpstr>Ingredients: </vt:lpstr>
      <vt:lpstr>1. Put candy canes into a gallon sized Ziploc bag. </vt:lpstr>
      <vt:lpstr>2. Using a rolling pin or other tool, crush the candy cane into small pieces.</vt:lpstr>
      <vt:lpstr>3. Pour white chocolate into a microwavable bowl.</vt:lpstr>
      <vt:lpstr>4. Put it in the microwave to melt the chocolate (follow time directions on bag).</vt:lpstr>
      <vt:lpstr>5. Pour the candy cane pieces into the melted white chocolate and stir. (Add peppermint flavor if you want)</vt:lpstr>
      <vt:lpstr>6. Put the wax paper onto the pan. </vt:lpstr>
      <vt:lpstr>7. Pour and spread the white chocolate candy cane mixture on to the wax paper.</vt:lpstr>
      <vt:lpstr>8. Put into the fridge for at least 30 minutes so it can harden (the longer the better).</vt:lpstr>
      <vt:lpstr>9. Break apart, eat, and enjoy!!!</vt:lpstr>
      <vt:lpstr>Review: Did you like the candy cane bars? How did you make it?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Candy Cane Bark!</dc:title>
  <dc:creator>quynhnguyen4@gmail.com</dc:creator>
  <cp:lastModifiedBy>quynhnguyen4@gmail.com</cp:lastModifiedBy>
  <cp:revision>10</cp:revision>
  <dcterms:created xsi:type="dcterms:W3CDTF">2020-09-21T19:56:03Z</dcterms:created>
  <dcterms:modified xsi:type="dcterms:W3CDTF">2020-09-25T14:21:11Z</dcterms:modified>
</cp:coreProperties>
</file>