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4" r:id="rId2"/>
  </p:sldMasterIdLst>
  <p:sldIdLst>
    <p:sldId id="256" r:id="rId3"/>
    <p:sldId id="298" r:id="rId4"/>
    <p:sldId id="307" r:id="rId5"/>
    <p:sldId id="259" r:id="rId6"/>
    <p:sldId id="299" r:id="rId7"/>
    <p:sldId id="303" r:id="rId8"/>
    <p:sldId id="306" r:id="rId9"/>
    <p:sldId id="308" r:id="rId10"/>
    <p:sldId id="305" r:id="rId11"/>
    <p:sldId id="30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95" d="100"/>
          <a:sy n="95" d="100"/>
        </p:scale>
        <p:origin x="6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22/6/2021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22/6/2021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22/6/2021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22/6/2021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22/6/2021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22/6/2021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22/6/2021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22/6/2021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22/6/2021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81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09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22/6/2021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44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69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89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69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087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40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96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91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737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22/6/2021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22/6/2021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22/6/2021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22/6/2021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22/6/2021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22/6/2021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22/6/2021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22/6/2021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02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sunrainearthSRE@gmail.com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7862" y="1393831"/>
            <a:ext cx="10178791" cy="2677648"/>
          </a:xfrm>
        </p:spPr>
        <p:txBody>
          <a:bodyPr/>
          <a:lstStyle/>
          <a:p>
            <a:r>
              <a:rPr lang="en-US" sz="4800" dirty="0" smtClean="0">
                <a:solidFill>
                  <a:srgbClr val="FFFF00"/>
                </a:solidFill>
              </a:rPr>
              <a:t>Preview: </a:t>
            </a:r>
            <a:br>
              <a:rPr lang="en-US" sz="4800" dirty="0" smtClean="0">
                <a:solidFill>
                  <a:srgbClr val="FFFF00"/>
                </a:solidFill>
              </a:rPr>
            </a:br>
            <a:r>
              <a:rPr lang="en-US" sz="4800" dirty="0" smtClean="0">
                <a:solidFill>
                  <a:srgbClr val="FFFF00"/>
                </a:solidFill>
              </a:rPr>
              <a:t>How </a:t>
            </a:r>
            <a:r>
              <a:rPr lang="en-US" sz="4800" dirty="0" smtClean="0">
                <a:solidFill>
                  <a:srgbClr val="FFFF00"/>
                </a:solidFill>
              </a:rPr>
              <a:t>to Compose</a:t>
            </a:r>
            <a:br>
              <a:rPr lang="en-US" sz="4800" dirty="0" smtClean="0">
                <a:solidFill>
                  <a:srgbClr val="FFFF00"/>
                </a:solidFill>
              </a:rPr>
            </a:br>
            <a:r>
              <a:rPr lang="en-US" sz="4800" dirty="0" smtClean="0">
                <a:solidFill>
                  <a:srgbClr val="FFFF00"/>
                </a:solidFill>
              </a:rPr>
              <a:t>Good Music?</a:t>
            </a:r>
            <a:br>
              <a:rPr lang="en-US" sz="4800" dirty="0" smtClean="0">
                <a:solidFill>
                  <a:srgbClr val="FFFF00"/>
                </a:solidFill>
              </a:rPr>
            </a:br>
            <a:r>
              <a:rPr lang="en-US" sz="4800" dirty="0" smtClean="0">
                <a:solidFill>
                  <a:srgbClr val="FFFF00"/>
                </a:solidFill>
              </a:rPr>
              <a:t>“Happiness is with you</a:t>
            </a:r>
            <a:r>
              <a:rPr lang="en-US" sz="4800" dirty="0" smtClean="0">
                <a:solidFill>
                  <a:srgbClr val="FFFF00"/>
                </a:solidFill>
              </a:rPr>
              <a:t>”</a:t>
            </a:r>
            <a:br>
              <a:rPr lang="en-US" sz="4800" dirty="0" smtClean="0">
                <a:solidFill>
                  <a:srgbClr val="FFFF00"/>
                </a:solidFill>
              </a:rPr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198" y="738433"/>
            <a:ext cx="8825658" cy="861420"/>
          </a:xfrm>
        </p:spPr>
        <p:txBody>
          <a:bodyPr/>
          <a:lstStyle/>
          <a:p>
            <a:endParaRPr lang="en-SG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31" y="2046508"/>
            <a:ext cx="3858050" cy="416980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0157" y="5134702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7183" y="4639185"/>
            <a:ext cx="178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 smtClean="0">
                <a:solidFill>
                  <a:schemeClr val="bg1"/>
                </a:solidFill>
              </a:rPr>
              <a:t>Click to listen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8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G" dirty="0" smtClean="0"/>
              <a:t>Q &amp; A Session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3" y="2123948"/>
            <a:ext cx="9930141" cy="3895852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en-SG" dirty="0" smtClean="0"/>
          </a:p>
          <a:p>
            <a:pPr marL="0" indent="0" algn="ctr">
              <a:buNone/>
            </a:pPr>
            <a:endParaRPr lang="en-SG" dirty="0"/>
          </a:p>
          <a:p>
            <a:pPr marL="0" indent="0" algn="ctr">
              <a:buNone/>
            </a:pPr>
            <a:endParaRPr lang="en-SG" dirty="0" smtClean="0"/>
          </a:p>
          <a:p>
            <a:pPr marL="0" indent="0" algn="ctr">
              <a:buNone/>
            </a:pPr>
            <a:r>
              <a:rPr lang="en-SG" sz="5200" dirty="0" smtClean="0">
                <a:latin typeface="Arial Black" panose="020B0A04020102020204" pitchFamily="34" charset="0"/>
              </a:rPr>
              <a:t>Please follow Instagram: </a:t>
            </a:r>
            <a:r>
              <a:rPr lang="en-SG" sz="5200" dirty="0" err="1" smtClean="0">
                <a:latin typeface="Arial Black" panose="020B0A04020102020204" pitchFamily="34" charset="0"/>
              </a:rPr>
              <a:t>sunrainearth</a:t>
            </a:r>
            <a:endParaRPr lang="en-SG" sz="5200" dirty="0" smtClean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SG" sz="5200" dirty="0" err="1" smtClean="0">
                <a:latin typeface="Arial Black" panose="020B0A04020102020204" pitchFamily="34" charset="0"/>
              </a:rPr>
              <a:t>Youtube</a:t>
            </a:r>
            <a:r>
              <a:rPr lang="en-SG" sz="5200" dirty="0" smtClean="0">
                <a:latin typeface="Arial Black" panose="020B0A04020102020204" pitchFamily="34" charset="0"/>
              </a:rPr>
              <a:t>: Shirley Ho –Topic</a:t>
            </a:r>
          </a:p>
          <a:p>
            <a:pPr marL="0" indent="0" algn="ctr">
              <a:buNone/>
            </a:pPr>
            <a:r>
              <a:rPr lang="en-SG" sz="5200" dirty="0" smtClean="0">
                <a:latin typeface="Arial Black" panose="020B0A04020102020204" pitchFamily="34" charset="0"/>
              </a:rPr>
              <a:t>Spotify: Shirley Ho</a:t>
            </a:r>
          </a:p>
          <a:p>
            <a:pPr marL="0" indent="0" algn="ctr">
              <a:buNone/>
            </a:pPr>
            <a:r>
              <a:rPr lang="en-SG" sz="5200" dirty="0" smtClean="0">
                <a:latin typeface="Arial Black" panose="020B0A04020102020204" pitchFamily="34" charset="0"/>
              </a:rPr>
              <a:t>Email: Shirleyho13@gmail.com</a:t>
            </a:r>
            <a:endParaRPr lang="en-US" sz="5200" dirty="0" smtClean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n-US" sz="52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sz="5200" dirty="0" smtClean="0">
                <a:latin typeface="Arial Black" panose="020B0A04020102020204" pitchFamily="34" charset="0"/>
              </a:rPr>
              <a:t>Thank you for your participation!!!</a:t>
            </a:r>
            <a:endParaRPr lang="en-US" sz="5200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485" b="12703"/>
          <a:stretch/>
        </p:blipFill>
        <p:spPr>
          <a:xfrm>
            <a:off x="8876549" y="546100"/>
            <a:ext cx="2208546" cy="179604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8241" y="10913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8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 smtClean="0"/>
              <a:t>Learning outcomes: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603500"/>
            <a:ext cx="10916653" cy="3416300"/>
          </a:xfrm>
        </p:spPr>
        <p:txBody>
          <a:bodyPr>
            <a:normAutofit/>
          </a:bodyPr>
          <a:lstStyle/>
          <a:p>
            <a:r>
              <a:rPr lang="en-SG" sz="3600" dirty="0" smtClean="0"/>
              <a:t>Greater appreciation &amp; gratitude for nature/what you love</a:t>
            </a:r>
          </a:p>
          <a:p>
            <a:r>
              <a:rPr lang="en-SG" sz="3600" dirty="0" smtClean="0"/>
              <a:t>Generating positive emotions and greater well-being through song writing.</a:t>
            </a:r>
          </a:p>
          <a:p>
            <a:r>
              <a:rPr lang="en-SG" sz="3600" dirty="0" smtClean="0"/>
              <a:t>Understanding the secret to song writing is …</a:t>
            </a:r>
            <a:endParaRPr lang="en-US" sz="36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3019" y="1083468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29074" y="1114926"/>
            <a:ext cx="178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 smtClean="0">
                <a:solidFill>
                  <a:schemeClr val="bg1"/>
                </a:solidFill>
              </a:rPr>
              <a:t>Click to listen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58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 smtClean="0"/>
              <a:t>Why do you want to compose music?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391424" cy="3416300"/>
          </a:xfrm>
        </p:spPr>
        <p:txBody>
          <a:bodyPr/>
          <a:lstStyle/>
          <a:p>
            <a:r>
              <a:rPr lang="en-SG" dirty="0" smtClean="0"/>
              <a:t>Understanding your purpose is important before you commit to your song writing journey.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0494" r="-1248" b="9750"/>
          <a:stretch/>
        </p:blipFill>
        <p:spPr>
          <a:xfrm>
            <a:off x="3559351" y="3183774"/>
            <a:ext cx="6025224" cy="336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55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607" y="941584"/>
            <a:ext cx="9556729" cy="706964"/>
          </a:xfrm>
        </p:spPr>
        <p:txBody>
          <a:bodyPr/>
          <a:lstStyle/>
          <a:p>
            <a:r>
              <a:rPr lang="en-SG" dirty="0" smtClean="0"/>
              <a:t>Composing your own music brings fulfilment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46" y="2266666"/>
            <a:ext cx="4695095" cy="43507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9187" t="12674" r="37098" b="11965"/>
          <a:stretch/>
        </p:blipFill>
        <p:spPr>
          <a:xfrm>
            <a:off x="5644203" y="1852863"/>
            <a:ext cx="5793818" cy="484471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1167" y="14702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6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 smtClean="0"/>
              <a:t>In the </a:t>
            </a:r>
            <a:r>
              <a:rPr lang="en-SG" dirty="0"/>
              <a:t>c</a:t>
            </a:r>
            <a:r>
              <a:rPr lang="en-SG" dirty="0" smtClean="0"/>
              <a:t>ourse you will learn the secret 5 </a:t>
            </a:r>
            <a:br>
              <a:rPr lang="en-SG" dirty="0" smtClean="0"/>
            </a:br>
            <a:r>
              <a:rPr lang="en-SG" dirty="0" smtClean="0"/>
              <a:t>Useful </a:t>
            </a:r>
            <a:r>
              <a:rPr lang="en-SG" dirty="0" smtClean="0"/>
              <a:t>Techniques for Song Writing: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082541" cy="3416300"/>
          </a:xfrm>
        </p:spPr>
        <p:txBody>
          <a:bodyPr/>
          <a:lstStyle/>
          <a:p>
            <a:r>
              <a:rPr lang="en-SG" dirty="0" smtClean="0"/>
              <a:t>1. </a:t>
            </a:r>
            <a:r>
              <a:rPr lang="en-SG" sz="2400" b="1" dirty="0" smtClean="0">
                <a:solidFill>
                  <a:srgbClr val="FF0000"/>
                </a:solidFill>
              </a:rPr>
              <a:t>Journaling </a:t>
            </a:r>
            <a:r>
              <a:rPr lang="en-SG" sz="2400" dirty="0" smtClean="0"/>
              <a:t>your </a:t>
            </a:r>
            <a:r>
              <a:rPr lang="en-SG" sz="2400" b="1" dirty="0" smtClean="0">
                <a:solidFill>
                  <a:srgbClr val="FF0000"/>
                </a:solidFill>
              </a:rPr>
              <a:t>genuine thoughts </a:t>
            </a:r>
            <a:r>
              <a:rPr lang="en-SG" sz="2400" dirty="0" smtClean="0"/>
              <a:t>(blog/keep it real)</a:t>
            </a:r>
          </a:p>
          <a:p>
            <a:r>
              <a:rPr lang="en-SG" sz="2400" dirty="0" smtClean="0"/>
              <a:t>2. Use </a:t>
            </a:r>
            <a:r>
              <a:rPr lang="en-SG" sz="2400" b="1" dirty="0" smtClean="0">
                <a:solidFill>
                  <a:srgbClr val="FF0000"/>
                </a:solidFill>
              </a:rPr>
              <a:t>Quotes/poems</a:t>
            </a:r>
            <a:r>
              <a:rPr lang="en-SG" sz="2400" dirty="0" smtClean="0"/>
              <a:t> to help you generate good poetic words/phrases</a:t>
            </a:r>
          </a:p>
          <a:p>
            <a:r>
              <a:rPr lang="en-SG" sz="2400" dirty="0" smtClean="0"/>
              <a:t>3. Use </a:t>
            </a:r>
            <a:r>
              <a:rPr lang="en-SG" sz="2400" b="1" dirty="0" smtClean="0">
                <a:solidFill>
                  <a:srgbClr val="FF0000"/>
                </a:solidFill>
              </a:rPr>
              <a:t>Rhymes</a:t>
            </a:r>
          </a:p>
          <a:p>
            <a:r>
              <a:rPr lang="en-SG" sz="2400" dirty="0" smtClean="0"/>
              <a:t>4. Use </a:t>
            </a:r>
            <a:r>
              <a:rPr lang="en-SG" sz="2400" b="1" dirty="0" smtClean="0">
                <a:solidFill>
                  <a:srgbClr val="FF0000"/>
                </a:solidFill>
              </a:rPr>
              <a:t>synonyms</a:t>
            </a:r>
            <a:r>
              <a:rPr lang="en-SG" sz="2400" dirty="0" smtClean="0"/>
              <a:t> for words with better sounding.</a:t>
            </a:r>
          </a:p>
          <a:p>
            <a:r>
              <a:rPr lang="en-SG" sz="2400" dirty="0" smtClean="0"/>
              <a:t>5. Write about your </a:t>
            </a:r>
            <a:r>
              <a:rPr lang="en-SG" sz="2400" b="1" dirty="0" smtClean="0">
                <a:solidFill>
                  <a:srgbClr val="FF0000"/>
                </a:solidFill>
              </a:rPr>
              <a:t>passion </a:t>
            </a:r>
            <a:r>
              <a:rPr lang="en-SG" sz="2400" dirty="0" smtClean="0"/>
              <a:t>and feelings.</a:t>
            </a:r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89861" y="11932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8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1579" y="-90151"/>
            <a:ext cx="10972800" cy="1143000"/>
          </a:xfrm>
        </p:spPr>
        <p:txBody>
          <a:bodyPr/>
          <a:lstStyle/>
          <a:p>
            <a:r>
              <a:rPr lang="en-SG" b="1" dirty="0" smtClean="0">
                <a:solidFill>
                  <a:srgbClr val="FF0000"/>
                </a:solidFill>
              </a:rPr>
              <a:t>Hands on Activity: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97831" y="806117"/>
            <a:ext cx="10972800" cy="4525963"/>
          </a:xfrm>
        </p:spPr>
        <p:txBody>
          <a:bodyPr/>
          <a:lstStyle/>
          <a:p>
            <a:r>
              <a:rPr lang="en-SG" dirty="0" smtClean="0"/>
              <a:t>Now listen to the podcast on “Happiness is with you” in the attachment listen to the song on </a:t>
            </a:r>
            <a:r>
              <a:rPr lang="en-SG" dirty="0" err="1" smtClean="0"/>
              <a:t>youtube</a:t>
            </a:r>
            <a:r>
              <a:rPr lang="en-SG" dirty="0" smtClean="0"/>
              <a:t>: Shirley Ho- Topic about the inspiration for the song. </a:t>
            </a:r>
          </a:p>
          <a:p>
            <a:r>
              <a:rPr lang="en-SG" dirty="0" smtClean="0"/>
              <a:t>See </a:t>
            </a:r>
            <a:r>
              <a:rPr lang="en-SG" dirty="0" smtClean="0"/>
              <a:t>the song lyrics in the next slide: </a:t>
            </a:r>
            <a:endParaRPr lang="en-SG" dirty="0" smtClean="0"/>
          </a:p>
          <a:p>
            <a:r>
              <a:rPr lang="en-SG" b="1" dirty="0" smtClean="0"/>
              <a:t>Write down the unique and beautiful lines in this song lyrics.</a:t>
            </a:r>
          </a:p>
          <a:p>
            <a:r>
              <a:rPr lang="en-SG" b="1" dirty="0" smtClean="0"/>
              <a:t>Which sentence can you relate to it most? </a:t>
            </a:r>
          </a:p>
          <a:p>
            <a:r>
              <a:rPr lang="en-SG" b="1" dirty="0" smtClean="0"/>
              <a:t>What do you t</a:t>
            </a:r>
            <a:r>
              <a:rPr lang="en-SG" b="1" dirty="0" smtClean="0"/>
              <a:t>hink makes a good song lyrics? </a:t>
            </a:r>
            <a:endParaRPr lang="en-US" b="1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4620" y="3187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6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4303" t="11785" r="41914" b="8288"/>
          <a:stretch/>
        </p:blipFill>
        <p:spPr>
          <a:xfrm>
            <a:off x="1644316" y="184483"/>
            <a:ext cx="8077199" cy="667351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3230" y="1417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6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368" y="571417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SG" dirty="0" smtClean="0"/>
              <a:t>Learning from those who have experienced it makes it easier for you to accomplish what you want in your own journey.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4097" y="3391620"/>
            <a:ext cx="2857500" cy="285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0125" y="2229853"/>
            <a:ext cx="10411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 smtClean="0"/>
              <a:t>Scan the QR code to find out about how each of my original song was composed so that you have a better understanding of the inspiration behind each of my song. If you are interested to get a copy of my CD album Illusion, email me at </a:t>
            </a:r>
            <a:r>
              <a:rPr lang="en-SG" dirty="0" smtClean="0">
                <a:hlinkClick r:id="rId3"/>
              </a:rPr>
              <a:t>sunrainearthSRE@gmail.com</a:t>
            </a:r>
            <a:r>
              <a:rPr lang="en-SG" dirty="0" smtClean="0"/>
              <a:t> to get a copy at a discount, free normal postage.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68" y="3500083"/>
            <a:ext cx="2769338" cy="26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01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326" y="55537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SG" dirty="0" smtClean="0"/>
              <a:t>What to learn more about the song writing and be guided to complete and publish your own song?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852" y="2332037"/>
            <a:ext cx="10972800" cy="4525963"/>
          </a:xfrm>
        </p:spPr>
        <p:txBody>
          <a:bodyPr/>
          <a:lstStyle/>
          <a:p>
            <a:r>
              <a:rPr lang="en-SG" dirty="0" smtClean="0"/>
              <a:t>Sign up for the courses to complete the song writing syllabus.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2000</TotalTime>
  <Words>361</Words>
  <Application>Microsoft Office PowerPoint</Application>
  <PresentationFormat>Widescreen</PresentationFormat>
  <Paragraphs>36</Paragraphs>
  <Slides>10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Century Gothic</vt:lpstr>
      <vt:lpstr>Wingdings 3</vt:lpstr>
      <vt:lpstr>Ion Boardroom</vt:lpstr>
      <vt:lpstr>Office Theme</vt:lpstr>
      <vt:lpstr>Preview:  How to Compose Good Music? “Happiness is with you” </vt:lpstr>
      <vt:lpstr>Learning outcomes:</vt:lpstr>
      <vt:lpstr>Why do you want to compose music? </vt:lpstr>
      <vt:lpstr>Composing your own music brings fulfilment</vt:lpstr>
      <vt:lpstr>In the course you will learn the secret 5  Useful Techniques for Song Writing:</vt:lpstr>
      <vt:lpstr>Hands on Activity: </vt:lpstr>
      <vt:lpstr>PowerPoint Presentation</vt:lpstr>
      <vt:lpstr>Learning from those who have experienced it makes it easier for you to accomplish what you want in your own journey. </vt:lpstr>
      <vt:lpstr>What to learn more about the song writing and be guided to complete and publish your own song? </vt:lpstr>
      <vt:lpstr>Q &amp; A Session </vt:lpstr>
    </vt:vector>
  </TitlesOfParts>
  <Company>MOE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Workshop</dc:title>
  <dc:creator>Ho Hui Zheng</dc:creator>
  <cp:lastModifiedBy>Ho Hui Zheng</cp:lastModifiedBy>
  <cp:revision>67</cp:revision>
  <dcterms:created xsi:type="dcterms:W3CDTF">2019-10-14T01:20:54Z</dcterms:created>
  <dcterms:modified xsi:type="dcterms:W3CDTF">2021-06-21T16:31:49Z</dcterms:modified>
</cp:coreProperties>
</file>