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38225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7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5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9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95833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8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4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5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4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769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284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D4E4609-E112-4B7A-A0C9-8799391322C2}" type="datetimeFigureOut">
              <a:rPr lang="en-US" smtClean="0"/>
              <a:t>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D7C64E2-BEEF-424D-BFB2-0D08F56704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27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3B4FE"/>
            </a:gs>
            <a:gs pos="100000">
              <a:schemeClr val="bg1">
                <a:lumMod val="5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5007" y="2176080"/>
            <a:ext cx="8361229" cy="2098226"/>
          </a:xfrm>
        </p:spPr>
        <p:txBody>
          <a:bodyPr/>
          <a:lstStyle/>
          <a:p>
            <a:r>
              <a:rPr lang="en-US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404767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3B4FE"/>
            </a:gs>
            <a:gs pos="100000">
              <a:schemeClr val="bg1">
                <a:lumMod val="5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13" y="477078"/>
            <a:ext cx="9601200" cy="755374"/>
          </a:xfrm>
        </p:spPr>
        <p:txBody>
          <a:bodyPr/>
          <a:lstStyle/>
          <a:p>
            <a:pPr algn="ctr"/>
            <a:r>
              <a:rPr lang="en-US" b="1" dirty="0"/>
              <a:t>Topics Discussed in the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287" y="1749286"/>
            <a:ext cx="9601200" cy="3916017"/>
          </a:xfrm>
        </p:spPr>
        <p:txBody>
          <a:bodyPr>
            <a:noAutofit/>
          </a:bodyPr>
          <a:lstStyle/>
          <a:p>
            <a:r>
              <a:rPr lang="en-US" sz="2800" dirty="0"/>
              <a:t>Ethernet concepts</a:t>
            </a:r>
          </a:p>
          <a:p>
            <a:r>
              <a:rPr lang="en-US" sz="2800" dirty="0"/>
              <a:t>Connecting Switches and Devices</a:t>
            </a:r>
          </a:p>
          <a:p>
            <a:r>
              <a:rPr lang="en-US" sz="2800" dirty="0"/>
              <a:t>Switch port configuration</a:t>
            </a:r>
          </a:p>
          <a:p>
            <a:r>
              <a:rPr lang="en-US" sz="2800" dirty="0"/>
              <a:t>Managing error conditions on a switch</a:t>
            </a:r>
          </a:p>
          <a:p>
            <a:r>
              <a:rPr lang="en-US" sz="2800" dirty="0"/>
              <a:t>Discovering connected devices</a:t>
            </a:r>
          </a:p>
          <a:p>
            <a:r>
              <a:rPr lang="en-US" sz="2800" dirty="0"/>
              <a:t>Using </a:t>
            </a:r>
            <a:r>
              <a:rPr lang="en-US" sz="2800" dirty="0" err="1"/>
              <a:t>PoE</a:t>
            </a:r>
            <a:endParaRPr lang="en-US" sz="2800" dirty="0"/>
          </a:p>
          <a:p>
            <a:r>
              <a:rPr lang="en-US" sz="2800" dirty="0" err="1"/>
              <a:t>PoE</a:t>
            </a:r>
            <a:r>
              <a:rPr lang="en-US" sz="2800" dirty="0"/>
              <a:t> Lab</a:t>
            </a:r>
          </a:p>
        </p:txBody>
      </p:sp>
    </p:spTree>
    <p:extLst>
      <p:ext uri="{BB962C8B-B14F-4D97-AF65-F5344CB8AC3E}">
        <p14:creationId xmlns:p14="http://schemas.microsoft.com/office/powerpoint/2010/main" val="3465929159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71</TotalTime>
  <Words>30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S4 ccnp switch purple</vt:lpstr>
      <vt:lpstr>Summary of Section</vt:lpstr>
      <vt:lpstr>Topics Discussed in the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Digna Diaz</dc:creator>
  <cp:lastModifiedBy>Digna Diaz</cp:lastModifiedBy>
  <cp:revision>3</cp:revision>
  <dcterms:created xsi:type="dcterms:W3CDTF">2017-02-08T18:53:24Z</dcterms:created>
  <dcterms:modified xsi:type="dcterms:W3CDTF">2017-02-12T20:44:13Z</dcterms:modified>
</cp:coreProperties>
</file>