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ebp" ContentType="image/jpe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3"/>
  </p:notesMasterIdLst>
  <p:handoutMasterIdLst>
    <p:handoutMasterId r:id="rId34"/>
  </p:handoutMasterIdLst>
  <p:sldIdLst>
    <p:sldId id="475" r:id="rId5"/>
    <p:sldId id="468" r:id="rId6"/>
    <p:sldId id="471" r:id="rId7"/>
    <p:sldId id="428" r:id="rId8"/>
    <p:sldId id="418" r:id="rId9"/>
    <p:sldId id="441" r:id="rId10"/>
    <p:sldId id="430" r:id="rId11"/>
    <p:sldId id="444" r:id="rId12"/>
    <p:sldId id="445" r:id="rId13"/>
    <p:sldId id="431" r:id="rId14"/>
    <p:sldId id="432" r:id="rId15"/>
    <p:sldId id="433" r:id="rId16"/>
    <p:sldId id="454" r:id="rId17"/>
    <p:sldId id="456" r:id="rId18"/>
    <p:sldId id="457" r:id="rId19"/>
    <p:sldId id="482" r:id="rId20"/>
    <p:sldId id="472" r:id="rId21"/>
    <p:sldId id="476" r:id="rId22"/>
    <p:sldId id="477" r:id="rId23"/>
    <p:sldId id="478" r:id="rId24"/>
    <p:sldId id="479" r:id="rId25"/>
    <p:sldId id="480" r:id="rId26"/>
    <p:sldId id="481" r:id="rId27"/>
    <p:sldId id="484" r:id="rId28"/>
    <p:sldId id="483" r:id="rId29"/>
    <p:sldId id="459" r:id="rId30"/>
    <p:sldId id="448" r:id="rId31"/>
    <p:sldId id="473" r:id="rId32"/>
  </p:sldIdLst>
  <p:sldSz cx="12188825" cy="6858000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056" autoAdjust="0"/>
    <p:restoredTop sz="77544" autoAdjust="0"/>
  </p:normalViewPr>
  <p:slideViewPr>
    <p:cSldViewPr showGuides="1">
      <p:cViewPr varScale="1">
        <p:scale>
          <a:sx n="89" d="100"/>
          <a:sy n="89" d="100"/>
        </p:scale>
        <p:origin x="210" y="78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-90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7" d="100"/>
          <a:sy n="87" d="100"/>
        </p:scale>
        <p:origin x="384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gs" Target="tags/tag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253DF3-A4E0-4322-B4A6-468FEA37F5CD}" type="doc">
      <dgm:prSet loTypeId="urn:microsoft.com/office/officeart/2005/8/layout/radial6" loCatId="cycl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C7A631E0-82EA-4F25-B5AD-AFA5B1848C0E}">
      <dgm:prSet phldrT="[Text]"/>
      <dgm:spPr/>
      <dgm:t>
        <a:bodyPr/>
        <a:lstStyle/>
        <a:p>
          <a:r>
            <a:rPr lang="en-US" dirty="0"/>
            <a:t>Human Nature</a:t>
          </a:r>
        </a:p>
      </dgm:t>
    </dgm:pt>
    <dgm:pt modelId="{C5CBEBEC-E136-4283-91B2-0F7BD479F494}" type="parTrans" cxnId="{31E93F84-5099-44AD-95DA-559EAEB7E603}">
      <dgm:prSet/>
      <dgm:spPr/>
      <dgm:t>
        <a:bodyPr/>
        <a:lstStyle/>
        <a:p>
          <a:endParaRPr lang="en-US"/>
        </a:p>
      </dgm:t>
    </dgm:pt>
    <dgm:pt modelId="{7B76480E-FBF2-45B3-96EA-F1F72A85B411}" type="sibTrans" cxnId="{31E93F84-5099-44AD-95DA-559EAEB7E603}">
      <dgm:prSet/>
      <dgm:spPr/>
      <dgm:t>
        <a:bodyPr/>
        <a:lstStyle/>
        <a:p>
          <a:endParaRPr lang="en-US"/>
        </a:p>
      </dgm:t>
    </dgm:pt>
    <dgm:pt modelId="{2FB3BBA6-5318-4388-A130-42083F1C1880}">
      <dgm:prSet phldrT="[Text]"/>
      <dgm:spPr/>
      <dgm:t>
        <a:bodyPr/>
        <a:lstStyle/>
        <a:p>
          <a:r>
            <a:rPr lang="en-US" dirty="0"/>
            <a:t>Trusting</a:t>
          </a:r>
        </a:p>
      </dgm:t>
    </dgm:pt>
    <dgm:pt modelId="{52574278-4171-447B-B8F9-EC1669F7A3C5}" type="parTrans" cxnId="{7A5A030E-6B55-4F8C-A45B-08D00FA3B4D5}">
      <dgm:prSet/>
      <dgm:spPr/>
      <dgm:t>
        <a:bodyPr/>
        <a:lstStyle/>
        <a:p>
          <a:endParaRPr lang="en-US"/>
        </a:p>
      </dgm:t>
    </dgm:pt>
    <dgm:pt modelId="{079FC077-AD09-43B6-A171-D72ED9F3A59F}" type="sibTrans" cxnId="{7A5A030E-6B55-4F8C-A45B-08D00FA3B4D5}">
      <dgm:prSet/>
      <dgm:spPr/>
      <dgm:t>
        <a:bodyPr/>
        <a:lstStyle/>
        <a:p>
          <a:endParaRPr lang="en-US"/>
        </a:p>
      </dgm:t>
    </dgm:pt>
    <dgm:pt modelId="{7B1E33B0-43E3-4356-941A-90165EF8AC1E}">
      <dgm:prSet phldrT="[Text]"/>
      <dgm:spPr/>
      <dgm:t>
        <a:bodyPr/>
        <a:lstStyle/>
        <a:p>
          <a:r>
            <a:rPr lang="en-US" dirty="0"/>
            <a:t>Naive</a:t>
          </a:r>
        </a:p>
      </dgm:t>
    </dgm:pt>
    <dgm:pt modelId="{D0963BAB-3AC1-4319-9B74-342273006285}" type="parTrans" cxnId="{76E6BA09-83F2-4442-AE79-6DD6480A7BAA}">
      <dgm:prSet/>
      <dgm:spPr/>
      <dgm:t>
        <a:bodyPr/>
        <a:lstStyle/>
        <a:p>
          <a:endParaRPr lang="en-US"/>
        </a:p>
      </dgm:t>
    </dgm:pt>
    <dgm:pt modelId="{FB420839-66C1-4ED8-A581-032FC0909060}" type="sibTrans" cxnId="{76E6BA09-83F2-4442-AE79-6DD6480A7BAA}">
      <dgm:prSet/>
      <dgm:spPr/>
      <dgm:t>
        <a:bodyPr/>
        <a:lstStyle/>
        <a:p>
          <a:endParaRPr lang="en-US"/>
        </a:p>
      </dgm:t>
    </dgm:pt>
    <dgm:pt modelId="{23AB59D9-1E68-45A3-8C64-CC6211EB6DED}">
      <dgm:prSet phldrT="[Text]"/>
      <dgm:spPr/>
      <dgm:t>
        <a:bodyPr/>
        <a:lstStyle/>
        <a:p>
          <a:r>
            <a:rPr lang="en-US" dirty="0"/>
            <a:t>Helpful</a:t>
          </a:r>
        </a:p>
      </dgm:t>
    </dgm:pt>
    <dgm:pt modelId="{E1FB61C5-46CB-4A24-97BB-6F578126F342}" type="parTrans" cxnId="{08C0E7EA-0AE3-40F2-AF79-7CDE82CA2D20}">
      <dgm:prSet/>
      <dgm:spPr/>
      <dgm:t>
        <a:bodyPr/>
        <a:lstStyle/>
        <a:p>
          <a:endParaRPr lang="en-US"/>
        </a:p>
      </dgm:t>
    </dgm:pt>
    <dgm:pt modelId="{3CECE24A-622A-4499-A7F9-9C4105C387A9}" type="sibTrans" cxnId="{08C0E7EA-0AE3-40F2-AF79-7CDE82CA2D20}">
      <dgm:prSet/>
      <dgm:spPr/>
      <dgm:t>
        <a:bodyPr/>
        <a:lstStyle/>
        <a:p>
          <a:endParaRPr lang="en-US"/>
        </a:p>
      </dgm:t>
    </dgm:pt>
    <dgm:pt modelId="{DA1C0092-8DCC-4BEB-9962-C4C906C6FA3E}">
      <dgm:prSet phldrT="[Text]"/>
      <dgm:spPr/>
      <dgm:t>
        <a:bodyPr/>
        <a:lstStyle/>
        <a:p>
          <a:r>
            <a:rPr lang="en-US" dirty="0"/>
            <a:t>Gullible</a:t>
          </a:r>
        </a:p>
      </dgm:t>
    </dgm:pt>
    <dgm:pt modelId="{863907DE-1E52-405D-85B7-48598CB873A9}" type="parTrans" cxnId="{96FCDF34-EF02-4E69-A25D-10B99FE47E8F}">
      <dgm:prSet/>
      <dgm:spPr/>
      <dgm:t>
        <a:bodyPr/>
        <a:lstStyle/>
        <a:p>
          <a:endParaRPr lang="en-US"/>
        </a:p>
      </dgm:t>
    </dgm:pt>
    <dgm:pt modelId="{45F1954F-A26E-4E64-9FC2-3EB3E01642B5}" type="sibTrans" cxnId="{96FCDF34-EF02-4E69-A25D-10B99FE47E8F}">
      <dgm:prSet/>
      <dgm:spPr/>
      <dgm:t>
        <a:bodyPr/>
        <a:lstStyle/>
        <a:p>
          <a:endParaRPr lang="en-US"/>
        </a:p>
      </dgm:t>
    </dgm:pt>
    <dgm:pt modelId="{BA901BEC-43D9-49C2-B36A-4276E170217A}" type="pres">
      <dgm:prSet presAssocID="{26253DF3-A4E0-4322-B4A6-468FEA37F5CD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A29E2C5-4EC5-4FDF-830C-49A1E32B775C}" type="pres">
      <dgm:prSet presAssocID="{C7A631E0-82EA-4F25-B5AD-AFA5B1848C0E}" presName="centerShape" presStyleLbl="node0" presStyleIdx="0" presStyleCnt="1"/>
      <dgm:spPr/>
    </dgm:pt>
    <dgm:pt modelId="{3650F161-25ED-4C81-92D0-19773154E906}" type="pres">
      <dgm:prSet presAssocID="{2FB3BBA6-5318-4388-A130-42083F1C1880}" presName="node" presStyleLbl="node1" presStyleIdx="0" presStyleCnt="4">
        <dgm:presLayoutVars>
          <dgm:bulletEnabled val="1"/>
        </dgm:presLayoutVars>
      </dgm:prSet>
      <dgm:spPr/>
    </dgm:pt>
    <dgm:pt modelId="{260F9651-9CDE-4FD8-9DFC-758A257DD8AC}" type="pres">
      <dgm:prSet presAssocID="{2FB3BBA6-5318-4388-A130-42083F1C1880}" presName="dummy" presStyleCnt="0"/>
      <dgm:spPr/>
    </dgm:pt>
    <dgm:pt modelId="{0CD7704C-080E-446F-BE04-B3FD1DE2A8D2}" type="pres">
      <dgm:prSet presAssocID="{079FC077-AD09-43B6-A171-D72ED9F3A59F}" presName="sibTrans" presStyleLbl="sibTrans2D1" presStyleIdx="0" presStyleCnt="4"/>
      <dgm:spPr/>
    </dgm:pt>
    <dgm:pt modelId="{E05125D3-4E00-4CC7-BE84-A8582A546E5A}" type="pres">
      <dgm:prSet presAssocID="{7B1E33B0-43E3-4356-941A-90165EF8AC1E}" presName="node" presStyleLbl="node1" presStyleIdx="1" presStyleCnt="4">
        <dgm:presLayoutVars>
          <dgm:bulletEnabled val="1"/>
        </dgm:presLayoutVars>
      </dgm:prSet>
      <dgm:spPr/>
    </dgm:pt>
    <dgm:pt modelId="{7FC25CFB-2095-486F-AF2F-5286EB7C4D79}" type="pres">
      <dgm:prSet presAssocID="{7B1E33B0-43E3-4356-941A-90165EF8AC1E}" presName="dummy" presStyleCnt="0"/>
      <dgm:spPr/>
    </dgm:pt>
    <dgm:pt modelId="{75DE7196-421B-40CA-B410-EA1B8B805EEC}" type="pres">
      <dgm:prSet presAssocID="{FB420839-66C1-4ED8-A581-032FC0909060}" presName="sibTrans" presStyleLbl="sibTrans2D1" presStyleIdx="1" presStyleCnt="4"/>
      <dgm:spPr/>
    </dgm:pt>
    <dgm:pt modelId="{1F806BFE-3385-4C56-BEFD-167DC441CFC3}" type="pres">
      <dgm:prSet presAssocID="{23AB59D9-1E68-45A3-8C64-CC6211EB6DED}" presName="node" presStyleLbl="node1" presStyleIdx="2" presStyleCnt="4">
        <dgm:presLayoutVars>
          <dgm:bulletEnabled val="1"/>
        </dgm:presLayoutVars>
      </dgm:prSet>
      <dgm:spPr/>
    </dgm:pt>
    <dgm:pt modelId="{93B41C9C-7443-4B9D-AD77-EEB5BA2EB066}" type="pres">
      <dgm:prSet presAssocID="{23AB59D9-1E68-45A3-8C64-CC6211EB6DED}" presName="dummy" presStyleCnt="0"/>
      <dgm:spPr/>
    </dgm:pt>
    <dgm:pt modelId="{1930304C-6AF4-443A-ABD0-6DA7C48DFA90}" type="pres">
      <dgm:prSet presAssocID="{3CECE24A-622A-4499-A7F9-9C4105C387A9}" presName="sibTrans" presStyleLbl="sibTrans2D1" presStyleIdx="2" presStyleCnt="4"/>
      <dgm:spPr/>
    </dgm:pt>
    <dgm:pt modelId="{D3D07C15-A31C-45B1-B840-B50EA80A0385}" type="pres">
      <dgm:prSet presAssocID="{DA1C0092-8DCC-4BEB-9962-C4C906C6FA3E}" presName="node" presStyleLbl="node1" presStyleIdx="3" presStyleCnt="4">
        <dgm:presLayoutVars>
          <dgm:bulletEnabled val="1"/>
        </dgm:presLayoutVars>
      </dgm:prSet>
      <dgm:spPr/>
    </dgm:pt>
    <dgm:pt modelId="{925E4693-604D-46F3-984C-FA7B3789411C}" type="pres">
      <dgm:prSet presAssocID="{DA1C0092-8DCC-4BEB-9962-C4C906C6FA3E}" presName="dummy" presStyleCnt="0"/>
      <dgm:spPr/>
    </dgm:pt>
    <dgm:pt modelId="{74ACCCF6-A33C-4689-8505-05B6E7C74904}" type="pres">
      <dgm:prSet presAssocID="{45F1954F-A26E-4E64-9FC2-3EB3E01642B5}" presName="sibTrans" presStyleLbl="sibTrans2D1" presStyleIdx="3" presStyleCnt="4"/>
      <dgm:spPr/>
    </dgm:pt>
  </dgm:ptLst>
  <dgm:cxnLst>
    <dgm:cxn modelId="{76E6BA09-83F2-4442-AE79-6DD6480A7BAA}" srcId="{C7A631E0-82EA-4F25-B5AD-AFA5B1848C0E}" destId="{7B1E33B0-43E3-4356-941A-90165EF8AC1E}" srcOrd="1" destOrd="0" parTransId="{D0963BAB-3AC1-4319-9B74-342273006285}" sibTransId="{FB420839-66C1-4ED8-A581-032FC0909060}"/>
    <dgm:cxn modelId="{7A5A030E-6B55-4F8C-A45B-08D00FA3B4D5}" srcId="{C7A631E0-82EA-4F25-B5AD-AFA5B1848C0E}" destId="{2FB3BBA6-5318-4388-A130-42083F1C1880}" srcOrd="0" destOrd="0" parTransId="{52574278-4171-447B-B8F9-EC1669F7A3C5}" sibTransId="{079FC077-AD09-43B6-A171-D72ED9F3A59F}"/>
    <dgm:cxn modelId="{52DE9B11-CF86-413F-92C0-5231D7733814}" type="presOf" srcId="{7B1E33B0-43E3-4356-941A-90165EF8AC1E}" destId="{E05125D3-4E00-4CC7-BE84-A8582A546E5A}" srcOrd="0" destOrd="0" presId="urn:microsoft.com/office/officeart/2005/8/layout/radial6"/>
    <dgm:cxn modelId="{F2A9C92A-363A-491E-9B47-A14EEE64CA2B}" type="presOf" srcId="{3CECE24A-622A-4499-A7F9-9C4105C387A9}" destId="{1930304C-6AF4-443A-ABD0-6DA7C48DFA90}" srcOrd="0" destOrd="0" presId="urn:microsoft.com/office/officeart/2005/8/layout/radial6"/>
    <dgm:cxn modelId="{CA41D02F-6176-49C1-B651-35C856249864}" type="presOf" srcId="{C7A631E0-82EA-4F25-B5AD-AFA5B1848C0E}" destId="{6A29E2C5-4EC5-4FDF-830C-49A1E32B775C}" srcOrd="0" destOrd="0" presId="urn:microsoft.com/office/officeart/2005/8/layout/radial6"/>
    <dgm:cxn modelId="{96FCDF34-EF02-4E69-A25D-10B99FE47E8F}" srcId="{C7A631E0-82EA-4F25-B5AD-AFA5B1848C0E}" destId="{DA1C0092-8DCC-4BEB-9962-C4C906C6FA3E}" srcOrd="3" destOrd="0" parTransId="{863907DE-1E52-405D-85B7-48598CB873A9}" sibTransId="{45F1954F-A26E-4E64-9FC2-3EB3E01642B5}"/>
    <dgm:cxn modelId="{138C7736-12AE-409C-8461-09732DD83A32}" type="presOf" srcId="{2FB3BBA6-5318-4388-A130-42083F1C1880}" destId="{3650F161-25ED-4C81-92D0-19773154E906}" srcOrd="0" destOrd="0" presId="urn:microsoft.com/office/officeart/2005/8/layout/radial6"/>
    <dgm:cxn modelId="{BEB88575-E036-4655-A61A-06B09A682D6C}" type="presOf" srcId="{079FC077-AD09-43B6-A171-D72ED9F3A59F}" destId="{0CD7704C-080E-446F-BE04-B3FD1DE2A8D2}" srcOrd="0" destOrd="0" presId="urn:microsoft.com/office/officeart/2005/8/layout/radial6"/>
    <dgm:cxn modelId="{3CE8C280-65D8-4F6F-B8FC-7DC2181CF387}" type="presOf" srcId="{26253DF3-A4E0-4322-B4A6-468FEA37F5CD}" destId="{BA901BEC-43D9-49C2-B36A-4276E170217A}" srcOrd="0" destOrd="0" presId="urn:microsoft.com/office/officeart/2005/8/layout/radial6"/>
    <dgm:cxn modelId="{31E93F84-5099-44AD-95DA-559EAEB7E603}" srcId="{26253DF3-A4E0-4322-B4A6-468FEA37F5CD}" destId="{C7A631E0-82EA-4F25-B5AD-AFA5B1848C0E}" srcOrd="0" destOrd="0" parTransId="{C5CBEBEC-E136-4283-91B2-0F7BD479F494}" sibTransId="{7B76480E-FBF2-45B3-96EA-F1F72A85B411}"/>
    <dgm:cxn modelId="{E05AFF87-F1E0-40C2-AABE-CC95DAA7463E}" type="presOf" srcId="{23AB59D9-1E68-45A3-8C64-CC6211EB6DED}" destId="{1F806BFE-3385-4C56-BEFD-167DC441CFC3}" srcOrd="0" destOrd="0" presId="urn:microsoft.com/office/officeart/2005/8/layout/radial6"/>
    <dgm:cxn modelId="{D62D8A92-4D60-4E63-97D5-C7E0E581A499}" type="presOf" srcId="{45F1954F-A26E-4E64-9FC2-3EB3E01642B5}" destId="{74ACCCF6-A33C-4689-8505-05B6E7C74904}" srcOrd="0" destOrd="0" presId="urn:microsoft.com/office/officeart/2005/8/layout/radial6"/>
    <dgm:cxn modelId="{6E3E45C6-CEBA-4DA2-ADC0-7E4C10FDCC74}" type="presOf" srcId="{FB420839-66C1-4ED8-A581-032FC0909060}" destId="{75DE7196-421B-40CA-B410-EA1B8B805EEC}" srcOrd="0" destOrd="0" presId="urn:microsoft.com/office/officeart/2005/8/layout/radial6"/>
    <dgm:cxn modelId="{3F8648E6-2E67-42EF-891F-A1DEA40BC046}" type="presOf" srcId="{DA1C0092-8DCC-4BEB-9962-C4C906C6FA3E}" destId="{D3D07C15-A31C-45B1-B840-B50EA80A0385}" srcOrd="0" destOrd="0" presId="urn:microsoft.com/office/officeart/2005/8/layout/radial6"/>
    <dgm:cxn modelId="{08C0E7EA-0AE3-40F2-AF79-7CDE82CA2D20}" srcId="{C7A631E0-82EA-4F25-B5AD-AFA5B1848C0E}" destId="{23AB59D9-1E68-45A3-8C64-CC6211EB6DED}" srcOrd="2" destOrd="0" parTransId="{E1FB61C5-46CB-4A24-97BB-6F578126F342}" sibTransId="{3CECE24A-622A-4499-A7F9-9C4105C387A9}"/>
    <dgm:cxn modelId="{37AA340B-34F5-456B-8B45-7A28317E4600}" type="presParOf" srcId="{BA901BEC-43D9-49C2-B36A-4276E170217A}" destId="{6A29E2C5-4EC5-4FDF-830C-49A1E32B775C}" srcOrd="0" destOrd="0" presId="urn:microsoft.com/office/officeart/2005/8/layout/radial6"/>
    <dgm:cxn modelId="{79E3FDC9-3E1F-410B-90A4-7C81241B6461}" type="presParOf" srcId="{BA901BEC-43D9-49C2-B36A-4276E170217A}" destId="{3650F161-25ED-4C81-92D0-19773154E906}" srcOrd="1" destOrd="0" presId="urn:microsoft.com/office/officeart/2005/8/layout/radial6"/>
    <dgm:cxn modelId="{0341FE2D-CB61-4309-A0F1-74192246DCC0}" type="presParOf" srcId="{BA901BEC-43D9-49C2-B36A-4276E170217A}" destId="{260F9651-9CDE-4FD8-9DFC-758A257DD8AC}" srcOrd="2" destOrd="0" presId="urn:microsoft.com/office/officeart/2005/8/layout/radial6"/>
    <dgm:cxn modelId="{29A0425C-708B-4F21-B53C-054D527A73F6}" type="presParOf" srcId="{BA901BEC-43D9-49C2-B36A-4276E170217A}" destId="{0CD7704C-080E-446F-BE04-B3FD1DE2A8D2}" srcOrd="3" destOrd="0" presId="urn:microsoft.com/office/officeart/2005/8/layout/radial6"/>
    <dgm:cxn modelId="{1DE582CD-B6F7-499B-9DF7-7EBD0A42A539}" type="presParOf" srcId="{BA901BEC-43D9-49C2-B36A-4276E170217A}" destId="{E05125D3-4E00-4CC7-BE84-A8582A546E5A}" srcOrd="4" destOrd="0" presId="urn:microsoft.com/office/officeart/2005/8/layout/radial6"/>
    <dgm:cxn modelId="{0C53575A-704E-492A-BBB1-BE201685ADDE}" type="presParOf" srcId="{BA901BEC-43D9-49C2-B36A-4276E170217A}" destId="{7FC25CFB-2095-486F-AF2F-5286EB7C4D79}" srcOrd="5" destOrd="0" presId="urn:microsoft.com/office/officeart/2005/8/layout/radial6"/>
    <dgm:cxn modelId="{BCC131E2-32C5-486F-B046-DDCBD2D155A1}" type="presParOf" srcId="{BA901BEC-43D9-49C2-B36A-4276E170217A}" destId="{75DE7196-421B-40CA-B410-EA1B8B805EEC}" srcOrd="6" destOrd="0" presId="urn:microsoft.com/office/officeart/2005/8/layout/radial6"/>
    <dgm:cxn modelId="{7462F603-4B05-4535-BEB8-BCF6CD6B1DC8}" type="presParOf" srcId="{BA901BEC-43D9-49C2-B36A-4276E170217A}" destId="{1F806BFE-3385-4C56-BEFD-167DC441CFC3}" srcOrd="7" destOrd="0" presId="urn:microsoft.com/office/officeart/2005/8/layout/radial6"/>
    <dgm:cxn modelId="{B0F19C53-E3FC-4F53-8C1C-6D764FCA8CB3}" type="presParOf" srcId="{BA901BEC-43D9-49C2-B36A-4276E170217A}" destId="{93B41C9C-7443-4B9D-AD77-EEB5BA2EB066}" srcOrd="8" destOrd="0" presId="urn:microsoft.com/office/officeart/2005/8/layout/radial6"/>
    <dgm:cxn modelId="{7336A6C2-A0C8-4A0D-96D6-389DBB559382}" type="presParOf" srcId="{BA901BEC-43D9-49C2-B36A-4276E170217A}" destId="{1930304C-6AF4-443A-ABD0-6DA7C48DFA90}" srcOrd="9" destOrd="0" presId="urn:microsoft.com/office/officeart/2005/8/layout/radial6"/>
    <dgm:cxn modelId="{394EB8D9-F747-4EE0-8A95-A776CEF32ED6}" type="presParOf" srcId="{BA901BEC-43D9-49C2-B36A-4276E170217A}" destId="{D3D07C15-A31C-45B1-B840-B50EA80A0385}" srcOrd="10" destOrd="0" presId="urn:microsoft.com/office/officeart/2005/8/layout/radial6"/>
    <dgm:cxn modelId="{25B523FC-CFE6-4551-B2E1-20881ED5BB6C}" type="presParOf" srcId="{BA901BEC-43D9-49C2-B36A-4276E170217A}" destId="{925E4693-604D-46F3-984C-FA7B3789411C}" srcOrd="11" destOrd="0" presId="urn:microsoft.com/office/officeart/2005/8/layout/radial6"/>
    <dgm:cxn modelId="{F127842C-7A38-4F6C-A539-E614BB89A38B}" type="presParOf" srcId="{BA901BEC-43D9-49C2-B36A-4276E170217A}" destId="{74ACCCF6-A33C-4689-8505-05B6E7C74904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802DA1-DB2E-45DB-99C2-A96BBB892603}" type="doc">
      <dgm:prSet loTypeId="urn:microsoft.com/office/officeart/2005/8/layout/process1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7C5DD380-9A71-48BC-BB98-BDEA59BDEB51}">
      <dgm:prSet phldrT="[Text]"/>
      <dgm:spPr/>
      <dgm:t>
        <a:bodyPr/>
        <a:lstStyle/>
        <a:p>
          <a:r>
            <a:rPr lang="en-US" dirty="0"/>
            <a:t>What damaging info can a criminal get to you?</a:t>
          </a:r>
        </a:p>
      </dgm:t>
    </dgm:pt>
    <dgm:pt modelId="{847410A0-3BD5-4FD7-A280-CA5E71DC8633}" type="parTrans" cxnId="{A0619D84-290F-4712-83F3-C9537B1FE81B}">
      <dgm:prSet/>
      <dgm:spPr/>
      <dgm:t>
        <a:bodyPr/>
        <a:lstStyle/>
        <a:p>
          <a:endParaRPr lang="en-US"/>
        </a:p>
      </dgm:t>
    </dgm:pt>
    <dgm:pt modelId="{08013031-A985-432A-A7E9-6DFB2C744557}" type="sibTrans" cxnId="{A0619D84-290F-4712-83F3-C9537B1FE81B}">
      <dgm:prSet/>
      <dgm:spPr/>
      <dgm:t>
        <a:bodyPr/>
        <a:lstStyle/>
        <a:p>
          <a:endParaRPr lang="en-US"/>
        </a:p>
      </dgm:t>
    </dgm:pt>
    <dgm:pt modelId="{937D7549-55DB-4D55-ADE5-B4E472A6D024}">
      <dgm:prSet phldrT="[Text]"/>
      <dgm:spPr/>
      <dgm:t>
        <a:bodyPr/>
        <a:lstStyle/>
        <a:p>
          <a:r>
            <a:rPr lang="en-US" dirty="0"/>
            <a:t>Confirm the info is correct the first time you get it, or when it changes</a:t>
          </a:r>
        </a:p>
      </dgm:t>
    </dgm:pt>
    <dgm:pt modelId="{12191940-6C1A-450A-BBFD-29236B22BA8A}" type="parTrans" cxnId="{B590747D-7A95-4A2E-B8F8-07E248F18F92}">
      <dgm:prSet/>
      <dgm:spPr/>
      <dgm:t>
        <a:bodyPr/>
        <a:lstStyle/>
        <a:p>
          <a:endParaRPr lang="en-US"/>
        </a:p>
      </dgm:t>
    </dgm:pt>
    <dgm:pt modelId="{8FC7875A-5BEF-41F7-A440-6EDDFE93477C}" type="sibTrans" cxnId="{B590747D-7A95-4A2E-B8F8-07E248F18F92}">
      <dgm:prSet/>
      <dgm:spPr/>
      <dgm:t>
        <a:bodyPr/>
        <a:lstStyle/>
        <a:p>
          <a:endParaRPr lang="en-US"/>
        </a:p>
      </dgm:t>
    </dgm:pt>
    <dgm:pt modelId="{C8242254-101E-43B7-85D7-90F7BCE6AA2D}">
      <dgm:prSet/>
      <dgm:spPr/>
      <dgm:t>
        <a:bodyPr/>
        <a:lstStyle/>
        <a:p>
          <a:r>
            <a:rPr lang="en-US" dirty="0"/>
            <a:t>Phone call (on a number you look up)</a:t>
          </a:r>
        </a:p>
      </dgm:t>
    </dgm:pt>
    <dgm:pt modelId="{6869F125-794C-4073-A02D-1AB48F56CFD5}" type="parTrans" cxnId="{3E1C7FB6-0BC0-4902-A526-D2B83EB8BF04}">
      <dgm:prSet/>
      <dgm:spPr/>
      <dgm:t>
        <a:bodyPr/>
        <a:lstStyle/>
        <a:p>
          <a:endParaRPr lang="en-US"/>
        </a:p>
      </dgm:t>
    </dgm:pt>
    <dgm:pt modelId="{770595C2-D7B9-4A74-AD95-327A7B4337D6}" type="sibTrans" cxnId="{3E1C7FB6-0BC0-4902-A526-D2B83EB8BF04}">
      <dgm:prSet/>
      <dgm:spPr/>
      <dgm:t>
        <a:bodyPr/>
        <a:lstStyle/>
        <a:p>
          <a:endParaRPr lang="en-US"/>
        </a:p>
      </dgm:t>
    </dgm:pt>
    <dgm:pt modelId="{CEE64DBD-453F-49C0-B6AB-BE81B09021A6}" type="pres">
      <dgm:prSet presAssocID="{E6802DA1-DB2E-45DB-99C2-A96BBB892603}" presName="Name0" presStyleCnt="0">
        <dgm:presLayoutVars>
          <dgm:dir/>
          <dgm:resizeHandles val="exact"/>
        </dgm:presLayoutVars>
      </dgm:prSet>
      <dgm:spPr/>
    </dgm:pt>
    <dgm:pt modelId="{8B5DA93B-01E4-41F1-87A1-FFFE4B5804E2}" type="pres">
      <dgm:prSet presAssocID="{7C5DD380-9A71-48BC-BB98-BDEA59BDEB51}" presName="node" presStyleLbl="node1" presStyleIdx="0" presStyleCnt="3" custLinFactNeighborX="-9761" custLinFactNeighborY="-21">
        <dgm:presLayoutVars>
          <dgm:bulletEnabled val="1"/>
        </dgm:presLayoutVars>
      </dgm:prSet>
      <dgm:spPr/>
    </dgm:pt>
    <dgm:pt modelId="{7BD667F9-1A3D-45D5-909F-C52C3E58E732}" type="pres">
      <dgm:prSet presAssocID="{08013031-A985-432A-A7E9-6DFB2C744557}" presName="sibTrans" presStyleLbl="sibTrans2D1" presStyleIdx="0" presStyleCnt="2"/>
      <dgm:spPr/>
    </dgm:pt>
    <dgm:pt modelId="{2FB5059D-30F5-4218-8450-E44C70BB85D1}" type="pres">
      <dgm:prSet presAssocID="{08013031-A985-432A-A7E9-6DFB2C744557}" presName="connectorText" presStyleLbl="sibTrans2D1" presStyleIdx="0" presStyleCnt="2"/>
      <dgm:spPr/>
    </dgm:pt>
    <dgm:pt modelId="{81BB60F3-A4B1-4B30-85A7-B1BA8CA41812}" type="pres">
      <dgm:prSet presAssocID="{937D7549-55DB-4D55-ADE5-B4E472A6D024}" presName="node" presStyleLbl="node1" presStyleIdx="1" presStyleCnt="3" custLinFactNeighborX="12918" custLinFactNeighborY="-969">
        <dgm:presLayoutVars>
          <dgm:bulletEnabled val="1"/>
        </dgm:presLayoutVars>
      </dgm:prSet>
      <dgm:spPr/>
    </dgm:pt>
    <dgm:pt modelId="{9C44C95F-25A8-4B34-ADD1-6536D8398FCC}" type="pres">
      <dgm:prSet presAssocID="{8FC7875A-5BEF-41F7-A440-6EDDFE93477C}" presName="sibTrans" presStyleLbl="sibTrans2D1" presStyleIdx="1" presStyleCnt="2" custScaleX="121747" custLinFactNeighborX="5774" custLinFactNeighborY="-942"/>
      <dgm:spPr/>
    </dgm:pt>
    <dgm:pt modelId="{E4675CC7-72CB-4A56-AD62-FFA959F47637}" type="pres">
      <dgm:prSet presAssocID="{8FC7875A-5BEF-41F7-A440-6EDDFE93477C}" presName="connectorText" presStyleLbl="sibTrans2D1" presStyleIdx="1" presStyleCnt="2"/>
      <dgm:spPr/>
    </dgm:pt>
    <dgm:pt modelId="{3C898CC0-3FE6-45D1-A1E1-73E828BE37B3}" type="pres">
      <dgm:prSet presAssocID="{C8242254-101E-43B7-85D7-90F7BCE6AA2D}" presName="node" presStyleLbl="node1" presStyleIdx="2" presStyleCnt="3">
        <dgm:presLayoutVars>
          <dgm:bulletEnabled val="1"/>
        </dgm:presLayoutVars>
      </dgm:prSet>
      <dgm:spPr/>
    </dgm:pt>
  </dgm:ptLst>
  <dgm:cxnLst>
    <dgm:cxn modelId="{26336F0B-1D67-433F-98C2-AFFDA8A6E630}" type="presOf" srcId="{8FC7875A-5BEF-41F7-A440-6EDDFE93477C}" destId="{9C44C95F-25A8-4B34-ADD1-6536D8398FCC}" srcOrd="0" destOrd="0" presId="urn:microsoft.com/office/officeart/2005/8/layout/process1"/>
    <dgm:cxn modelId="{0508F80C-5B7A-4FF5-AA56-258E5117A7B7}" type="presOf" srcId="{E6802DA1-DB2E-45DB-99C2-A96BBB892603}" destId="{CEE64DBD-453F-49C0-B6AB-BE81B09021A6}" srcOrd="0" destOrd="0" presId="urn:microsoft.com/office/officeart/2005/8/layout/process1"/>
    <dgm:cxn modelId="{A911A132-D33A-4BA1-8082-5D8A30F47508}" type="presOf" srcId="{08013031-A985-432A-A7E9-6DFB2C744557}" destId="{2FB5059D-30F5-4218-8450-E44C70BB85D1}" srcOrd="1" destOrd="0" presId="urn:microsoft.com/office/officeart/2005/8/layout/process1"/>
    <dgm:cxn modelId="{CC49A340-3691-4E60-9BD1-F9A9CA31FE98}" type="presOf" srcId="{7C5DD380-9A71-48BC-BB98-BDEA59BDEB51}" destId="{8B5DA93B-01E4-41F1-87A1-FFFE4B5804E2}" srcOrd="0" destOrd="0" presId="urn:microsoft.com/office/officeart/2005/8/layout/process1"/>
    <dgm:cxn modelId="{AB730962-D365-4491-A303-7CC0A8C4747D}" type="presOf" srcId="{937D7549-55DB-4D55-ADE5-B4E472A6D024}" destId="{81BB60F3-A4B1-4B30-85A7-B1BA8CA41812}" srcOrd="0" destOrd="0" presId="urn:microsoft.com/office/officeart/2005/8/layout/process1"/>
    <dgm:cxn modelId="{B590747D-7A95-4A2E-B8F8-07E248F18F92}" srcId="{E6802DA1-DB2E-45DB-99C2-A96BBB892603}" destId="{937D7549-55DB-4D55-ADE5-B4E472A6D024}" srcOrd="1" destOrd="0" parTransId="{12191940-6C1A-450A-BBFD-29236B22BA8A}" sibTransId="{8FC7875A-5BEF-41F7-A440-6EDDFE93477C}"/>
    <dgm:cxn modelId="{A0619D84-290F-4712-83F3-C9537B1FE81B}" srcId="{E6802DA1-DB2E-45DB-99C2-A96BBB892603}" destId="{7C5DD380-9A71-48BC-BB98-BDEA59BDEB51}" srcOrd="0" destOrd="0" parTransId="{847410A0-3BD5-4FD7-A280-CA5E71DC8633}" sibTransId="{08013031-A985-432A-A7E9-6DFB2C744557}"/>
    <dgm:cxn modelId="{3E1C7FB6-0BC0-4902-A526-D2B83EB8BF04}" srcId="{E6802DA1-DB2E-45DB-99C2-A96BBB892603}" destId="{C8242254-101E-43B7-85D7-90F7BCE6AA2D}" srcOrd="2" destOrd="0" parTransId="{6869F125-794C-4073-A02D-1AB48F56CFD5}" sibTransId="{770595C2-D7B9-4A74-AD95-327A7B4337D6}"/>
    <dgm:cxn modelId="{58E2D8CE-1DAE-4536-976E-577294892213}" type="presOf" srcId="{C8242254-101E-43B7-85D7-90F7BCE6AA2D}" destId="{3C898CC0-3FE6-45D1-A1E1-73E828BE37B3}" srcOrd="0" destOrd="0" presId="urn:microsoft.com/office/officeart/2005/8/layout/process1"/>
    <dgm:cxn modelId="{2DDEEBF3-398C-43A2-92FD-7ED0C62D6A50}" type="presOf" srcId="{08013031-A985-432A-A7E9-6DFB2C744557}" destId="{7BD667F9-1A3D-45D5-909F-C52C3E58E732}" srcOrd="0" destOrd="0" presId="urn:microsoft.com/office/officeart/2005/8/layout/process1"/>
    <dgm:cxn modelId="{082480F9-6E98-4A47-9BBB-2A37A45D7BE0}" type="presOf" srcId="{8FC7875A-5BEF-41F7-A440-6EDDFE93477C}" destId="{E4675CC7-72CB-4A56-AD62-FFA959F47637}" srcOrd="1" destOrd="0" presId="urn:microsoft.com/office/officeart/2005/8/layout/process1"/>
    <dgm:cxn modelId="{884D4BB4-F3C7-466E-866A-89CAB3549DBF}" type="presParOf" srcId="{CEE64DBD-453F-49C0-B6AB-BE81B09021A6}" destId="{8B5DA93B-01E4-41F1-87A1-FFFE4B5804E2}" srcOrd="0" destOrd="0" presId="urn:microsoft.com/office/officeart/2005/8/layout/process1"/>
    <dgm:cxn modelId="{0667E5DA-F32E-4BBD-B1D0-0990BFE1E8B3}" type="presParOf" srcId="{CEE64DBD-453F-49C0-B6AB-BE81B09021A6}" destId="{7BD667F9-1A3D-45D5-909F-C52C3E58E732}" srcOrd="1" destOrd="0" presId="urn:microsoft.com/office/officeart/2005/8/layout/process1"/>
    <dgm:cxn modelId="{37F731CE-4FB7-4C11-A5B9-695BCF656091}" type="presParOf" srcId="{7BD667F9-1A3D-45D5-909F-C52C3E58E732}" destId="{2FB5059D-30F5-4218-8450-E44C70BB85D1}" srcOrd="0" destOrd="0" presId="urn:microsoft.com/office/officeart/2005/8/layout/process1"/>
    <dgm:cxn modelId="{18247DE6-2C4F-41AD-9C76-8F935C9ADCC4}" type="presParOf" srcId="{CEE64DBD-453F-49C0-B6AB-BE81B09021A6}" destId="{81BB60F3-A4B1-4B30-85A7-B1BA8CA41812}" srcOrd="2" destOrd="0" presId="urn:microsoft.com/office/officeart/2005/8/layout/process1"/>
    <dgm:cxn modelId="{BA819833-D3A6-428A-9568-6F5BEEAD3BA3}" type="presParOf" srcId="{CEE64DBD-453F-49C0-B6AB-BE81B09021A6}" destId="{9C44C95F-25A8-4B34-ADD1-6536D8398FCC}" srcOrd="3" destOrd="0" presId="urn:microsoft.com/office/officeart/2005/8/layout/process1"/>
    <dgm:cxn modelId="{B1BB363B-EA1B-4273-9FC7-DDDDEF097DE8}" type="presParOf" srcId="{9C44C95F-25A8-4B34-ADD1-6536D8398FCC}" destId="{E4675CC7-72CB-4A56-AD62-FFA959F47637}" srcOrd="0" destOrd="0" presId="urn:microsoft.com/office/officeart/2005/8/layout/process1"/>
    <dgm:cxn modelId="{971D6DE7-00EB-4DB4-9AD5-EB0626C17A7F}" type="presParOf" srcId="{CEE64DBD-453F-49C0-B6AB-BE81B09021A6}" destId="{3C898CC0-3FE6-45D1-A1E1-73E828BE37B3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04017BF-8DB2-4E30-A05F-923349BB0C39}" type="doc">
      <dgm:prSet loTypeId="urn:microsoft.com/office/officeart/2005/8/layout/process1" loCatId="process" qsTypeId="urn:microsoft.com/office/officeart/2005/8/quickstyle/simple1" qsCatId="simple" csTypeId="urn:microsoft.com/office/officeart/2005/8/colors/accent0_3" csCatId="mainScheme" phldr="1"/>
      <dgm:spPr/>
    </dgm:pt>
    <dgm:pt modelId="{98E3F023-CFB6-4C7A-A37D-3B033450C4DC}">
      <dgm:prSet phldrT="[Text]"/>
      <dgm:spPr/>
      <dgm:t>
        <a:bodyPr/>
        <a:lstStyle/>
        <a:p>
          <a:r>
            <a:rPr lang="en-US" dirty="0"/>
            <a:t>Long</a:t>
          </a:r>
        </a:p>
      </dgm:t>
    </dgm:pt>
    <dgm:pt modelId="{52D0EB07-1EBF-48FF-8890-D08B5F9720A4}" type="parTrans" cxnId="{919906E4-614E-4088-9687-6CB4EAE38A92}">
      <dgm:prSet/>
      <dgm:spPr/>
      <dgm:t>
        <a:bodyPr/>
        <a:lstStyle/>
        <a:p>
          <a:endParaRPr lang="en-US"/>
        </a:p>
      </dgm:t>
    </dgm:pt>
    <dgm:pt modelId="{8397BEA2-FD5F-4469-B50A-36AC7C48C818}" type="sibTrans" cxnId="{919906E4-614E-4088-9687-6CB4EAE38A92}">
      <dgm:prSet/>
      <dgm:spPr/>
      <dgm:t>
        <a:bodyPr/>
        <a:lstStyle/>
        <a:p>
          <a:endParaRPr lang="en-US"/>
        </a:p>
      </dgm:t>
    </dgm:pt>
    <dgm:pt modelId="{904B7653-7FBF-4E5F-8612-6D0AAD0984DA}">
      <dgm:prSet phldrT="[Text]"/>
      <dgm:spPr/>
      <dgm:t>
        <a:bodyPr/>
        <a:lstStyle/>
        <a:p>
          <a:r>
            <a:rPr lang="en-US" dirty="0"/>
            <a:t>Complex</a:t>
          </a:r>
        </a:p>
      </dgm:t>
    </dgm:pt>
    <dgm:pt modelId="{31C6AE7A-6F6A-4CDC-9793-9623425F2587}" type="parTrans" cxnId="{E744E3B9-EE95-4059-BDBB-1A02543A2366}">
      <dgm:prSet/>
      <dgm:spPr/>
      <dgm:t>
        <a:bodyPr/>
        <a:lstStyle/>
        <a:p>
          <a:endParaRPr lang="en-US"/>
        </a:p>
      </dgm:t>
    </dgm:pt>
    <dgm:pt modelId="{FB43E61C-0714-4E82-8BAF-E32F54C0DC43}" type="sibTrans" cxnId="{E744E3B9-EE95-4059-BDBB-1A02543A2366}">
      <dgm:prSet/>
      <dgm:spPr/>
      <dgm:t>
        <a:bodyPr/>
        <a:lstStyle/>
        <a:p>
          <a:endParaRPr lang="en-US"/>
        </a:p>
      </dgm:t>
    </dgm:pt>
    <dgm:pt modelId="{C3EAA938-AA06-414B-BEC9-281AE93AD637}">
      <dgm:prSet phldrT="[Text]"/>
      <dgm:spPr/>
      <dgm:t>
        <a:bodyPr/>
        <a:lstStyle/>
        <a:p>
          <a:r>
            <a:rPr lang="en-US" dirty="0"/>
            <a:t>Unique</a:t>
          </a:r>
        </a:p>
      </dgm:t>
    </dgm:pt>
    <dgm:pt modelId="{20C3D582-4412-48B0-848C-04634F36B325}" type="parTrans" cxnId="{6286ADE5-7CCD-4FFF-BD18-2565F169DA82}">
      <dgm:prSet/>
      <dgm:spPr/>
      <dgm:t>
        <a:bodyPr/>
        <a:lstStyle/>
        <a:p>
          <a:endParaRPr lang="en-US"/>
        </a:p>
      </dgm:t>
    </dgm:pt>
    <dgm:pt modelId="{617F7226-5814-4634-8902-7EE31F1EE774}" type="sibTrans" cxnId="{6286ADE5-7CCD-4FFF-BD18-2565F169DA82}">
      <dgm:prSet/>
      <dgm:spPr/>
      <dgm:t>
        <a:bodyPr/>
        <a:lstStyle/>
        <a:p>
          <a:endParaRPr lang="en-US"/>
        </a:p>
      </dgm:t>
    </dgm:pt>
    <dgm:pt modelId="{FBD3E919-FD52-46B6-96D6-9E3C44D04A9C}" type="pres">
      <dgm:prSet presAssocID="{F04017BF-8DB2-4E30-A05F-923349BB0C39}" presName="Name0" presStyleCnt="0">
        <dgm:presLayoutVars>
          <dgm:dir/>
          <dgm:resizeHandles val="exact"/>
        </dgm:presLayoutVars>
      </dgm:prSet>
      <dgm:spPr/>
    </dgm:pt>
    <dgm:pt modelId="{AC4A5F56-B61E-4D50-9EF8-27A62DCE2787}" type="pres">
      <dgm:prSet presAssocID="{98E3F023-CFB6-4C7A-A37D-3B033450C4DC}" presName="node" presStyleLbl="node1" presStyleIdx="0" presStyleCnt="3">
        <dgm:presLayoutVars>
          <dgm:bulletEnabled val="1"/>
        </dgm:presLayoutVars>
      </dgm:prSet>
      <dgm:spPr/>
    </dgm:pt>
    <dgm:pt modelId="{DEFA7023-DBE1-4474-94DB-7D425507F1EF}" type="pres">
      <dgm:prSet presAssocID="{8397BEA2-FD5F-4469-B50A-36AC7C48C818}" presName="sibTrans" presStyleLbl="sibTrans2D1" presStyleIdx="0" presStyleCnt="2"/>
      <dgm:spPr/>
    </dgm:pt>
    <dgm:pt modelId="{337DFB1D-E961-40CD-A9ED-6B0579A3AD92}" type="pres">
      <dgm:prSet presAssocID="{8397BEA2-FD5F-4469-B50A-36AC7C48C818}" presName="connectorText" presStyleLbl="sibTrans2D1" presStyleIdx="0" presStyleCnt="2"/>
      <dgm:spPr/>
    </dgm:pt>
    <dgm:pt modelId="{CE866852-C74F-4FAB-BCD6-DDE2F80AEEC2}" type="pres">
      <dgm:prSet presAssocID="{904B7653-7FBF-4E5F-8612-6D0AAD0984DA}" presName="node" presStyleLbl="node1" presStyleIdx="1" presStyleCnt="3">
        <dgm:presLayoutVars>
          <dgm:bulletEnabled val="1"/>
        </dgm:presLayoutVars>
      </dgm:prSet>
      <dgm:spPr/>
    </dgm:pt>
    <dgm:pt modelId="{17C9940B-DA63-4305-A4D5-CC35966EAAF0}" type="pres">
      <dgm:prSet presAssocID="{FB43E61C-0714-4E82-8BAF-E32F54C0DC43}" presName="sibTrans" presStyleLbl="sibTrans2D1" presStyleIdx="1" presStyleCnt="2"/>
      <dgm:spPr/>
    </dgm:pt>
    <dgm:pt modelId="{F23871D3-6B64-48BE-A1E0-4020FEDC6BEB}" type="pres">
      <dgm:prSet presAssocID="{FB43E61C-0714-4E82-8BAF-E32F54C0DC43}" presName="connectorText" presStyleLbl="sibTrans2D1" presStyleIdx="1" presStyleCnt="2"/>
      <dgm:spPr/>
    </dgm:pt>
    <dgm:pt modelId="{A64ABE50-24C7-472F-93B2-6B0979724AC1}" type="pres">
      <dgm:prSet presAssocID="{C3EAA938-AA06-414B-BEC9-281AE93AD637}" presName="node" presStyleLbl="node1" presStyleIdx="2" presStyleCnt="3">
        <dgm:presLayoutVars>
          <dgm:bulletEnabled val="1"/>
        </dgm:presLayoutVars>
      </dgm:prSet>
      <dgm:spPr/>
    </dgm:pt>
  </dgm:ptLst>
  <dgm:cxnLst>
    <dgm:cxn modelId="{18CDA608-74E0-4FD2-92D3-D07653047D5C}" type="presOf" srcId="{8397BEA2-FD5F-4469-B50A-36AC7C48C818}" destId="{DEFA7023-DBE1-4474-94DB-7D425507F1EF}" srcOrd="0" destOrd="0" presId="urn:microsoft.com/office/officeart/2005/8/layout/process1"/>
    <dgm:cxn modelId="{59274E0B-B69A-45B5-AB43-7BDAB23064F2}" type="presOf" srcId="{F04017BF-8DB2-4E30-A05F-923349BB0C39}" destId="{FBD3E919-FD52-46B6-96D6-9E3C44D04A9C}" srcOrd="0" destOrd="0" presId="urn:microsoft.com/office/officeart/2005/8/layout/process1"/>
    <dgm:cxn modelId="{DF95AE0F-6F29-47FA-9283-B74E5F593E90}" type="presOf" srcId="{FB43E61C-0714-4E82-8BAF-E32F54C0DC43}" destId="{17C9940B-DA63-4305-A4D5-CC35966EAAF0}" srcOrd="0" destOrd="0" presId="urn:microsoft.com/office/officeart/2005/8/layout/process1"/>
    <dgm:cxn modelId="{BC490E12-6D2E-46C7-B37D-FF9122522F15}" type="presOf" srcId="{98E3F023-CFB6-4C7A-A37D-3B033450C4DC}" destId="{AC4A5F56-B61E-4D50-9EF8-27A62DCE2787}" srcOrd="0" destOrd="0" presId="urn:microsoft.com/office/officeart/2005/8/layout/process1"/>
    <dgm:cxn modelId="{6AEDAA53-7DDD-452B-B530-E9FE71E9CCB7}" type="presOf" srcId="{FB43E61C-0714-4E82-8BAF-E32F54C0DC43}" destId="{F23871D3-6B64-48BE-A1E0-4020FEDC6BEB}" srcOrd="1" destOrd="0" presId="urn:microsoft.com/office/officeart/2005/8/layout/process1"/>
    <dgm:cxn modelId="{E744E3B9-EE95-4059-BDBB-1A02543A2366}" srcId="{F04017BF-8DB2-4E30-A05F-923349BB0C39}" destId="{904B7653-7FBF-4E5F-8612-6D0AAD0984DA}" srcOrd="1" destOrd="0" parTransId="{31C6AE7A-6F6A-4CDC-9793-9623425F2587}" sibTransId="{FB43E61C-0714-4E82-8BAF-E32F54C0DC43}"/>
    <dgm:cxn modelId="{053560BB-0950-4A7C-B178-8F5342466028}" type="presOf" srcId="{904B7653-7FBF-4E5F-8612-6D0AAD0984DA}" destId="{CE866852-C74F-4FAB-BCD6-DDE2F80AEEC2}" srcOrd="0" destOrd="0" presId="urn:microsoft.com/office/officeart/2005/8/layout/process1"/>
    <dgm:cxn modelId="{DE5AB4BD-8350-400A-91D6-758C1EFAEAF0}" type="presOf" srcId="{8397BEA2-FD5F-4469-B50A-36AC7C48C818}" destId="{337DFB1D-E961-40CD-A9ED-6B0579A3AD92}" srcOrd="1" destOrd="0" presId="urn:microsoft.com/office/officeart/2005/8/layout/process1"/>
    <dgm:cxn modelId="{919906E4-614E-4088-9687-6CB4EAE38A92}" srcId="{F04017BF-8DB2-4E30-A05F-923349BB0C39}" destId="{98E3F023-CFB6-4C7A-A37D-3B033450C4DC}" srcOrd="0" destOrd="0" parTransId="{52D0EB07-1EBF-48FF-8890-D08B5F9720A4}" sibTransId="{8397BEA2-FD5F-4469-B50A-36AC7C48C818}"/>
    <dgm:cxn modelId="{6286ADE5-7CCD-4FFF-BD18-2565F169DA82}" srcId="{F04017BF-8DB2-4E30-A05F-923349BB0C39}" destId="{C3EAA938-AA06-414B-BEC9-281AE93AD637}" srcOrd="2" destOrd="0" parTransId="{20C3D582-4412-48B0-848C-04634F36B325}" sibTransId="{617F7226-5814-4634-8902-7EE31F1EE774}"/>
    <dgm:cxn modelId="{42E921F0-ED4C-44AB-93B3-04FEFA8B7B19}" type="presOf" srcId="{C3EAA938-AA06-414B-BEC9-281AE93AD637}" destId="{A64ABE50-24C7-472F-93B2-6B0979724AC1}" srcOrd="0" destOrd="0" presId="urn:microsoft.com/office/officeart/2005/8/layout/process1"/>
    <dgm:cxn modelId="{66D531A3-994B-40EB-82A1-7AD7803B87E1}" type="presParOf" srcId="{FBD3E919-FD52-46B6-96D6-9E3C44D04A9C}" destId="{AC4A5F56-B61E-4D50-9EF8-27A62DCE2787}" srcOrd="0" destOrd="0" presId="urn:microsoft.com/office/officeart/2005/8/layout/process1"/>
    <dgm:cxn modelId="{9CFD75B5-7880-4130-980F-C29AC01CB971}" type="presParOf" srcId="{FBD3E919-FD52-46B6-96D6-9E3C44D04A9C}" destId="{DEFA7023-DBE1-4474-94DB-7D425507F1EF}" srcOrd="1" destOrd="0" presId="urn:microsoft.com/office/officeart/2005/8/layout/process1"/>
    <dgm:cxn modelId="{8D1B95D5-33F8-4306-8C10-F5D7613EDFF2}" type="presParOf" srcId="{DEFA7023-DBE1-4474-94DB-7D425507F1EF}" destId="{337DFB1D-E961-40CD-A9ED-6B0579A3AD92}" srcOrd="0" destOrd="0" presId="urn:microsoft.com/office/officeart/2005/8/layout/process1"/>
    <dgm:cxn modelId="{0EBBED07-6EFE-445C-9D31-A2F4F650611A}" type="presParOf" srcId="{FBD3E919-FD52-46B6-96D6-9E3C44D04A9C}" destId="{CE866852-C74F-4FAB-BCD6-DDE2F80AEEC2}" srcOrd="2" destOrd="0" presId="urn:microsoft.com/office/officeart/2005/8/layout/process1"/>
    <dgm:cxn modelId="{DB62D05A-6F85-4205-81AB-6025FD5A6F0E}" type="presParOf" srcId="{FBD3E919-FD52-46B6-96D6-9E3C44D04A9C}" destId="{17C9940B-DA63-4305-A4D5-CC35966EAAF0}" srcOrd="3" destOrd="0" presId="urn:microsoft.com/office/officeart/2005/8/layout/process1"/>
    <dgm:cxn modelId="{C7390BAC-0545-47B1-A75B-1747B60785CC}" type="presParOf" srcId="{17C9940B-DA63-4305-A4D5-CC35966EAAF0}" destId="{F23871D3-6B64-48BE-A1E0-4020FEDC6BEB}" srcOrd="0" destOrd="0" presId="urn:microsoft.com/office/officeart/2005/8/layout/process1"/>
    <dgm:cxn modelId="{53590117-08AD-4813-9F3E-19984030C125}" type="presParOf" srcId="{FBD3E919-FD52-46B6-96D6-9E3C44D04A9C}" destId="{A64ABE50-24C7-472F-93B2-6B0979724AC1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ACCCF6-A33C-4689-8505-05B6E7C74904}">
      <dsp:nvSpPr>
        <dsp:cNvPr id="0" name=""/>
        <dsp:cNvSpPr/>
      </dsp:nvSpPr>
      <dsp:spPr>
        <a:xfrm>
          <a:off x="1796651" y="501251"/>
          <a:ext cx="3340896" cy="3340896"/>
        </a:xfrm>
        <a:prstGeom prst="blockArc">
          <a:avLst>
            <a:gd name="adj1" fmla="val 10800000"/>
            <a:gd name="adj2" fmla="val 16200000"/>
            <a:gd name="adj3" fmla="val 46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30304C-6AF4-443A-ABD0-6DA7C48DFA90}">
      <dsp:nvSpPr>
        <dsp:cNvPr id="0" name=""/>
        <dsp:cNvSpPr/>
      </dsp:nvSpPr>
      <dsp:spPr>
        <a:xfrm>
          <a:off x="1796651" y="501251"/>
          <a:ext cx="3340896" cy="3340896"/>
        </a:xfrm>
        <a:prstGeom prst="blockArc">
          <a:avLst>
            <a:gd name="adj1" fmla="val 5400000"/>
            <a:gd name="adj2" fmla="val 10800000"/>
            <a:gd name="adj3" fmla="val 46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DE7196-421B-40CA-B410-EA1B8B805EEC}">
      <dsp:nvSpPr>
        <dsp:cNvPr id="0" name=""/>
        <dsp:cNvSpPr/>
      </dsp:nvSpPr>
      <dsp:spPr>
        <a:xfrm>
          <a:off x="1796651" y="501251"/>
          <a:ext cx="3340896" cy="3340896"/>
        </a:xfrm>
        <a:prstGeom prst="blockArc">
          <a:avLst>
            <a:gd name="adj1" fmla="val 0"/>
            <a:gd name="adj2" fmla="val 5400000"/>
            <a:gd name="adj3" fmla="val 46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D7704C-080E-446F-BE04-B3FD1DE2A8D2}">
      <dsp:nvSpPr>
        <dsp:cNvPr id="0" name=""/>
        <dsp:cNvSpPr/>
      </dsp:nvSpPr>
      <dsp:spPr>
        <a:xfrm>
          <a:off x="1796651" y="501251"/>
          <a:ext cx="3340896" cy="3340896"/>
        </a:xfrm>
        <a:prstGeom prst="blockArc">
          <a:avLst>
            <a:gd name="adj1" fmla="val 16200000"/>
            <a:gd name="adj2" fmla="val 0"/>
            <a:gd name="adj3" fmla="val 46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29E2C5-4EC5-4FDF-830C-49A1E32B775C}">
      <dsp:nvSpPr>
        <dsp:cNvPr id="0" name=""/>
        <dsp:cNvSpPr/>
      </dsp:nvSpPr>
      <dsp:spPr>
        <a:xfrm>
          <a:off x="2697667" y="1402267"/>
          <a:ext cx="1538864" cy="153886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Human Nature</a:t>
          </a:r>
        </a:p>
      </dsp:txBody>
      <dsp:txXfrm>
        <a:off x="2923028" y="1627628"/>
        <a:ext cx="1088142" cy="1088142"/>
      </dsp:txXfrm>
    </dsp:sp>
    <dsp:sp modelId="{3650F161-25ED-4C81-92D0-19773154E906}">
      <dsp:nvSpPr>
        <dsp:cNvPr id="0" name=""/>
        <dsp:cNvSpPr/>
      </dsp:nvSpPr>
      <dsp:spPr>
        <a:xfrm>
          <a:off x="2928497" y="1428"/>
          <a:ext cx="1077204" cy="10772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Trusting</a:t>
          </a:r>
        </a:p>
      </dsp:txBody>
      <dsp:txXfrm>
        <a:off x="3086250" y="159181"/>
        <a:ext cx="761698" cy="761698"/>
      </dsp:txXfrm>
    </dsp:sp>
    <dsp:sp modelId="{E05125D3-4E00-4CC7-BE84-A8582A546E5A}">
      <dsp:nvSpPr>
        <dsp:cNvPr id="0" name=""/>
        <dsp:cNvSpPr/>
      </dsp:nvSpPr>
      <dsp:spPr>
        <a:xfrm>
          <a:off x="4560166" y="1633097"/>
          <a:ext cx="1077204" cy="10772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Naive</a:t>
          </a:r>
        </a:p>
      </dsp:txBody>
      <dsp:txXfrm>
        <a:off x="4717919" y="1790850"/>
        <a:ext cx="761698" cy="761698"/>
      </dsp:txXfrm>
    </dsp:sp>
    <dsp:sp modelId="{1F806BFE-3385-4C56-BEFD-167DC441CFC3}">
      <dsp:nvSpPr>
        <dsp:cNvPr id="0" name=""/>
        <dsp:cNvSpPr/>
      </dsp:nvSpPr>
      <dsp:spPr>
        <a:xfrm>
          <a:off x="2928497" y="3264766"/>
          <a:ext cx="1077204" cy="10772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Helpful</a:t>
          </a:r>
        </a:p>
      </dsp:txBody>
      <dsp:txXfrm>
        <a:off x="3086250" y="3422519"/>
        <a:ext cx="761698" cy="761698"/>
      </dsp:txXfrm>
    </dsp:sp>
    <dsp:sp modelId="{D3D07C15-A31C-45B1-B840-B50EA80A0385}">
      <dsp:nvSpPr>
        <dsp:cNvPr id="0" name=""/>
        <dsp:cNvSpPr/>
      </dsp:nvSpPr>
      <dsp:spPr>
        <a:xfrm>
          <a:off x="1296828" y="1633097"/>
          <a:ext cx="1077204" cy="10772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Gullible</a:t>
          </a:r>
        </a:p>
      </dsp:txBody>
      <dsp:txXfrm>
        <a:off x="1454581" y="1790850"/>
        <a:ext cx="761698" cy="7616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5DA93B-01E4-41F1-87A1-FFFE4B5804E2}">
      <dsp:nvSpPr>
        <dsp:cNvPr id="0" name=""/>
        <dsp:cNvSpPr/>
      </dsp:nvSpPr>
      <dsp:spPr>
        <a:xfrm>
          <a:off x="0" y="167876"/>
          <a:ext cx="2454663" cy="147279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What damaging info can a criminal get to you?</a:t>
          </a:r>
        </a:p>
      </dsp:txBody>
      <dsp:txXfrm>
        <a:off x="43137" y="211013"/>
        <a:ext cx="2368389" cy="1386524"/>
      </dsp:txXfrm>
    </dsp:sp>
    <dsp:sp modelId="{7BD667F9-1A3D-45D5-909F-C52C3E58E732}">
      <dsp:nvSpPr>
        <dsp:cNvPr id="0" name=""/>
        <dsp:cNvSpPr/>
      </dsp:nvSpPr>
      <dsp:spPr>
        <a:xfrm rot="21586475">
          <a:off x="2728225" y="592851"/>
          <a:ext cx="579961" cy="608756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2728226" y="714944"/>
        <a:ext cx="405973" cy="365254"/>
      </dsp:txXfrm>
    </dsp:sp>
    <dsp:sp modelId="{81BB60F3-A4B1-4B30-85A7-B1BA8CA41812}">
      <dsp:nvSpPr>
        <dsp:cNvPr id="0" name=""/>
        <dsp:cNvSpPr/>
      </dsp:nvSpPr>
      <dsp:spPr>
        <a:xfrm>
          <a:off x="3548922" y="153914"/>
          <a:ext cx="2454663" cy="147279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Confirm the info is correct the first time you get it, or when it changes</a:t>
          </a:r>
        </a:p>
      </dsp:txBody>
      <dsp:txXfrm>
        <a:off x="3592059" y="197051"/>
        <a:ext cx="2368389" cy="1386524"/>
      </dsp:txXfrm>
    </dsp:sp>
    <dsp:sp modelId="{9C44C95F-25A8-4B34-ADD1-6536D8398FCC}">
      <dsp:nvSpPr>
        <dsp:cNvPr id="0" name=""/>
        <dsp:cNvSpPr/>
      </dsp:nvSpPr>
      <dsp:spPr>
        <a:xfrm rot="14723">
          <a:off x="6199283" y="587392"/>
          <a:ext cx="566338" cy="608756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6199284" y="708779"/>
        <a:ext cx="396437" cy="365254"/>
      </dsp:txXfrm>
    </dsp:sp>
    <dsp:sp modelId="{3C898CC0-3FE6-45D1-A1E1-73E828BE37B3}">
      <dsp:nvSpPr>
        <dsp:cNvPr id="0" name=""/>
        <dsp:cNvSpPr/>
      </dsp:nvSpPr>
      <dsp:spPr>
        <a:xfrm>
          <a:off x="6881270" y="168185"/>
          <a:ext cx="2454663" cy="147279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Phone call (on a number you look up)</a:t>
          </a:r>
        </a:p>
      </dsp:txBody>
      <dsp:txXfrm>
        <a:off x="6924407" y="211322"/>
        <a:ext cx="2368389" cy="13865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4A5F56-B61E-4D50-9EF8-27A62DCE2787}">
      <dsp:nvSpPr>
        <dsp:cNvPr id="0" name=""/>
        <dsp:cNvSpPr/>
      </dsp:nvSpPr>
      <dsp:spPr>
        <a:xfrm>
          <a:off x="6725" y="0"/>
          <a:ext cx="2010228" cy="64014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Long</a:t>
          </a:r>
        </a:p>
      </dsp:txBody>
      <dsp:txXfrm>
        <a:off x="25474" y="18749"/>
        <a:ext cx="1972730" cy="602650"/>
      </dsp:txXfrm>
    </dsp:sp>
    <dsp:sp modelId="{DEFA7023-DBE1-4474-94DB-7D425507F1EF}">
      <dsp:nvSpPr>
        <dsp:cNvPr id="0" name=""/>
        <dsp:cNvSpPr/>
      </dsp:nvSpPr>
      <dsp:spPr>
        <a:xfrm>
          <a:off x="2217976" y="70805"/>
          <a:ext cx="426168" cy="498536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2217976" y="170512"/>
        <a:ext cx="298318" cy="299122"/>
      </dsp:txXfrm>
    </dsp:sp>
    <dsp:sp modelId="{CE866852-C74F-4FAB-BCD6-DDE2F80AEEC2}">
      <dsp:nvSpPr>
        <dsp:cNvPr id="0" name=""/>
        <dsp:cNvSpPr/>
      </dsp:nvSpPr>
      <dsp:spPr>
        <a:xfrm>
          <a:off x="2821044" y="0"/>
          <a:ext cx="2010228" cy="64014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Complex</a:t>
          </a:r>
        </a:p>
      </dsp:txBody>
      <dsp:txXfrm>
        <a:off x="2839793" y="18749"/>
        <a:ext cx="1972730" cy="602650"/>
      </dsp:txXfrm>
    </dsp:sp>
    <dsp:sp modelId="{17C9940B-DA63-4305-A4D5-CC35966EAAF0}">
      <dsp:nvSpPr>
        <dsp:cNvPr id="0" name=""/>
        <dsp:cNvSpPr/>
      </dsp:nvSpPr>
      <dsp:spPr>
        <a:xfrm>
          <a:off x="5032295" y="70805"/>
          <a:ext cx="426168" cy="498536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5032295" y="170512"/>
        <a:ext cx="298318" cy="299122"/>
      </dsp:txXfrm>
    </dsp:sp>
    <dsp:sp modelId="{A64ABE50-24C7-472F-93B2-6B0979724AC1}">
      <dsp:nvSpPr>
        <dsp:cNvPr id="0" name=""/>
        <dsp:cNvSpPr/>
      </dsp:nvSpPr>
      <dsp:spPr>
        <a:xfrm>
          <a:off x="5635364" y="0"/>
          <a:ext cx="2010228" cy="64014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Unique</a:t>
          </a:r>
        </a:p>
      </dsp:txBody>
      <dsp:txXfrm>
        <a:off x="5654113" y="18749"/>
        <a:ext cx="1972730" cy="6026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088EAF-6ECA-4616-85EF-35AA19C641F3}" type="datetimeFigureOut">
              <a:rPr lang="en-US"/>
              <a:t>17-Nov-23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F912AB-2776-42F2-A957-313FC7EFEDB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2065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D2D7A-D230-4F91-BD59-0A39C2703BA8}" type="datetimeFigureOut">
              <a:rPr lang="en-US"/>
              <a:t>17-Nov-23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199CD-3E1B-4AE6-990F-76F925F5EA9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7212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Recap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People are a massive target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Most breaches are via people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 if we did want to make a big difference, what can we do?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9356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Hey guys, cyber security awareness training.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Sally responsive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For most others not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Not everyone’s cup of tea for many reasons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170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4876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Weakest link, human error, stupid users etc.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Human risk. No. Risk = vulnerability + threat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threat is the cyber criminal. People are vulnerable. Put them together, we have a risk.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don’t blame someone who is vulnerable. You help them.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Human error: Expecting people to be at their best, without helping them to be at their best.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 we need management to </a:t>
            </a:r>
            <a:r>
              <a:rPr lang="en-US" dirty="0" err="1"/>
              <a:t>reaslise</a:t>
            </a:r>
            <a:r>
              <a:rPr lang="en-US" dirty="0"/>
              <a:t> people are not the problem, they are the solution, and to be encouraging and nurturing.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4645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People don’t like to change unless they are dissatisfied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Relate to home use – this is massive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Don’t tell people that their kids are going to be tracked down and thrown into a van. That’s probably going to mean they stay home on the porch on a rocking chair with a shotgun, so they won’t get any work done.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Instead tell them that they can better defend their information and money for the family. What they implement at home they will implement at the office.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Examples should relate largely to how it will personally impact people. Then they care, they learn, they bring the skills to work.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2560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get what you pay for.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Free? Don’t expect much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Most online training is cheap, and people will move through it and not learn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Some content is funny. You have fun, but there’s not concise messaging.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Some content is dead boring. Attention = zero.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Need to give people simple rules that deal with most scams. And this is a thing.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It’s about ROI. Do you actually want to save money, or just tick a box to say you did training?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1323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get what you pay for.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Free? Don’t expect much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Most online training is cheap, and people will move through it and not learn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Some content is funny. You have fun, but there’s not concise messaging.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Some content is dead boring. Attention = zero.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Need to give people simple rules that deal with most scams. And this is a thing.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It’s about ROI. Do you actually want to save money, or just tick a box to say you did training?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7171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There’s so much that people don’t know!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Things like: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4928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There’s so much that people don’t know!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Things like: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5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There’s so much that people don’t know!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Things like: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120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Get to meet people like Dave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Not much travel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Pickpocketed at Tay </a:t>
            </a:r>
            <a:r>
              <a:rPr lang="en-US" dirty="0" err="1"/>
              <a:t>Tay</a:t>
            </a:r>
            <a:r>
              <a:rPr lang="en-US" dirty="0"/>
              <a:t> concert in 5 minutes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Not naturally suspicious, hasn’t had to be, hasn’t been taught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Standard human: trusting, naïve, helpful, gullible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Nothing wrong with that. 20 years ago that is.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World has changed, we need to change too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Lots of </a:t>
            </a:r>
            <a:r>
              <a:rPr lang="en-US" dirty="0" err="1"/>
              <a:t>Daves</a:t>
            </a:r>
            <a:r>
              <a:rPr lang="en-US" dirty="0"/>
              <a:t> around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 like to have some fun with the </a:t>
            </a:r>
            <a:r>
              <a:rPr lang="en-US" dirty="0" err="1"/>
              <a:t>Daves</a:t>
            </a:r>
            <a:r>
              <a:rPr lang="en-US" dirty="0"/>
              <a:t> of this world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Not to annoy or be nasty, get into mind of crim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get cool stories for social media, training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8626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There’s so much that people don’t know!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Things like: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8941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There’s so much that people don’t know!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Things like: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7954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There’s so much that people don’t know!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Things like: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0256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There’s so much that people don’t know!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Things like: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334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There’s so much that people don’t know!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Things like: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5402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There’s so much that people don’t know!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Things like: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3646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Frameworks here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We’re no longer talking about once a year training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You want to embed awareness into the beliefs, values of people and your company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Goal: constantly suspicious, regularly updated, </a:t>
            </a:r>
            <a:r>
              <a:rPr lang="en-US" dirty="0" err="1"/>
              <a:t>measureable</a:t>
            </a:r>
            <a:r>
              <a:rPr lang="en-US" dirty="0"/>
              <a:t> results, security first mindset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Do this with relevant, short sharp reminders, engaging.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Build internal capacity, teams, messaging, reporting, metrics.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1122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It all starts with people / companies starting to give a shit.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No, you probably do not know all the ways </a:t>
            </a:r>
            <a:r>
              <a:rPr lang="en-US" dirty="0" err="1"/>
              <a:t>crims</a:t>
            </a:r>
            <a:r>
              <a:rPr lang="en-US" dirty="0"/>
              <a:t> will scam you. I don’t, I am constantly learning, and I’ve been doing this for 7 years.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But wanting to stay safe is a good start, so try and get what you can out of the training, and share the knowledge.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087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It all starts with people / companies starting to give a shit.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No, you probably do not know all the ways </a:t>
            </a:r>
            <a:r>
              <a:rPr lang="en-US" dirty="0" err="1"/>
              <a:t>crims</a:t>
            </a:r>
            <a:r>
              <a:rPr lang="en-US" dirty="0"/>
              <a:t> will scam you. I don’t.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But wanting to stay safe is a good start, so try and get what you can out of the training, and share the knowledge.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972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Get to meet people like Dave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Not much travel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Pickpocketed at Tay </a:t>
            </a:r>
            <a:r>
              <a:rPr lang="en-US" dirty="0" err="1"/>
              <a:t>Tay</a:t>
            </a:r>
            <a:r>
              <a:rPr lang="en-US" dirty="0"/>
              <a:t> concert in 5 minutes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Not naturally suspicious, hasn’t had to be, hasn’t been taught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Standard human: trusting, naïve, helpful, gullible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Nothing wrong with that. 20 years ago that is.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World has changed, we need to change too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Lots of </a:t>
            </a:r>
            <a:r>
              <a:rPr lang="en-US" dirty="0" err="1"/>
              <a:t>Daves</a:t>
            </a:r>
            <a:r>
              <a:rPr lang="en-US" dirty="0"/>
              <a:t> around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 like to have some fun with the </a:t>
            </a:r>
            <a:r>
              <a:rPr lang="en-US" dirty="0" err="1"/>
              <a:t>Daves</a:t>
            </a:r>
            <a:r>
              <a:rPr lang="en-US" dirty="0"/>
              <a:t> of this world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Not to annoy or be nasty, get into mind of crim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get cool stories for social media, training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37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Anyone know what this number refers to?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Yes roughly number of breaches via people.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Number quoted higher and lower, but it’s high.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Ernst &amp; Young quoted 98% a year or so ago. Then they joined the tech space. Yay for me!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969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 we introduced Dave, now lets introduce Tech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Tech good, processes good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Relative to Dave that 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451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Three parts to IT, and IT security. PPT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Reality is a bit different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Implies ‘weakest link’, and technically correct, though I don’t like it, will get to that.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Instead lets say that Dave is easy target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Confused because not equipped to identify and deal with threats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7593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Keeps going up.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How many of these aren’t even reported?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There’s legislation for reporting, but I know companies aren’t abiding by it.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it’s expensive.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Anyone know average cost of a breach in </a:t>
            </a:r>
            <a:r>
              <a:rPr lang="en-US" dirty="0" err="1"/>
              <a:t>Aus</a:t>
            </a:r>
            <a:r>
              <a:rPr lang="en-US" dirty="0"/>
              <a:t>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Close to $250k. Or $3m, </a:t>
            </a:r>
            <a:r>
              <a:rPr lang="en-US" dirty="0" err="1"/>
              <a:t>depeding</a:t>
            </a:r>
            <a:r>
              <a:rPr lang="en-US" dirty="0"/>
              <a:t> on which source you read. I think it’s closer to $250k.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Repair, downtime, reporting, reputation damage, lost customers. Adds up real fast!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7723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Some companies handle risk well.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They may have to comply with standards. E.g. Finance, CPG234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Smaller </a:t>
            </a:r>
            <a:r>
              <a:rPr lang="en-US" dirty="0" err="1"/>
              <a:t>comanpanies</a:t>
            </a:r>
            <a:r>
              <a:rPr lang="en-US" dirty="0"/>
              <a:t>, not so much. (up to 200 staff)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Still seeing far to much of this. Ignorance.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spent our $500, fingers crossed.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471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Or Oblivious. Plenty going on in the news about breaches, but people switch off to it.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 spoke to a few of my friends recently about personal IT security. They have a firewall </a:t>
            </a:r>
            <a:r>
              <a:rPr lang="en-US" b="1" i="1" dirty="0"/>
              <a:t>and</a:t>
            </a:r>
            <a:r>
              <a:rPr lang="en-US" dirty="0"/>
              <a:t> antivirus. They’re all sweet! No one can touch them. A freaking firewall!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Took me about 15 minutes to rock their world a bit. Maybe it’s enough.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But people have become numb to it all.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Don’t react until they are breached, then it’s too late.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080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4" y="1828800"/>
            <a:ext cx="8229600" cy="28956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4800600"/>
            <a:ext cx="8229600" cy="1219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4951414" y="685800"/>
            <a:ext cx="6400799" cy="5334000"/>
          </a:xfrm>
          <a:solidFill>
            <a:schemeClr val="bg2"/>
          </a:solidFill>
          <a:ln w="76200">
            <a:solidFill>
              <a:schemeClr val="tx1"/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17-Nov-23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17-Nov-23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2412" y="381001"/>
            <a:ext cx="1524001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412" y="381001"/>
            <a:ext cx="7391399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17-Nov-23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129AC-3755-4755-B8B3-A07DD927B90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5696" y="125730"/>
            <a:ext cx="10535715" cy="6629400"/>
          </a:xfrm>
          <a:solidFill>
            <a:srgbClr val="1A124C"/>
          </a:solidFill>
        </p:spPr>
        <p:txBody>
          <a:bodyPr anchor="b">
            <a:normAutofit/>
          </a:bodyPr>
          <a:lstStyle>
            <a:lvl1pPr algn="r">
              <a:defRPr sz="4399" b="1">
                <a:solidFill>
                  <a:srgbClr val="1A124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A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416D9B-13C8-48A8-A32A-E2925AF8AC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8596086" y="2302834"/>
            <a:ext cx="5597713" cy="12871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7169AC-C2F5-4FAC-AB6D-9DFB986D2B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770" y="6058418"/>
            <a:ext cx="1287140" cy="69671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2B143B7-6CA1-41E3-BD7B-CA09C0857B0F}"/>
              </a:ext>
            </a:extLst>
          </p:cNvPr>
          <p:cNvSpPr txBox="1">
            <a:spLocks/>
          </p:cNvSpPr>
          <p:nvPr userDrawn="1"/>
        </p:nvSpPr>
        <p:spPr>
          <a:xfrm>
            <a:off x="764657" y="4184215"/>
            <a:ext cx="9132096" cy="1325563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399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CLICK TO EDIT MASTER TITLE STYLE</a:t>
            </a:r>
            <a:endParaRPr lang="en-AU" sz="4399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21ED276-1EB9-40A7-B5CD-3DCB4962ADBE}"/>
              </a:ext>
            </a:extLst>
          </p:cNvPr>
          <p:cNvSpPr txBox="1">
            <a:spLocks/>
          </p:cNvSpPr>
          <p:nvPr userDrawn="1"/>
        </p:nvSpPr>
        <p:spPr>
          <a:xfrm>
            <a:off x="764657" y="5183668"/>
            <a:ext cx="9132096" cy="1325563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799" b="0" dirty="0">
                <a:solidFill>
                  <a:srgbClr val="009FE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Click To Edit Subtitle Style</a:t>
            </a:r>
            <a:endParaRPr lang="en-AU" sz="2799" b="0" dirty="0">
              <a:solidFill>
                <a:srgbClr val="009FE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1302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129AC-3755-4755-B8B3-A07DD927B90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5696" y="125730"/>
            <a:ext cx="10535715" cy="6629400"/>
          </a:xfrm>
          <a:solidFill>
            <a:srgbClr val="1A124C"/>
          </a:solidFill>
        </p:spPr>
        <p:txBody>
          <a:bodyPr anchor="b">
            <a:normAutofit/>
          </a:bodyPr>
          <a:lstStyle>
            <a:lvl1pPr algn="r">
              <a:defRPr sz="4399" b="1">
                <a:solidFill>
                  <a:srgbClr val="1A124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A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416D9B-13C8-48A8-A32A-E2925AF8AC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8596086" y="2302834"/>
            <a:ext cx="5597713" cy="12871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7169AC-C2F5-4FAC-AB6D-9DFB986D2B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770" y="6058418"/>
            <a:ext cx="1287140" cy="69671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2B143B7-6CA1-41E3-BD7B-CA09C0857B0F}"/>
              </a:ext>
            </a:extLst>
          </p:cNvPr>
          <p:cNvSpPr txBox="1">
            <a:spLocks/>
          </p:cNvSpPr>
          <p:nvPr userDrawn="1"/>
        </p:nvSpPr>
        <p:spPr>
          <a:xfrm>
            <a:off x="764657" y="4184215"/>
            <a:ext cx="9132096" cy="1325563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399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CLICK TO EDIT MASTER TITLE STYLE</a:t>
            </a:r>
            <a:endParaRPr lang="en-AU" sz="4399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21ED276-1EB9-40A7-B5CD-3DCB4962ADBE}"/>
              </a:ext>
            </a:extLst>
          </p:cNvPr>
          <p:cNvSpPr txBox="1">
            <a:spLocks/>
          </p:cNvSpPr>
          <p:nvPr userDrawn="1"/>
        </p:nvSpPr>
        <p:spPr>
          <a:xfrm>
            <a:off x="764657" y="5183668"/>
            <a:ext cx="9132096" cy="1325563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799" b="0" dirty="0">
                <a:solidFill>
                  <a:srgbClr val="009FE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Click To Edit Subtitle Style</a:t>
            </a:r>
            <a:endParaRPr lang="en-AU" sz="2799" b="0" dirty="0">
              <a:solidFill>
                <a:srgbClr val="009FE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821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/>
            </a:lvl6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3F41C87-7AD9-4845-A077-840E4A0F3F06}" type="datetimeFigureOut">
              <a:rPr lang="en-US" smtClean="0"/>
              <a:pPr/>
              <a:t>17-Nov-23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A013F82-EE5E-44EE-A61D-E31C6657F26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isSEC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412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614" y="2514600"/>
            <a:ext cx="8692399" cy="28194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 b="0" cap="none" baseline="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3" y="5410200"/>
            <a:ext cx="8687333" cy="6096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17-Nov-23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4781" y="1905001"/>
            <a:ext cx="4419599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9183" y="1905001"/>
            <a:ext cx="4419600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17-Nov-23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1" y="1905000"/>
            <a:ext cx="441655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1" y="2743201"/>
            <a:ext cx="441655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1" y="1905000"/>
            <a:ext cx="441655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1" y="2743201"/>
            <a:ext cx="441655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17-Nov-23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17-Nov-23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17-Nov-23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1414" y="685800"/>
            <a:ext cx="6400800" cy="533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17-Nov-23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4999"/>
            <a:ext cx="9134391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0"/>
            <a:ext cx="655319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6422" y="6400800"/>
            <a:ext cx="144938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41C87-7AD9-4845-A077-840E4A0F3F06}" type="datetimeFigureOut">
              <a:rPr lang="en-US" smtClean="0"/>
              <a:pPr/>
              <a:t>17-Nov-23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8211" y="6400800"/>
            <a:ext cx="838201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0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1775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2625" indent="-21907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30288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9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michael@websafestaff.com.a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eb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ybanking.com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2z3hR42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hyperlink" Target="http://commons.wikimedia.org/wiki/Category:Feces_symbols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184321" y="2430792"/>
            <a:ext cx="7810676" cy="954107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92D050"/>
                </a:solidFill>
              </a:rPr>
              <a:t>Cyber Security Awareness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A2F3C6-3B52-4CE2-B84D-E8F71EC74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012" y="304530"/>
            <a:ext cx="7810676" cy="16579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B84D38-48C1-711F-2FBA-6D7F945B6B5F}"/>
              </a:ext>
            </a:extLst>
          </p:cNvPr>
          <p:cNvSpPr txBox="1"/>
          <p:nvPr/>
        </p:nvSpPr>
        <p:spPr>
          <a:xfrm>
            <a:off x="-9507" y="6121432"/>
            <a:ext cx="12198332" cy="769441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110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</a:rPr>
              <a:t>© Web Safe Staff 2023: This training is the copyright of Web Safe Staff.  Requests and enquiries concerning reproduction and rights should be addressed to: </a:t>
            </a:r>
            <a:r>
              <a:rPr lang="en-GB" sz="1100" u="sng" dirty="0">
                <a:solidFill>
                  <a:srgbClr val="0070C0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michael@websafestaff.com.au</a:t>
            </a:r>
            <a:r>
              <a:rPr lang="en-GB" sz="1100" dirty="0">
                <a:solidFill>
                  <a:srgbClr val="0070C0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</a:rPr>
              <a:t> </a:t>
            </a:r>
            <a:endParaRPr lang="en-US" sz="1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br>
              <a:rPr lang="en-AU" sz="110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10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</a:rPr>
              <a:t>Important </a:t>
            </a:r>
            <a:r>
              <a:rPr lang="en-AU" sz="1100" dirty="0">
                <a:solidFill>
                  <a:schemeClr val="bg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Disclaimer</a:t>
            </a:r>
            <a:r>
              <a:rPr lang="en-GB" sz="110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</a:rPr>
              <a:t>: The material in this </a:t>
            </a:r>
            <a:r>
              <a:rPr lang="en-GB" sz="1100" dirty="0">
                <a:solidFill>
                  <a:schemeClr val="bg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Calibri" panose="020F0502020204030204" pitchFamily="34" charset="0"/>
              </a:rPr>
              <a:t>training </a:t>
            </a:r>
            <a:r>
              <a:rPr lang="en-GB" sz="110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</a:rPr>
              <a:t>has been developed and drafted for information purposes only, without assumption of a duty of care by Web Safe Staff.  It is not intended to be a substitute for consulting legislation directly or obtaining qualified legislative advice on any matter discussed.</a:t>
            </a:r>
            <a:endParaRPr lang="en-US" sz="1100" dirty="0">
              <a:solidFill>
                <a:schemeClr val="bg1">
                  <a:lumMod val="65000"/>
                  <a:lumOff val="3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956E0B-0630-98AD-BB71-23EB09B32DFA}"/>
              </a:ext>
            </a:extLst>
          </p:cNvPr>
          <p:cNvSpPr txBox="1"/>
          <p:nvPr/>
        </p:nvSpPr>
        <p:spPr>
          <a:xfrm>
            <a:off x="1972482" y="3833512"/>
            <a:ext cx="8234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How to build an army of suspicious people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22916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2">
            <a:extLst>
              <a:ext uri="{FF2B5EF4-FFF2-40B4-BE49-F238E27FC236}">
                <a16:creationId xmlns:a16="http://schemas.microsoft.com/office/drawing/2014/main" id="{622215C1-E5E7-464E-8D7C-C915AB704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11" y="457200"/>
            <a:ext cx="11277601" cy="6858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Recap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9A1B44-6EA5-4AF8-9A25-3D3EF00C81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" r="-169" b="15549"/>
          <a:stretch/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09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huahua - Chiwawa">
            <a:hlinkClick r:id="" action="ppaction://media"/>
            <a:extLst>
              <a:ext uri="{FF2B5EF4-FFF2-40B4-BE49-F238E27FC236}">
                <a16:creationId xmlns:a16="http://schemas.microsoft.com/office/drawing/2014/main" id="{512EF3C7-B826-4F1E-AB88-46A37FE0A7D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561" end="26681.377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88825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66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7273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F24FA4D-901F-406A-AAC2-2B0DB422966E}"/>
              </a:ext>
            </a:extLst>
          </p:cNvPr>
          <p:cNvSpPr/>
          <p:nvPr/>
        </p:nvSpPr>
        <p:spPr>
          <a:xfrm>
            <a:off x="4997132" y="2868124"/>
            <a:ext cx="2194560" cy="10972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Boring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2907ADA-5944-4209-9D7F-5301F453BEAE}"/>
              </a:ext>
            </a:extLst>
          </p:cNvPr>
          <p:cNvSpPr/>
          <p:nvPr/>
        </p:nvSpPr>
        <p:spPr>
          <a:xfrm>
            <a:off x="4997132" y="1295400"/>
            <a:ext cx="2194560" cy="10972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No Buy-in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3F96BA7-50EA-4F2E-9933-7D0FBB3E3F43}"/>
              </a:ext>
            </a:extLst>
          </p:cNvPr>
          <p:cNvSpPr/>
          <p:nvPr/>
        </p:nvSpPr>
        <p:spPr>
          <a:xfrm>
            <a:off x="7770812" y="1289359"/>
            <a:ext cx="2194560" cy="10972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People delay or don’t start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2E2DFA9-96F5-4E06-AC23-817854507B9A}"/>
              </a:ext>
            </a:extLst>
          </p:cNvPr>
          <p:cNvSpPr/>
          <p:nvPr/>
        </p:nvSpPr>
        <p:spPr>
          <a:xfrm>
            <a:off x="7770812" y="2868124"/>
            <a:ext cx="2194560" cy="10972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Distracted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094FCEB-09A9-492B-9AD2-667C10E767FF}"/>
              </a:ext>
            </a:extLst>
          </p:cNvPr>
          <p:cNvSpPr/>
          <p:nvPr/>
        </p:nvSpPr>
        <p:spPr>
          <a:xfrm>
            <a:off x="2226346" y="4418499"/>
            <a:ext cx="2194560" cy="10972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Once a year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48D7256-75A9-42B6-9886-F734E7D66F47}"/>
              </a:ext>
            </a:extLst>
          </p:cNvPr>
          <p:cNvSpPr/>
          <p:nvPr/>
        </p:nvSpPr>
        <p:spPr>
          <a:xfrm>
            <a:off x="4997132" y="4418499"/>
            <a:ext cx="2194560" cy="10972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Don’t remember much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9AFCCC5-8D04-4604-93BD-93F3F9AE7C12}"/>
              </a:ext>
            </a:extLst>
          </p:cNvPr>
          <p:cNvSpPr/>
          <p:nvPr/>
        </p:nvSpPr>
        <p:spPr>
          <a:xfrm>
            <a:off x="2223452" y="2868124"/>
            <a:ext cx="2194560" cy="10972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Not interactive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C9D6DD5-D14F-4EF7-B059-CA6008366D45}"/>
              </a:ext>
            </a:extLst>
          </p:cNvPr>
          <p:cNvSpPr/>
          <p:nvPr/>
        </p:nvSpPr>
        <p:spPr>
          <a:xfrm>
            <a:off x="2223452" y="1317748"/>
            <a:ext cx="2194560" cy="10972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Focused on compliance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687CB2E-ACA8-451F-BACA-4EA2EF880C96}"/>
              </a:ext>
            </a:extLst>
          </p:cNvPr>
          <p:cNvSpPr/>
          <p:nvPr/>
        </p:nvSpPr>
        <p:spPr>
          <a:xfrm>
            <a:off x="7767918" y="4399673"/>
            <a:ext cx="2194560" cy="10972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What did we actually achieve?</a:t>
            </a:r>
          </a:p>
        </p:txBody>
      </p:sp>
    </p:spTree>
    <p:extLst>
      <p:ext uri="{BB962C8B-B14F-4D97-AF65-F5344CB8AC3E}">
        <p14:creationId xmlns:p14="http://schemas.microsoft.com/office/powerpoint/2010/main" val="306527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5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60563AA-683E-43A9-9DA1-DEEF7DEE3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614" y="189569"/>
            <a:ext cx="11431595" cy="66684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684600-4F45-4646-8A31-5A00D533D80E}"/>
              </a:ext>
            </a:extLst>
          </p:cNvPr>
          <p:cNvSpPr txBox="1"/>
          <p:nvPr/>
        </p:nvSpPr>
        <p:spPr>
          <a:xfrm>
            <a:off x="5027611" y="457200"/>
            <a:ext cx="213360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dirty="0"/>
              <a:t>Mindset</a:t>
            </a:r>
          </a:p>
        </p:txBody>
      </p:sp>
    </p:spTree>
    <p:extLst>
      <p:ext uri="{BB962C8B-B14F-4D97-AF65-F5344CB8AC3E}">
        <p14:creationId xmlns:p14="http://schemas.microsoft.com/office/powerpoint/2010/main" val="181780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1B20433-C230-4750-86C0-3177F7726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911" y="0"/>
            <a:ext cx="11237913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623EF8D-C13E-474B-8B64-599C78D7EEE7}"/>
              </a:ext>
            </a:extLst>
          </p:cNvPr>
          <p:cNvSpPr txBox="1"/>
          <p:nvPr/>
        </p:nvSpPr>
        <p:spPr>
          <a:xfrm>
            <a:off x="1751012" y="1219200"/>
            <a:ext cx="175260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dirty="0"/>
              <a:t>Buy-In</a:t>
            </a:r>
          </a:p>
        </p:txBody>
      </p:sp>
    </p:spTree>
    <p:extLst>
      <p:ext uri="{BB962C8B-B14F-4D97-AF65-F5344CB8AC3E}">
        <p14:creationId xmlns:p14="http://schemas.microsoft.com/office/powerpoint/2010/main" val="159477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7C037D5-6EB6-4EFD-880B-96A5C35EED08}"/>
              </a:ext>
            </a:extLst>
          </p:cNvPr>
          <p:cNvSpPr txBox="1"/>
          <p:nvPr/>
        </p:nvSpPr>
        <p:spPr>
          <a:xfrm>
            <a:off x="8532812" y="2971800"/>
            <a:ext cx="137160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dirty="0"/>
              <a:t>Train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6B96EA-9547-4002-B4F9-558520FC47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12" y="-178915"/>
            <a:ext cx="6553200" cy="703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1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7C037D5-6EB6-4EFD-880B-96A5C35EED08}"/>
              </a:ext>
            </a:extLst>
          </p:cNvPr>
          <p:cNvSpPr txBox="1"/>
          <p:nvPr/>
        </p:nvSpPr>
        <p:spPr>
          <a:xfrm>
            <a:off x="3275012" y="2705725"/>
            <a:ext cx="5638800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So many people don’t know the basics!</a:t>
            </a:r>
          </a:p>
        </p:txBody>
      </p:sp>
    </p:spTree>
    <p:extLst>
      <p:ext uri="{BB962C8B-B14F-4D97-AF65-F5344CB8AC3E}">
        <p14:creationId xmlns:p14="http://schemas.microsoft.com/office/powerpoint/2010/main" val="407222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91F88085-69C5-F6DA-0272-C0EC25913BB6}"/>
              </a:ext>
            </a:extLst>
          </p:cNvPr>
          <p:cNvSpPr txBox="1"/>
          <p:nvPr/>
        </p:nvSpPr>
        <p:spPr>
          <a:xfrm>
            <a:off x="4570412" y="3289838"/>
            <a:ext cx="4492671" cy="584775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https://www.mybanking.com.loginnow.info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1400" b="1" dirty="0" err="1">
                <a:solidFill>
                  <a:schemeClr val="bg1"/>
                </a:solidFill>
              </a:rPr>
              <a:t>CTRL+Click</a:t>
            </a:r>
            <a:r>
              <a:rPr lang="en-US" sz="1400" b="1" dirty="0">
                <a:solidFill>
                  <a:schemeClr val="bg1"/>
                </a:solidFill>
              </a:rPr>
              <a:t> to follow link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2458A2-750A-F3C1-02DE-38A11D1DF59D}"/>
              </a:ext>
            </a:extLst>
          </p:cNvPr>
          <p:cNvSpPr txBox="1"/>
          <p:nvPr/>
        </p:nvSpPr>
        <p:spPr>
          <a:xfrm>
            <a:off x="3732212" y="2563508"/>
            <a:ext cx="3989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linkClick r:id="rId3"/>
              </a:rPr>
              <a:t>https://www.mybanking.com</a:t>
            </a:r>
            <a:endParaRPr lang="en-US" sz="2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43354C-B0F1-8D03-D6B8-DE282C0A84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1023" y="2742744"/>
            <a:ext cx="952633" cy="95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31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2C66A5A-ACDA-6FB9-E38E-BEF7E4CE6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9412" y="1368047"/>
            <a:ext cx="4121906" cy="412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80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24E72B-52A4-1FCB-D7A8-551AE6D40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051" y="1843429"/>
            <a:ext cx="8181639" cy="14019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C275DA8-1E90-F869-5131-BD0905F0C6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7051" y="3733800"/>
            <a:ext cx="8217981" cy="140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8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EE7FC4-286A-A4E9-96E2-078FF8F70A4C}"/>
              </a:ext>
            </a:extLst>
          </p:cNvPr>
          <p:cNvSpPr txBox="1"/>
          <p:nvPr/>
        </p:nvSpPr>
        <p:spPr>
          <a:xfrm>
            <a:off x="4595308" y="2119660"/>
            <a:ext cx="304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A</a:t>
            </a:r>
          </a:p>
          <a:p>
            <a:r>
              <a:rPr lang="en-US" sz="5400" dirty="0"/>
              <a:t>B</a:t>
            </a:r>
          </a:p>
          <a:p>
            <a:r>
              <a:rPr lang="en-US" sz="5400" dirty="0"/>
              <a:t>C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FB4534-FC95-4AF4-25C1-47130E2BD784}"/>
              </a:ext>
            </a:extLst>
          </p:cNvPr>
          <p:cNvSpPr txBox="1"/>
          <p:nvPr/>
        </p:nvSpPr>
        <p:spPr>
          <a:xfrm>
            <a:off x="5052508" y="2223739"/>
            <a:ext cx="289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wareness</a:t>
            </a:r>
            <a:endParaRPr lang="en-US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95F058-5F4B-F16B-1FD0-63983FBC0998}"/>
              </a:ext>
            </a:extLst>
          </p:cNvPr>
          <p:cNvSpPr txBox="1"/>
          <p:nvPr/>
        </p:nvSpPr>
        <p:spPr>
          <a:xfrm>
            <a:off x="5027612" y="3044279"/>
            <a:ext cx="289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ehaviour</a:t>
            </a:r>
            <a:endParaRPr lang="en-US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F828BE-116B-3CB7-383C-B398B6ED4780}"/>
              </a:ext>
            </a:extLst>
          </p:cNvPr>
          <p:cNvSpPr txBox="1"/>
          <p:nvPr/>
        </p:nvSpPr>
        <p:spPr>
          <a:xfrm>
            <a:off x="5052508" y="3864819"/>
            <a:ext cx="167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ulture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2104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74BEAADB-B744-C6D7-4ED8-57D2C399C5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0493080"/>
              </p:ext>
            </p:extLst>
          </p:nvPr>
        </p:nvGraphicFramePr>
        <p:xfrm>
          <a:off x="1422339" y="2524415"/>
          <a:ext cx="9344146" cy="18091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7347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8B5DA93B-01E4-41F1-87A1-FFFE4B5804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graphicEl>
                                              <a:dgm id="{8B5DA93B-01E4-41F1-87A1-FFFE4B5804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7BD667F9-1A3D-45D5-909F-C52C3E58E7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graphicEl>
                                              <a:dgm id="{7BD667F9-1A3D-45D5-909F-C52C3E58E7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81BB60F3-A4B1-4B30-85A7-B1BA8CA418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>
                                            <p:graphicEl>
                                              <a:dgm id="{81BB60F3-A4B1-4B30-85A7-B1BA8CA418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9C44C95F-25A8-4B34-ADD1-6536D8398F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>
                                            <p:graphicEl>
                                              <a:dgm id="{9C44C95F-25A8-4B34-ADD1-6536D8398F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3C898CC0-3FE6-45D1-A1E1-73E828BE37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>
                                            <p:graphicEl>
                                              <a:dgm id="{3C898CC0-3FE6-45D1-A1E1-73E828BE37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>
        <p:bldSub>
          <a:bldDgm bld="one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Diagram 21">
            <a:extLst>
              <a:ext uri="{FF2B5EF4-FFF2-40B4-BE49-F238E27FC236}">
                <a16:creationId xmlns:a16="http://schemas.microsoft.com/office/drawing/2014/main" id="{F1ACC07E-0F9F-088A-8733-17CCD73713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2830204"/>
              </p:ext>
            </p:extLst>
          </p:nvPr>
        </p:nvGraphicFramePr>
        <p:xfrm>
          <a:off x="2268253" y="3108926"/>
          <a:ext cx="7652318" cy="640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7066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AC4A5F56-B61E-4D50-9EF8-27A62DCE27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graphicEl>
                                              <a:dgm id="{AC4A5F56-B61E-4D50-9EF8-27A62DCE27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DEFA7023-DBE1-4474-94DB-7D425507F1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>
                                            <p:graphicEl>
                                              <a:dgm id="{DEFA7023-DBE1-4474-94DB-7D425507F1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CE866852-C74F-4FAB-BCD6-DDE2F80AEE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>
                                            <p:graphicEl>
                                              <a:dgm id="{CE866852-C74F-4FAB-BCD6-DDE2F80AEE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17C9940B-DA63-4305-A4D5-CC35966EAA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>
                                            <p:graphicEl>
                                              <a:dgm id="{17C9940B-DA63-4305-A4D5-CC35966EAA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A64ABE50-24C7-472F-93B2-6B0979724A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>
                                            <p:graphicEl>
                                              <a:dgm id="{A64ABE50-24C7-472F-93B2-6B0979724A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2" grpId="0">
        <p:bldSub>
          <a:bldDgm bld="one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EB1CA92A-3343-66CF-317E-26C4E2574C21}"/>
              </a:ext>
            </a:extLst>
          </p:cNvPr>
          <p:cNvSpPr txBox="1"/>
          <p:nvPr/>
        </p:nvSpPr>
        <p:spPr>
          <a:xfrm>
            <a:off x="2665412" y="3198167"/>
            <a:ext cx="3118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hlinkClick r:id="rId3"/>
              </a:rPr>
              <a:t>https://bit.ly/2z3hR42</a:t>
            </a:r>
            <a:endParaRPr lang="en-US" sz="2400" b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41DA09E-F32F-C073-1072-40954BB47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0212" y="2407968"/>
            <a:ext cx="2042061" cy="20420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1461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0D178687-45D4-63F0-7176-7E69A53C5A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5123" y="614246"/>
            <a:ext cx="4678577" cy="562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24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99E2FD20-D129-B0FF-4D63-13825ADFD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699" y="1219200"/>
            <a:ext cx="6477425" cy="412935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86096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morgan freeman deep fake">
            <a:hlinkClick r:id="" action="ppaction://media"/>
            <a:extLst>
              <a:ext uri="{FF2B5EF4-FFF2-40B4-BE49-F238E27FC236}">
                <a16:creationId xmlns:a16="http://schemas.microsoft.com/office/drawing/2014/main" id="{F6083A92-90FC-3D7D-1582-CF7EC20789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07843" y="1524000"/>
            <a:ext cx="6773138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07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63CB1B6-7BD2-496F-B648-0578FF7123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8" r="1528"/>
          <a:stretch/>
        </p:blipFill>
        <p:spPr>
          <a:xfrm>
            <a:off x="0" y="0"/>
            <a:ext cx="12188826" cy="68579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F725070-E096-402B-A90B-7830C89266C3}"/>
              </a:ext>
            </a:extLst>
          </p:cNvPr>
          <p:cNvSpPr txBox="1"/>
          <p:nvPr/>
        </p:nvSpPr>
        <p:spPr>
          <a:xfrm>
            <a:off x="2055812" y="2705724"/>
            <a:ext cx="2057400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Cultural Change</a:t>
            </a:r>
          </a:p>
        </p:txBody>
      </p:sp>
    </p:spTree>
    <p:extLst>
      <p:ext uri="{BB962C8B-B14F-4D97-AF65-F5344CB8AC3E}">
        <p14:creationId xmlns:p14="http://schemas.microsoft.com/office/powerpoint/2010/main" val="273041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96F93E-F393-4E68-AD0E-ABD1B15013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113212" y="2323417"/>
            <a:ext cx="1372803" cy="137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D4C87B-59F2-402E-8C67-65D9C38BF3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733536"/>
            <a:ext cx="5298653" cy="14448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848962-D974-4021-8A7E-5F649BD192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2576" y="2550589"/>
            <a:ext cx="5739390" cy="17568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4D8EF9-F99D-4FEC-BB9C-38035F68BC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6393" y="2437321"/>
            <a:ext cx="5742432" cy="18700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3DF5E0-899D-4906-A884-599ED84F08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42" y="2512246"/>
            <a:ext cx="5298654" cy="165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6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1.11111E-6 L 0.20005 0.02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15" y="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D4DD04-D580-B80E-2963-C4926EE97EA3}"/>
              </a:ext>
            </a:extLst>
          </p:cNvPr>
          <p:cNvSpPr txBox="1"/>
          <p:nvPr/>
        </p:nvSpPr>
        <p:spPr>
          <a:xfrm>
            <a:off x="4646612" y="2819400"/>
            <a:ext cx="289560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71310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480C85-6053-4841-A240-D44039067D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46" y="-20619"/>
            <a:ext cx="12186046" cy="6858000"/>
          </a:xfrm>
          <a:prstGeom prst="rect">
            <a:avLst/>
          </a:pr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DBAE722A-AACC-4031-9534-77FACF9B235D}"/>
              </a:ext>
            </a:extLst>
          </p:cNvPr>
          <p:cNvGraphicFramePr/>
          <p:nvPr/>
        </p:nvGraphicFramePr>
        <p:xfrm>
          <a:off x="6323012" y="304800"/>
          <a:ext cx="69342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50928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A29E2C5-4EC5-4FDF-830C-49A1E32B77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graphicEl>
                                              <a:dgm id="{6A29E2C5-4EC5-4FDF-830C-49A1E32B77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650F161-25ED-4C81-92D0-19773154E9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graphicEl>
                                              <a:dgm id="{3650F161-25ED-4C81-92D0-19773154E9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CD7704C-080E-446F-BE04-B3FD1DE2A8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graphicEl>
                                              <a:dgm id="{0CD7704C-080E-446F-BE04-B3FD1DE2A8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05125D3-4E00-4CC7-BE84-A8582A546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graphicEl>
                                              <a:dgm id="{E05125D3-4E00-4CC7-BE84-A8582A546E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5DE7196-421B-40CA-B410-EA1B8B805E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graphicEl>
                                              <a:dgm id="{75DE7196-421B-40CA-B410-EA1B8B805E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F806BFE-3385-4C56-BEFD-167DC441CF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graphicEl>
                                              <a:dgm id="{1F806BFE-3385-4C56-BEFD-167DC441CF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930304C-6AF4-443A-ABD0-6DA7C48DFA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graphicEl>
                                              <a:dgm id="{1930304C-6AF4-443A-ABD0-6DA7C48DFA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3D07C15-A31C-45B1-B840-B50EA80A03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>
                                            <p:graphicEl>
                                              <a:dgm id="{D3D07C15-A31C-45B1-B840-B50EA80A03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4ACCCF6-A33C-4689-8505-05B6E7C749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>
                                            <p:graphicEl>
                                              <a:dgm id="{74ACCCF6-A33C-4689-8505-05B6E7C749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62DCA62-AD85-41D6-BD63-EE9390981EEC}"/>
              </a:ext>
            </a:extLst>
          </p:cNvPr>
          <p:cNvSpPr txBox="1"/>
          <p:nvPr/>
        </p:nvSpPr>
        <p:spPr>
          <a:xfrm>
            <a:off x="4951412" y="2705100"/>
            <a:ext cx="2286000" cy="1447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atin typeface="Calibri" panose="020F0502020204030204" pitchFamily="34" charset="0"/>
                <a:cs typeface="Calibri" panose="020F0502020204030204" pitchFamily="34" charset="0"/>
              </a:rPr>
              <a:t>90%</a:t>
            </a:r>
            <a:endParaRPr lang="en-US" sz="7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82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E2AA02-DA1A-4F12-84C4-A5B565C3B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442979"/>
            <a:ext cx="12188825" cy="197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29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A198B9-3332-4D16-874E-1E86008F8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442" y="-3672"/>
            <a:ext cx="12351517" cy="68653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DBEDC9-8C60-422E-91D4-AE2303E2F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5563" y="3672"/>
            <a:ext cx="12337758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36851DC-D66D-47A9-B084-CEB7C537D781}"/>
              </a:ext>
            </a:extLst>
          </p:cNvPr>
          <p:cNvGrpSpPr/>
          <p:nvPr/>
        </p:nvGrpSpPr>
        <p:grpSpPr>
          <a:xfrm>
            <a:off x="1487568" y="4318256"/>
            <a:ext cx="5782498" cy="2536072"/>
            <a:chOff x="1487568" y="4318256"/>
            <a:chExt cx="5782498" cy="253607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F5B6E16-3E44-4425-B766-A533031940E5}"/>
                </a:ext>
              </a:extLst>
            </p:cNvPr>
            <p:cNvSpPr txBox="1"/>
            <p:nvPr/>
          </p:nvSpPr>
          <p:spPr>
            <a:xfrm>
              <a:off x="5498613" y="4898886"/>
              <a:ext cx="17714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/>
                <a:t>Dave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397AE4C-C8E5-4A90-97F5-1DD9DD7DB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87568" y="4318256"/>
              <a:ext cx="4884088" cy="2536072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15D5BA9-EC96-4D42-A7F6-A275CB18EC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0499" y="2686755"/>
            <a:ext cx="1895740" cy="236253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DBA8747-32D0-46FE-BFB6-25343798C84D}"/>
              </a:ext>
            </a:extLst>
          </p:cNvPr>
          <p:cNvGrpSpPr/>
          <p:nvPr/>
        </p:nvGrpSpPr>
        <p:grpSpPr>
          <a:xfrm>
            <a:off x="6094412" y="2185801"/>
            <a:ext cx="2721617" cy="707886"/>
            <a:chOff x="5965362" y="1156982"/>
            <a:chExt cx="2721617" cy="70788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7F1751C-DF08-4707-A251-CC1465036850}"/>
                </a:ext>
              </a:extLst>
            </p:cNvPr>
            <p:cNvSpPr txBox="1"/>
            <p:nvPr/>
          </p:nvSpPr>
          <p:spPr>
            <a:xfrm>
              <a:off x="6915526" y="1156982"/>
              <a:ext cx="17714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/>
                <a:t>People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35894B6-EB6F-4AD6-BD0C-43188D743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65362" y="1251228"/>
              <a:ext cx="876516" cy="5647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71761E8-7289-4639-823D-020590E7A233}"/>
              </a:ext>
            </a:extLst>
          </p:cNvPr>
          <p:cNvGrpSpPr/>
          <p:nvPr/>
        </p:nvGrpSpPr>
        <p:grpSpPr>
          <a:xfrm>
            <a:off x="8957838" y="3489506"/>
            <a:ext cx="3305453" cy="832199"/>
            <a:chOff x="8957838" y="3489506"/>
            <a:chExt cx="3305453" cy="83219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4A75CE2-6B96-4B96-8259-DDFA15982D43}"/>
                </a:ext>
              </a:extLst>
            </p:cNvPr>
            <p:cNvSpPr txBox="1"/>
            <p:nvPr/>
          </p:nvSpPr>
          <p:spPr>
            <a:xfrm>
              <a:off x="9748691" y="3572895"/>
              <a:ext cx="2514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/>
                <a:t>Processes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BDDDEA5-F06C-4A0A-9ED1-8893C936381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57838" y="3489506"/>
              <a:ext cx="667772" cy="832199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0CB6582-E891-44F1-9233-2A57F568EF94}"/>
              </a:ext>
            </a:extLst>
          </p:cNvPr>
          <p:cNvGrpSpPr/>
          <p:nvPr/>
        </p:nvGrpSpPr>
        <p:grpSpPr>
          <a:xfrm>
            <a:off x="1605622" y="90236"/>
            <a:ext cx="3637604" cy="748159"/>
            <a:chOff x="4296658" y="292523"/>
            <a:chExt cx="3637604" cy="74815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0260DA4-533B-441D-8A08-CFAB89E3BF04}"/>
                </a:ext>
              </a:extLst>
            </p:cNvPr>
            <p:cNvSpPr txBox="1"/>
            <p:nvPr/>
          </p:nvSpPr>
          <p:spPr>
            <a:xfrm>
              <a:off x="5038662" y="332796"/>
              <a:ext cx="2895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/>
                <a:t>Technology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1F5B060-4579-4013-B893-21BD802DD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296658" y="292523"/>
              <a:ext cx="714072" cy="6439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676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C38010-1B15-467C-A756-F180E52A6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4" y="0"/>
            <a:ext cx="121766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90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3CE913-2BC5-494D-854D-2E5BF272AD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825" cy="812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31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C936F2-8352-42A0-8B49-57A75B6B2D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836"/>
            <a:ext cx="12188824" cy="684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70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Digital Blue Tunnel 16x9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2895261.potx" id="{03C5CF44-0C62-41B4-B3EA-416B4807878A}" vid="{EC3ACB92-700E-4167-B3A6-412DE40A64C2}"/>
    </a:ext>
  </a:extLst>
</a:theme>
</file>

<file path=ppt/theme/theme2.xml><?xml version="1.0" encoding="utf-8"?>
<a:theme xmlns:a="http://schemas.openxmlformats.org/drawingml/2006/main" name="Office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true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1564227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Take your audience through a digital tunnel where they'll  burst through to the other side and see the information you want to present. Show them lists, charts, tables, SmartArt,  and pictures using a variety of layouts in widescreen (16X9) format. This design works well for subjects on science and technology, computers, communication, and more.   
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2012-05-11T02:04:00+00:00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2029-01-01T08:00:00+00:00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TP102895246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835483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REDMOND\v-vaddu</DisplayName>
        <AccountId>2567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15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74228E6B-D70C-44BB-A81F-A245495F612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2CCB507-0646-4A50-A4F7-7F385079D5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0E41224-0370-4595-877C-23316CD80004}">
  <ds:schemaRefs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schemas.microsoft.com/office/2006/documentManagement/types"/>
    <ds:schemaRef ds:uri="4873beb7-5857-4685-be1f-d57550cc96cc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9342</TotalTime>
  <Words>1535</Words>
  <Application>Microsoft Office PowerPoint</Application>
  <PresentationFormat>Custom</PresentationFormat>
  <Paragraphs>188</Paragraphs>
  <Slides>28</Slides>
  <Notes>28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Corbel</vt:lpstr>
      <vt:lpstr>Franklin Gothic Book</vt:lpstr>
      <vt:lpstr>Segoe UI</vt:lpstr>
      <vt:lpstr>Digital Blue Tunnel 16x9</vt:lpstr>
      <vt:lpstr>Cyber Security Awareness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 Security Awareness Training</dc:title>
  <dc:creator>Michael Ouwerkerk</dc:creator>
  <cp:lastModifiedBy>Michael Ouwerkerk</cp:lastModifiedBy>
  <cp:revision>860</cp:revision>
  <dcterms:created xsi:type="dcterms:W3CDTF">2017-07-16T22:53:49Z</dcterms:created>
  <dcterms:modified xsi:type="dcterms:W3CDTF">2023-11-17T01:36:11Z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