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48BC5F4-3660-4B15-A742-1ABC8110FDE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F702F94-95B6-46C3-95A4-4A3F06D772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11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5F4-3660-4B15-A742-1ABC8110FDE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F94-95B6-46C3-95A4-4A3F06D77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2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5F4-3660-4B15-A742-1ABC8110FDE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F94-95B6-46C3-95A4-4A3F06D772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79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5F4-3660-4B15-A742-1ABC8110FDE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F94-95B6-46C3-95A4-4A3F06D772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351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5F4-3660-4B15-A742-1ABC8110FDE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F94-95B6-46C3-95A4-4A3F06D77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66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5F4-3660-4B15-A742-1ABC8110FDE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F94-95B6-46C3-95A4-4A3F06D7723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216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5F4-3660-4B15-A742-1ABC8110FDE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F94-95B6-46C3-95A4-4A3F06D772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642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5F4-3660-4B15-A742-1ABC8110FDE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F94-95B6-46C3-95A4-4A3F06D7723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012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5F4-3660-4B15-A742-1ABC8110FDE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F94-95B6-46C3-95A4-4A3F06D7723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2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5F4-3660-4B15-A742-1ABC8110FDE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F94-95B6-46C3-95A4-4A3F06D77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5F4-3660-4B15-A742-1ABC8110FDE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F94-95B6-46C3-95A4-4A3F06D7723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27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5F4-3660-4B15-A742-1ABC8110FDE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F94-95B6-46C3-95A4-4A3F06D77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4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5F4-3660-4B15-A742-1ABC8110FDE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F94-95B6-46C3-95A4-4A3F06D7723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79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5F4-3660-4B15-A742-1ABC8110FDE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F94-95B6-46C3-95A4-4A3F06D7723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42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5F4-3660-4B15-A742-1ABC8110FDE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F94-95B6-46C3-95A4-4A3F06D77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3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5F4-3660-4B15-A742-1ABC8110FDE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F94-95B6-46C3-95A4-4A3F06D7723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73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5F4-3660-4B15-A742-1ABC8110FDE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F94-95B6-46C3-95A4-4A3F06D77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0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8BC5F4-3660-4B15-A742-1ABC8110FDE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702F94-95B6-46C3-95A4-4A3F06D77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4BE7-BF18-1495-D17A-4A4AFCAC65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Work-Life Harmony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A4A1A-5457-7788-D221-F0B8FF204E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Strategies for balancing your personal and professional life.</a:t>
            </a:r>
          </a:p>
          <a:p>
            <a:r>
              <a:rPr lang="en-US" dirty="0"/>
              <a:t>Cheri Dixon</a:t>
            </a:r>
          </a:p>
        </p:txBody>
      </p:sp>
    </p:spTree>
    <p:extLst>
      <p:ext uri="{BB962C8B-B14F-4D97-AF65-F5344CB8AC3E}">
        <p14:creationId xmlns:p14="http://schemas.microsoft.com/office/powerpoint/2010/main" val="251726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CA3A120-0D38-4457-B6F7-901F4C54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79DCFD-34F3-40E5-8915-C486655DB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C8500A9-91A0-4430-B3CB-6FC5E296F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60EB140-D124-4A6F-83FA-37556746D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556763-713E-D797-9DC5-7C76C642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4620126"/>
            <a:ext cx="9601196" cy="12295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Balance Vs. Harmony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2FDE03-CAD4-56FD-4FA4-6DD06E1894E7}"/>
              </a:ext>
            </a:extLst>
          </p:cNvPr>
          <p:cNvSpPr>
            <a:spLocks/>
          </p:cNvSpPr>
          <p:nvPr/>
        </p:nvSpPr>
        <p:spPr>
          <a:xfrm>
            <a:off x="6172156" y="1352145"/>
            <a:ext cx="4167254" cy="29235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2336">
              <a:spcAft>
                <a:spcPts val="600"/>
              </a:spcAft>
            </a:pPr>
            <a:r>
              <a:rPr lang="en-US" sz="2464" b="1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Harmony</a:t>
            </a:r>
          </a:p>
          <a:p>
            <a:pPr algn="ctr" defTabSz="402336">
              <a:spcAft>
                <a:spcPts val="600"/>
              </a:spcAft>
            </a:pPr>
            <a:r>
              <a:rPr lang="en-US" sz="176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agreement of ideas, feelings, or actions or a pleasing combination of different parts.</a:t>
            </a:r>
            <a:endParaRPr lang="en-US" sz="2000" i="1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4F0EE8-2878-6B72-F5C0-C4F341B52ADA}"/>
              </a:ext>
            </a:extLst>
          </p:cNvPr>
          <p:cNvSpPr>
            <a:spLocks/>
          </p:cNvSpPr>
          <p:nvPr/>
        </p:nvSpPr>
        <p:spPr>
          <a:xfrm>
            <a:off x="1859077" y="1352145"/>
            <a:ext cx="4167254" cy="29235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2336">
              <a:spcAft>
                <a:spcPts val="600"/>
              </a:spcAft>
            </a:pPr>
            <a:r>
              <a:rPr lang="en-US" sz="2464" b="1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Balance</a:t>
            </a:r>
          </a:p>
          <a:p>
            <a:pPr algn="ctr" defTabSz="402336">
              <a:spcAft>
                <a:spcPts val="600"/>
              </a:spcAft>
            </a:pPr>
            <a:r>
              <a:rPr lang="en-US" sz="176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even distribution of weight enabling someone or something to remain steady.</a:t>
            </a:r>
            <a:endParaRPr lang="en-US" sz="20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6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E3CF8B-6090-4FFC-B9BE-6FF60AEE4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44405B-FBD8-46A8-84D6-CE727801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tones balancing on a wood">
            <a:extLst>
              <a:ext uri="{FF2B5EF4-FFF2-40B4-BE49-F238E27FC236}">
                <a16:creationId xmlns:a16="http://schemas.microsoft.com/office/drawing/2014/main" id="{72E0E844-1B6C-32F9-22D9-43F5070BF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41511C-A622-EE92-4415-91EA9F82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>
                <a:solidFill>
                  <a:srgbClr val="FFFFFF"/>
                </a:solidFill>
              </a:rPr>
              <a:t>What is “Work-Life Balance”?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50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DBB0AA6-7F94-4001-ABF6-A3CA0F40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03DED6-9766-451D-9512-3CDBB824E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691" y="494556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72222307-F86B-870E-5807-DA6DB692D5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</a:blip>
          <a:srcRect r="1" b="6844"/>
          <a:stretch/>
        </p:blipFill>
        <p:spPr>
          <a:xfrm>
            <a:off x="480691" y="494555"/>
            <a:ext cx="11227442" cy="588329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930E1C8-A006-4C3D-B788-E2A215D4D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4020" y="577316"/>
            <a:ext cx="11040784" cy="5728876"/>
            <a:chOff x="574020" y="519524"/>
            <a:chExt cx="11040784" cy="572887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E59BAFF-FB0B-4B05-AD07-67CDC8F878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7916" y="519524"/>
              <a:ext cx="246888" cy="246888"/>
              <a:chOff x="574020" y="6001512"/>
              <a:chExt cx="246888" cy="246888"/>
            </a:xfrm>
          </p:grpSpPr>
          <p:sp useBgFill="1">
            <p:nvSpPr>
              <p:cNvPr id="31" name="Oval 30">
                <a:extLst>
                  <a:ext uri="{FF2B5EF4-FFF2-40B4-BE49-F238E27FC236}">
                    <a16:creationId xmlns:a16="http://schemas.microsoft.com/office/drawing/2014/main" id="{ADFEE048-5DE7-45A6-A8E0-4D6D87B9B0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nut 38">
                <a:extLst>
                  <a:ext uri="{FF2B5EF4-FFF2-40B4-BE49-F238E27FC236}">
                    <a16:creationId xmlns:a16="http://schemas.microsoft.com/office/drawing/2014/main" id="{D204E3A8-3FEC-4B1F-B5D9-CA1522125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668DDEE-F61A-453E-A37C-40C58FC29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7916" y="6001512"/>
              <a:ext cx="246888" cy="246888"/>
              <a:chOff x="574020" y="6001512"/>
              <a:chExt cx="246888" cy="246888"/>
            </a:xfrm>
          </p:grpSpPr>
          <p:sp useBgFill="1">
            <p:nvSpPr>
              <p:cNvPr id="29" name="Oval 28">
                <a:extLst>
                  <a:ext uri="{FF2B5EF4-FFF2-40B4-BE49-F238E27FC236}">
                    <a16:creationId xmlns:a16="http://schemas.microsoft.com/office/drawing/2014/main" id="{2236DBE9-35C5-424B-91A5-406CB3D830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nut 36">
                <a:extLst>
                  <a:ext uri="{FF2B5EF4-FFF2-40B4-BE49-F238E27FC236}">
                    <a16:creationId xmlns:a16="http://schemas.microsoft.com/office/drawing/2014/main" id="{6C1F5116-F838-42E0-BE17-D989691AC4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473E2CA-A212-4288-B56F-080CB4316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4020" y="519524"/>
              <a:ext cx="246888" cy="246888"/>
              <a:chOff x="574020" y="6001512"/>
              <a:chExt cx="246888" cy="246888"/>
            </a:xfrm>
          </p:grpSpPr>
          <p:sp useBgFill="1">
            <p:nvSpPr>
              <p:cNvPr id="27" name="Oval 26">
                <a:extLst>
                  <a:ext uri="{FF2B5EF4-FFF2-40B4-BE49-F238E27FC236}">
                    <a16:creationId xmlns:a16="http://schemas.microsoft.com/office/drawing/2014/main" id="{EC4AE6B7-4506-4D67-8958-54DAE8BB7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nut 34">
                <a:extLst>
                  <a:ext uri="{FF2B5EF4-FFF2-40B4-BE49-F238E27FC236}">
                    <a16:creationId xmlns:a16="http://schemas.microsoft.com/office/drawing/2014/main" id="{7F9C18FB-7409-47FC-AC1E-25D8D92B43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91379F8-E11E-4853-9E20-E5E2A34F8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4020" y="6001512"/>
              <a:ext cx="246888" cy="246888"/>
              <a:chOff x="574020" y="6001512"/>
              <a:chExt cx="246888" cy="246888"/>
            </a:xfrm>
          </p:grpSpPr>
          <p:sp useBgFill="1">
            <p:nvSpPr>
              <p:cNvPr id="25" name="Oval 24">
                <a:extLst>
                  <a:ext uri="{FF2B5EF4-FFF2-40B4-BE49-F238E27FC236}">
                    <a16:creationId xmlns:a16="http://schemas.microsoft.com/office/drawing/2014/main" id="{00D31A90-2F39-4199-BEE6-8C279A36A1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nut 32">
                <a:extLst>
                  <a:ext uri="{FF2B5EF4-FFF2-40B4-BE49-F238E27FC236}">
                    <a16:creationId xmlns:a16="http://schemas.microsoft.com/office/drawing/2014/main" id="{3DEE03DE-A623-4C56-9A02-FE680171D5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1F9CC2-51AD-2235-290F-9956E0E97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Striving for Harmony in Life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4A9378-D3D4-404D-BF76-7A1290111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69DEBECA-A675-8890-6E1D-81DB0ECD5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>
                <a:solidFill>
                  <a:schemeClr val="bg1"/>
                </a:solidFill>
              </a:rPr>
              <a:t>Understand your definition of harmony – does this fluctuate at times?  Is this </a:t>
            </a:r>
            <a:r>
              <a:rPr lang="en-US" sz="2200" b="1" i="1">
                <a:solidFill>
                  <a:schemeClr val="bg1"/>
                </a:solidFill>
              </a:rPr>
              <a:t>your</a:t>
            </a:r>
            <a:r>
              <a:rPr lang="en-US" sz="2200">
                <a:solidFill>
                  <a:schemeClr val="bg1"/>
                </a:solidFill>
              </a:rPr>
              <a:t> definition or do you need to involve your circle in your definition?</a:t>
            </a:r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chemeClr val="bg1"/>
                </a:solidFill>
              </a:rPr>
              <a:t>Allow yourself to set boundaries.</a:t>
            </a:r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chemeClr val="bg1"/>
                </a:solidFill>
              </a:rPr>
              <a:t>Failing to plan is planning to fail – the more organized your life is, the easier it is to develop harmony.</a:t>
            </a:r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chemeClr val="bg1"/>
                </a:solidFill>
              </a:rPr>
              <a:t>Self care – what it is and what it is not.  Maintenance is </a:t>
            </a:r>
            <a:r>
              <a:rPr lang="en-US" sz="2200" b="1" i="1">
                <a:solidFill>
                  <a:schemeClr val="bg1"/>
                </a:solidFill>
              </a:rPr>
              <a:t>NOT</a:t>
            </a:r>
            <a:r>
              <a:rPr lang="en-US" sz="2200">
                <a:solidFill>
                  <a:schemeClr val="bg1"/>
                </a:solidFill>
              </a:rPr>
              <a:t> self-care.</a:t>
            </a:r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chemeClr val="bg1"/>
                </a:solidFill>
              </a:rPr>
              <a:t>Communication is key!</a:t>
            </a:r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chemeClr val="bg1"/>
                </a:solidFill>
              </a:rPr>
              <a:t>Hold yourself accountable.</a:t>
            </a:r>
          </a:p>
        </p:txBody>
      </p:sp>
    </p:spTree>
    <p:extLst>
      <p:ext uri="{BB962C8B-B14F-4D97-AF65-F5344CB8AC3E}">
        <p14:creationId xmlns:p14="http://schemas.microsoft.com/office/powerpoint/2010/main" val="195991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lant growing in a concrete crack">
            <a:extLst>
              <a:ext uri="{FF2B5EF4-FFF2-40B4-BE49-F238E27FC236}">
                <a16:creationId xmlns:a16="http://schemas.microsoft.com/office/drawing/2014/main" id="{C8F325CA-3C27-6B6D-E330-2F71967F82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0B22D4-9E50-3F7F-E412-1BFF52C1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Special Circumstances to Consider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1FEEB-F7DA-6491-074F-D7A8474A5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Life experiences that negatively impact you.</a:t>
            </a:r>
          </a:p>
          <a:p>
            <a:r>
              <a:rPr lang="en-US" dirty="0">
                <a:solidFill>
                  <a:srgbClr val="FFFFFF"/>
                </a:solidFill>
              </a:rPr>
              <a:t>Big life changes that can disrupt your harmony.</a:t>
            </a:r>
          </a:p>
          <a:p>
            <a:r>
              <a:rPr lang="en-US" dirty="0">
                <a:solidFill>
                  <a:srgbClr val="FFFFFF"/>
                </a:solidFill>
              </a:rPr>
              <a:t>Outside forces that threat your harmony.</a:t>
            </a:r>
          </a:p>
        </p:txBody>
      </p:sp>
    </p:spTree>
    <p:extLst>
      <p:ext uri="{BB962C8B-B14F-4D97-AF65-F5344CB8AC3E}">
        <p14:creationId xmlns:p14="http://schemas.microsoft.com/office/powerpoint/2010/main" val="2064438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169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Work-Life Harmony</vt:lpstr>
      <vt:lpstr>Balance Vs. Harmony</vt:lpstr>
      <vt:lpstr>What is “Work-Life Balance”?</vt:lpstr>
      <vt:lpstr>Striving for Harmony in Life</vt:lpstr>
      <vt:lpstr>Special Circumstances to Consider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Work-Life Harmony</dc:title>
  <dc:creator>Cheri Dixon</dc:creator>
  <cp:lastModifiedBy>Cheri Dixon</cp:lastModifiedBy>
  <cp:revision>1</cp:revision>
  <dcterms:created xsi:type="dcterms:W3CDTF">2024-01-25T21:46:49Z</dcterms:created>
  <dcterms:modified xsi:type="dcterms:W3CDTF">2024-01-25T22:04:51Z</dcterms:modified>
</cp:coreProperties>
</file>