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332" r:id="rId2"/>
    <p:sldId id="333" r:id="rId3"/>
    <p:sldId id="334" r:id="rId4"/>
    <p:sldId id="335" r:id="rId5"/>
    <p:sldId id="336" r:id="rId6"/>
    <p:sldId id="337" r:id="rId7"/>
    <p:sldId id="338" r:id="rId8"/>
    <p:sldId id="340" r:id="rId9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4712"/>
  </p:normalViewPr>
  <p:slideViewPr>
    <p:cSldViewPr snapToGrid="0" snapToObjects="1">
      <p:cViewPr varScale="1">
        <p:scale>
          <a:sx n="92" d="100"/>
          <a:sy n="92" d="100"/>
        </p:scale>
        <p:origin x="12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9CE2B-7BFA-4A90-8C68-5A194888346A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98248-E090-49D4-971C-2DA089E0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02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CDBC2-9B16-490E-87D3-E9604AD482B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A263F-6F87-46D2-AC3A-E1F1AD2F6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7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71488" y="6356352"/>
            <a:ext cx="154305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56669-AE22-A34B-A8A7-DB7F6F4F7329}" type="datetimeFigureOut">
              <a:rPr lang="en-US" sz="900" smtClean="0"/>
              <a:pPr/>
              <a:t>10/29/2017</a:t>
            </a:fld>
            <a:endParaRPr lang="en-US" sz="90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843463" y="6356352"/>
            <a:ext cx="154305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6E182E-F90C-164F-B182-8F9C895C10C6}" type="slidenum">
              <a:rPr lang="en-US" sz="900" smtClean="0"/>
              <a:pPr/>
              <a:t>‹#›</a:t>
            </a:fld>
            <a:endParaRPr lang="en-US" sz="9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2344987"/>
            <a:ext cx="6858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-1784348"/>
            <a:ext cx="6858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560639"/>
            <a:ext cx="6858000" cy="62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7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1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9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74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9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2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7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9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8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2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4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9093" y="194974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400" b="1" dirty="0" smtClean="0">
                <a:cs typeface="Times New Roman" pitchFamily="18" charset="0"/>
              </a:rPr>
              <a:t>Resume and Interview Process</a:t>
            </a:r>
          </a:p>
        </p:txBody>
      </p:sp>
    </p:spTree>
    <p:extLst>
      <p:ext uri="{BB962C8B-B14F-4D97-AF65-F5344CB8AC3E}">
        <p14:creationId xmlns:p14="http://schemas.microsoft.com/office/powerpoint/2010/main" val="411381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00365" y="232465"/>
            <a:ext cx="7690742" cy="735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We Know the Resume is Horrible..</a:t>
            </a:r>
            <a:endParaRPr lang="en-US" sz="3600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604" y="812999"/>
            <a:ext cx="6251166" cy="589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24661" y="1321999"/>
            <a:ext cx="9619536" cy="39531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Interviewing- It’s ok to coach them through the process</a:t>
            </a:r>
            <a:br>
              <a:rPr lang="en-US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-TAPS hasn’t prepared the </a:t>
            </a:r>
            <a:r>
              <a:rPr lang="en-US" sz="2200" dirty="0"/>
              <a:t>veteran candidate</a:t>
            </a:r>
            <a:r>
              <a:rPr lang="en-US" sz="2200" dirty="0" smtClean="0"/>
              <a:t> for your interview </a:t>
            </a:r>
            <a:br>
              <a:rPr lang="en-US" sz="2200" dirty="0" smtClean="0"/>
            </a:br>
            <a:r>
              <a:rPr lang="en-US" sz="2200" dirty="0" smtClean="0"/>
              <a:t>- No they don’t understand the STAR method</a:t>
            </a:r>
            <a:br>
              <a:rPr lang="en-US" sz="2200" dirty="0" smtClean="0"/>
            </a:br>
            <a:r>
              <a:rPr lang="en-US" sz="2200" dirty="0" smtClean="0"/>
              <a:t>- Are you really afraid of giving them an unfair advantage? What’s fairness?</a:t>
            </a:r>
          </a:p>
          <a:p>
            <a:pPr algn="ctr"/>
            <a:r>
              <a:rPr lang="en-US" sz="2200" dirty="0" smtClean="0"/>
              <a:t>-</a:t>
            </a:r>
            <a:r>
              <a:rPr lang="en-US" sz="2200" dirty="0"/>
              <a:t>Self-Promotion is a Foreign Concept</a:t>
            </a:r>
          </a:p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2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1027" y="489099"/>
            <a:ext cx="969264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Network With Vets &amp; Active Military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1027" y="1684197"/>
            <a:ext cx="969264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Learn to Make the Link Between Job Titles:</a:t>
            </a:r>
          </a:p>
          <a:p>
            <a:r>
              <a:rPr lang="en-US" sz="2400" dirty="0"/>
              <a:t>Collateral Duty Inspector </a:t>
            </a:r>
            <a:r>
              <a:rPr lang="en-US" sz="2400" dirty="0" smtClean="0"/>
              <a:t>to Quality </a:t>
            </a:r>
            <a:r>
              <a:rPr lang="en-US" sz="2400" dirty="0"/>
              <a:t>Assurance </a:t>
            </a:r>
            <a:r>
              <a:rPr lang="en-US" sz="2400" dirty="0" smtClean="0"/>
              <a:t>Representative</a:t>
            </a:r>
            <a:br>
              <a:rPr lang="en-US" sz="2400" dirty="0" smtClean="0"/>
            </a:br>
            <a:r>
              <a:rPr lang="en-US" sz="2400" dirty="0" smtClean="0">
                <a:latin typeface="+mj-lt"/>
              </a:rPr>
              <a:t>Avionic </a:t>
            </a:r>
            <a:r>
              <a:rPr lang="en-US" sz="2400" dirty="0">
                <a:latin typeface="+mj-lt"/>
              </a:rPr>
              <a:t>Technician </a:t>
            </a:r>
            <a:r>
              <a:rPr lang="en-US" sz="2400" dirty="0" smtClean="0">
                <a:latin typeface="+mj-lt"/>
              </a:rPr>
              <a:t>to Visual </a:t>
            </a:r>
            <a:r>
              <a:rPr lang="en-US" sz="2400" dirty="0">
                <a:latin typeface="+mj-lt"/>
              </a:rPr>
              <a:t>Dimensional Inspector </a:t>
            </a:r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Field </a:t>
            </a:r>
            <a:r>
              <a:rPr lang="en-US" sz="2400" dirty="0">
                <a:latin typeface="+mj-lt"/>
              </a:rPr>
              <a:t>Logistics </a:t>
            </a:r>
            <a:r>
              <a:rPr lang="en-US" sz="2400" dirty="0" smtClean="0">
                <a:latin typeface="+mj-lt"/>
              </a:rPr>
              <a:t>to Technical </a:t>
            </a:r>
            <a:r>
              <a:rPr lang="en-US" sz="2400" dirty="0">
                <a:latin typeface="+mj-lt"/>
              </a:rPr>
              <a:t>Program Manager </a:t>
            </a:r>
            <a:endParaRPr lang="en-US" sz="2400" dirty="0" smtClean="0">
              <a:latin typeface="+mj-lt"/>
            </a:endParaRP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3200" dirty="0" smtClean="0"/>
              <a:t>Adaptability:</a:t>
            </a:r>
          </a:p>
          <a:p>
            <a:r>
              <a:rPr lang="en-US" sz="2400" dirty="0" smtClean="0"/>
              <a:t>Often </a:t>
            </a:r>
            <a:r>
              <a:rPr lang="en-US" sz="2400" dirty="0"/>
              <a:t>Overlooked/ Undervalued </a:t>
            </a:r>
          </a:p>
          <a:p>
            <a:r>
              <a:rPr lang="en-US" sz="2400" dirty="0"/>
              <a:t>Hire for Fit/ Trainability Not Just Skill Set</a:t>
            </a:r>
          </a:p>
          <a:p>
            <a:r>
              <a:rPr lang="en-US" sz="2400" dirty="0" smtClean="0"/>
              <a:t>Does </a:t>
            </a:r>
            <a:r>
              <a:rPr lang="en-US" sz="2400" dirty="0"/>
              <a:t>Previous Skill Set = Predictable Results</a:t>
            </a:r>
          </a:p>
          <a:p>
            <a:endParaRPr lang="en-US" sz="24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139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29609" y="503072"/>
            <a:ext cx="9682716" cy="4824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Prior Learning Assessment (PLA)</a:t>
            </a:r>
            <a:endParaRPr lang="en-US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90623" y="1684678"/>
            <a:ext cx="8442252" cy="40569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Definition and types of PLA options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 smtClean="0"/>
              <a:t>Institutional exams, standardized exams, articulated credit, ACE recommendations including military transcripts, and portfolio review</a:t>
            </a:r>
          </a:p>
          <a:p>
            <a:r>
              <a:rPr lang="en-US" sz="2600" dirty="0" smtClean="0"/>
              <a:t>How PLA can benefit the service member and employer </a:t>
            </a:r>
          </a:p>
          <a:p>
            <a:r>
              <a:rPr lang="en-US" sz="2600" dirty="0" smtClean="0"/>
              <a:t>The employer get assistance from NEOVETS in PLA</a:t>
            </a:r>
          </a:p>
          <a:p>
            <a:r>
              <a:rPr lang="en-US" sz="2600" dirty="0" smtClean="0"/>
              <a:t>NEOVETS advises the college as to where the PLA credits would fit within their degree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219127"/>
            <a:ext cx="9144000" cy="11222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Military Transfer Assurance Guide (MTAG)</a:t>
            </a:r>
            <a:endParaRPr lang="en-US" sz="4000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2341415"/>
            <a:ext cx="10515600" cy="4953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Benefits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Assure students that courses will meet the same outcomes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State-wide, faculty-led course approval process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Emphasize learning outcome based course delivery</a:t>
            </a:r>
          </a:p>
          <a:p>
            <a:r>
              <a:rPr lang="en-US" sz="2000" dirty="0" smtClean="0"/>
              <a:t>Why do we need MTAGs?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Military courses are developed for military training not academic courses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Differences between military training and academic courses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MTAGs include course equivalencies based on military training and occupations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5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244" y="471450"/>
            <a:ext cx="9144000" cy="12294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Current MTAGs</a:t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dirty="0"/>
          </a:p>
        </p:txBody>
      </p:sp>
      <p:graphicFrame>
        <p:nvGraphicFramePr>
          <p:cNvPr id="3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7689331"/>
              </p:ext>
            </p:extLst>
          </p:nvPr>
        </p:nvGraphicFramePr>
        <p:xfrm>
          <a:off x="308345" y="1435137"/>
          <a:ext cx="8547798" cy="4713840"/>
        </p:xfrm>
        <a:graphic>
          <a:graphicData uri="http://schemas.openxmlformats.org/drawingml/2006/table">
            <a:tbl>
              <a:tblPr firstRow="1" firstCol="1" bandRow="1"/>
              <a:tblGrid>
                <a:gridCol w="23464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013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5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ACE ID  Course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 of the Military Training/Experience/Coursework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57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AR-1402-0168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Information Technology Specialist, Version 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57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AR-1402-0169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Information Technology Specialist, Version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57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AR-1715-0928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Signal Support Systems Specialist, Version 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57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CG-1715-0169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Information Systems Technician “A” School, Version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57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DD-1601-0036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Geospatial Engineer, Version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57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MC-1715-0116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Basic Electronics, Version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57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NV-1715-2089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Information Systems Maintenance Technician, Version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57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NV-1715-2307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Information Systems Technician Class “A”, Version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57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NV-1732-0026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Nuclear Power School, Enlisted, Version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281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NV-1732-0026EM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Nuclear Power School, Enlisted, Version 2, Electrician Mate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6281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NV-1732-0026ET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Nuclear Power School, Enlisted, Version 2, Electrician Technician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4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72" y="561944"/>
            <a:ext cx="47625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4608" y="2801677"/>
            <a:ext cx="84826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Good for quick 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search based on MOS/AFSC/Rating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search from perspective as a veteran or an employer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Biggest national user of this platform is AT&amp;T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904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3876</TotalTime>
  <Words>300</Words>
  <Application>Microsoft Office PowerPoint</Application>
  <PresentationFormat>On-screen Show (4:3)</PresentationFormat>
  <Paragraphs>62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NEOVETS</dc:title>
  <dc:creator>Chad Cook</dc:creator>
  <cp:lastModifiedBy>Joe Lawrence</cp:lastModifiedBy>
  <cp:revision>33</cp:revision>
  <cp:lastPrinted>2017-10-26T15:00:44Z</cp:lastPrinted>
  <dcterms:created xsi:type="dcterms:W3CDTF">2016-05-25T21:06:48Z</dcterms:created>
  <dcterms:modified xsi:type="dcterms:W3CDTF">2017-10-30T02:54:33Z</dcterms:modified>
</cp:coreProperties>
</file>