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37"/>
  </p:notesMasterIdLst>
  <p:sldIdLst>
    <p:sldId id="4207" r:id="rId2"/>
    <p:sldId id="4204" r:id="rId3"/>
    <p:sldId id="4218" r:id="rId4"/>
    <p:sldId id="4219" r:id="rId5"/>
    <p:sldId id="4217" r:id="rId6"/>
    <p:sldId id="4220" r:id="rId7"/>
    <p:sldId id="4209" r:id="rId8"/>
    <p:sldId id="4222" r:id="rId9"/>
    <p:sldId id="4223" r:id="rId10"/>
    <p:sldId id="4224" r:id="rId11"/>
    <p:sldId id="4225" r:id="rId12"/>
    <p:sldId id="4226" r:id="rId13"/>
    <p:sldId id="4227" r:id="rId14"/>
    <p:sldId id="4221" r:id="rId15"/>
    <p:sldId id="4216" r:id="rId16"/>
    <p:sldId id="4228" r:id="rId17"/>
    <p:sldId id="4229" r:id="rId18"/>
    <p:sldId id="4230" r:id="rId19"/>
    <p:sldId id="4208" r:id="rId20"/>
    <p:sldId id="4215" r:id="rId21"/>
    <p:sldId id="4232" r:id="rId22"/>
    <p:sldId id="4231" r:id="rId23"/>
    <p:sldId id="4238" r:id="rId24"/>
    <p:sldId id="4212" r:id="rId25"/>
    <p:sldId id="4237" r:id="rId26"/>
    <p:sldId id="4236" r:id="rId27"/>
    <p:sldId id="4235" r:id="rId28"/>
    <p:sldId id="4233" r:id="rId29"/>
    <p:sldId id="4234" r:id="rId30"/>
    <p:sldId id="4210" r:id="rId31"/>
    <p:sldId id="4242" r:id="rId32"/>
    <p:sldId id="4241" r:id="rId33"/>
    <p:sldId id="4239" r:id="rId34"/>
    <p:sldId id="4240" r:id="rId35"/>
    <p:sldId id="4213"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51"/>
    <a:srgbClr val="004868"/>
    <a:srgbClr val="00FFFF"/>
    <a:srgbClr val="CC00CC"/>
    <a:srgbClr val="00CC99"/>
    <a:srgbClr val="00FF00"/>
    <a:srgbClr val="00CC00"/>
    <a:srgbClr val="33CC33"/>
    <a:srgbClr val="009999"/>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39" autoAdjust="0"/>
    <p:restoredTop sz="93494" autoAdjust="0"/>
  </p:normalViewPr>
  <p:slideViewPr>
    <p:cSldViewPr snapToGrid="0">
      <p:cViewPr varScale="1">
        <p:scale>
          <a:sx n="73" d="100"/>
          <a:sy n="73" d="100"/>
        </p:scale>
        <p:origin x="1314" y="36"/>
      </p:cViewPr>
      <p:guideLst/>
    </p:cSldViewPr>
  </p:slideViewPr>
  <p:outlineViewPr>
    <p:cViewPr>
      <p:scale>
        <a:sx n="33" d="100"/>
        <a:sy n="33" d="100"/>
      </p:scale>
      <p:origin x="0" y="-10592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8BE0C9-A88C-443E-83F6-5FFBFF9AAC6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3B0C9189-E833-4BB1-AAF2-F3F67D76797F}">
      <dgm:prSet/>
      <dgm:spPr/>
      <dgm:t>
        <a:bodyPr/>
        <a:lstStyle/>
        <a:p>
          <a:r>
            <a:rPr lang="en-US" dirty="0">
              <a:effectLst>
                <a:outerShdw blurRad="38100" dist="38100" dir="2700000" algn="tl">
                  <a:srgbClr val="000000">
                    <a:alpha val="43137"/>
                  </a:srgbClr>
                </a:outerShdw>
              </a:effectLst>
            </a:rPr>
            <a:t>The culture of the United States has changed drastically since I was a child. And probably a lot since you entered kindergarten.</a:t>
          </a:r>
        </a:p>
      </dgm:t>
    </dgm:pt>
    <dgm:pt modelId="{1318FDCE-2DAC-4B18-9920-1093A0DE1B1F}" type="parTrans" cxnId="{5226F943-5A62-4B59-A05B-4F6C2B9D1E97}">
      <dgm:prSet/>
      <dgm:spPr/>
      <dgm:t>
        <a:bodyPr/>
        <a:lstStyle/>
        <a:p>
          <a:endParaRPr lang="en-US"/>
        </a:p>
      </dgm:t>
    </dgm:pt>
    <dgm:pt modelId="{B5E987F3-6C84-4C24-A1ED-40335AFD6CA5}" type="sibTrans" cxnId="{5226F943-5A62-4B59-A05B-4F6C2B9D1E97}">
      <dgm:prSet/>
      <dgm:spPr/>
      <dgm:t>
        <a:bodyPr/>
        <a:lstStyle/>
        <a:p>
          <a:endParaRPr lang="en-US"/>
        </a:p>
      </dgm:t>
    </dgm:pt>
    <dgm:pt modelId="{8C919DA5-616C-4BE0-BFB3-002BF3AAA88B}">
      <dgm:prSet/>
      <dgm:spPr/>
      <dgm:t>
        <a:bodyPr/>
        <a:lstStyle/>
        <a:p>
          <a:r>
            <a:rPr lang="en-US" dirty="0">
              <a:effectLst>
                <a:outerShdw blurRad="38100" dist="38100" dir="2700000" algn="tl">
                  <a:srgbClr val="000000">
                    <a:alpha val="43137"/>
                  </a:srgbClr>
                </a:outerShdw>
              </a:effectLst>
            </a:rPr>
            <a:t>Beginning around 150 years ago, postmodern thinkers invaded universities with a (sincere) belief that truth is relative and the product of individual perception. </a:t>
          </a:r>
        </a:p>
      </dgm:t>
    </dgm:pt>
    <dgm:pt modelId="{90E75975-FB27-4F3D-8A2F-5767619BAA64}" type="parTrans" cxnId="{B6BABD0E-D0FE-4AB0-9361-CE6A2DC26BD6}">
      <dgm:prSet/>
      <dgm:spPr/>
      <dgm:t>
        <a:bodyPr/>
        <a:lstStyle/>
        <a:p>
          <a:endParaRPr lang="en-US"/>
        </a:p>
      </dgm:t>
    </dgm:pt>
    <dgm:pt modelId="{2E40C767-5777-4A64-8DB7-4872636D2E0C}" type="sibTrans" cxnId="{B6BABD0E-D0FE-4AB0-9361-CE6A2DC26BD6}">
      <dgm:prSet/>
      <dgm:spPr/>
      <dgm:t>
        <a:bodyPr/>
        <a:lstStyle/>
        <a:p>
          <a:endParaRPr lang="en-US"/>
        </a:p>
      </dgm:t>
    </dgm:pt>
    <dgm:pt modelId="{C4832958-D816-49EE-8EFD-8036C22E5519}">
      <dgm:prSet/>
      <dgm:spPr/>
      <dgm:t>
        <a:bodyPr/>
        <a:lstStyle/>
        <a:p>
          <a:r>
            <a:rPr lang="en-US" dirty="0">
              <a:effectLst>
                <a:outerShdw blurRad="38100" dist="38100" dir="2700000" algn="tl">
                  <a:srgbClr val="000000">
                    <a:alpha val="43137"/>
                  </a:srgbClr>
                </a:outerShdw>
              </a:effectLst>
            </a:rPr>
            <a:t>Postmodern thought included Christianity—”If it works for you.” A post-Christian world is openly hostile to the church and it’s gospel.</a:t>
          </a:r>
        </a:p>
      </dgm:t>
    </dgm:pt>
    <dgm:pt modelId="{9FF45002-0857-47BE-B3BA-2BC469C61E2E}" type="parTrans" cxnId="{D563B645-7E03-4443-AF95-4EEDF38BCE38}">
      <dgm:prSet/>
      <dgm:spPr/>
      <dgm:t>
        <a:bodyPr/>
        <a:lstStyle/>
        <a:p>
          <a:endParaRPr lang="en-US"/>
        </a:p>
      </dgm:t>
    </dgm:pt>
    <dgm:pt modelId="{89F7C7C5-B673-46C1-AA7E-FEA13A6D5B67}" type="sibTrans" cxnId="{D563B645-7E03-4443-AF95-4EEDF38BCE38}">
      <dgm:prSet/>
      <dgm:spPr/>
      <dgm:t>
        <a:bodyPr/>
        <a:lstStyle/>
        <a:p>
          <a:endParaRPr lang="en-US"/>
        </a:p>
      </dgm:t>
    </dgm:pt>
    <dgm:pt modelId="{8362A9F4-52AB-4E16-B038-70E5CD7C5DAC}">
      <dgm:prSet/>
      <dgm:spPr/>
      <dgm:t>
        <a:bodyPr/>
        <a:lstStyle/>
        <a:p>
          <a:r>
            <a:rPr lang="en-US" dirty="0">
              <a:effectLst>
                <a:outerShdw blurRad="38100" dist="38100" dir="2700000" algn="tl">
                  <a:srgbClr val="000000">
                    <a:alpha val="43137"/>
                  </a:srgbClr>
                </a:outerShdw>
              </a:effectLst>
            </a:rPr>
            <a:t> Jesus is still Lord and the gates of hell will not prevail against His church (ours maybe?)</a:t>
          </a:r>
        </a:p>
      </dgm:t>
    </dgm:pt>
    <dgm:pt modelId="{AF2A4C5F-768F-469F-A7B8-03D6B82E0384}" type="parTrans" cxnId="{DFEA8C28-5009-4588-908B-30B077F01E7E}">
      <dgm:prSet/>
      <dgm:spPr/>
      <dgm:t>
        <a:bodyPr/>
        <a:lstStyle/>
        <a:p>
          <a:endParaRPr lang="en-US"/>
        </a:p>
      </dgm:t>
    </dgm:pt>
    <dgm:pt modelId="{D8D87E79-4541-4272-A965-BDC2B866C161}" type="sibTrans" cxnId="{DFEA8C28-5009-4588-908B-30B077F01E7E}">
      <dgm:prSet/>
      <dgm:spPr/>
      <dgm:t>
        <a:bodyPr/>
        <a:lstStyle/>
        <a:p>
          <a:endParaRPr lang="en-US"/>
        </a:p>
      </dgm:t>
    </dgm:pt>
    <dgm:pt modelId="{CE6EA19E-3917-4547-881C-53216829ED64}" type="pres">
      <dgm:prSet presAssocID="{2A8BE0C9-A88C-443E-83F6-5FFBFF9AAC6F}" presName="diagram" presStyleCnt="0">
        <dgm:presLayoutVars>
          <dgm:dir/>
          <dgm:resizeHandles val="exact"/>
        </dgm:presLayoutVars>
      </dgm:prSet>
      <dgm:spPr/>
    </dgm:pt>
    <dgm:pt modelId="{CDC0A5E3-2102-4C5A-9F12-3A067C3E0CDB}" type="pres">
      <dgm:prSet presAssocID="{3B0C9189-E833-4BB1-AAF2-F3F67D76797F}" presName="node" presStyleLbl="node1" presStyleIdx="0" presStyleCnt="4" custScaleX="147706" custLinFactNeighborX="-14103" custLinFactNeighborY="1140">
        <dgm:presLayoutVars>
          <dgm:bulletEnabled val="1"/>
        </dgm:presLayoutVars>
      </dgm:prSet>
      <dgm:spPr/>
    </dgm:pt>
    <dgm:pt modelId="{B86C5026-AB6A-4A33-814A-A497B469EA2C}" type="pres">
      <dgm:prSet presAssocID="{B5E987F3-6C84-4C24-A1ED-40335AFD6CA5}" presName="sibTrans" presStyleCnt="0"/>
      <dgm:spPr/>
    </dgm:pt>
    <dgm:pt modelId="{8FB9F7CC-0099-4299-A06B-BB899899C196}" type="pres">
      <dgm:prSet presAssocID="{8C919DA5-616C-4BE0-BFB3-002BF3AAA88B}" presName="node" presStyleLbl="node1" presStyleIdx="1" presStyleCnt="4" custScaleX="147706" custLinFactNeighborX="41713" custLinFactNeighborY="1140">
        <dgm:presLayoutVars>
          <dgm:bulletEnabled val="1"/>
        </dgm:presLayoutVars>
      </dgm:prSet>
      <dgm:spPr/>
    </dgm:pt>
    <dgm:pt modelId="{78EFFDA3-4DF5-43D9-AE55-92E1247215F7}" type="pres">
      <dgm:prSet presAssocID="{2E40C767-5777-4A64-8DB7-4872636D2E0C}" presName="sibTrans" presStyleCnt="0"/>
      <dgm:spPr/>
    </dgm:pt>
    <dgm:pt modelId="{2EACFB3C-6436-4887-8EE2-BD56C3E8E0A0}" type="pres">
      <dgm:prSet presAssocID="{C4832958-D816-49EE-8EFD-8036C22E5519}" presName="node" presStyleLbl="node1" presStyleIdx="2" presStyleCnt="4" custScaleX="147706" custLinFactNeighborX="-47526" custLinFactNeighborY="1140">
        <dgm:presLayoutVars>
          <dgm:bulletEnabled val="1"/>
        </dgm:presLayoutVars>
      </dgm:prSet>
      <dgm:spPr/>
    </dgm:pt>
    <dgm:pt modelId="{2410CC89-4CB6-45C7-A026-17B0B5042410}" type="pres">
      <dgm:prSet presAssocID="{89F7C7C5-B673-46C1-AA7E-FEA13A6D5B67}" presName="sibTrans" presStyleCnt="0"/>
      <dgm:spPr/>
    </dgm:pt>
    <dgm:pt modelId="{07E7B3DA-A9A1-450A-81CA-1A8BF35F3612}" type="pres">
      <dgm:prSet presAssocID="{8362A9F4-52AB-4E16-B038-70E5CD7C5DAC}" presName="node" presStyleLbl="node1" presStyleIdx="3" presStyleCnt="4" custScaleX="147706" custLinFactNeighborX="48209">
        <dgm:presLayoutVars>
          <dgm:bulletEnabled val="1"/>
        </dgm:presLayoutVars>
      </dgm:prSet>
      <dgm:spPr/>
    </dgm:pt>
  </dgm:ptLst>
  <dgm:cxnLst>
    <dgm:cxn modelId="{6AE67E0A-B9E2-4C0A-80CF-11020E870C41}" type="presOf" srcId="{8362A9F4-52AB-4E16-B038-70E5CD7C5DAC}" destId="{07E7B3DA-A9A1-450A-81CA-1A8BF35F3612}" srcOrd="0" destOrd="0" presId="urn:microsoft.com/office/officeart/2005/8/layout/default"/>
    <dgm:cxn modelId="{B6BABD0E-D0FE-4AB0-9361-CE6A2DC26BD6}" srcId="{2A8BE0C9-A88C-443E-83F6-5FFBFF9AAC6F}" destId="{8C919DA5-616C-4BE0-BFB3-002BF3AAA88B}" srcOrd="1" destOrd="0" parTransId="{90E75975-FB27-4F3D-8A2F-5767619BAA64}" sibTransId="{2E40C767-5777-4A64-8DB7-4872636D2E0C}"/>
    <dgm:cxn modelId="{B0AF8E10-7EA3-42C9-A965-A93BF5AE1CCF}" type="presOf" srcId="{C4832958-D816-49EE-8EFD-8036C22E5519}" destId="{2EACFB3C-6436-4887-8EE2-BD56C3E8E0A0}" srcOrd="0" destOrd="0" presId="urn:microsoft.com/office/officeart/2005/8/layout/default"/>
    <dgm:cxn modelId="{13259E23-2389-41F6-A5B9-567DCCEAE76F}" type="presOf" srcId="{3B0C9189-E833-4BB1-AAF2-F3F67D76797F}" destId="{CDC0A5E3-2102-4C5A-9F12-3A067C3E0CDB}" srcOrd="0" destOrd="0" presId="urn:microsoft.com/office/officeart/2005/8/layout/default"/>
    <dgm:cxn modelId="{DFEA8C28-5009-4588-908B-30B077F01E7E}" srcId="{2A8BE0C9-A88C-443E-83F6-5FFBFF9AAC6F}" destId="{8362A9F4-52AB-4E16-B038-70E5CD7C5DAC}" srcOrd="3" destOrd="0" parTransId="{AF2A4C5F-768F-469F-A7B8-03D6B82E0384}" sibTransId="{D8D87E79-4541-4272-A965-BDC2B866C161}"/>
    <dgm:cxn modelId="{D40DCB3F-96B5-4892-B59B-D76641E41EE0}" type="presOf" srcId="{2A8BE0C9-A88C-443E-83F6-5FFBFF9AAC6F}" destId="{CE6EA19E-3917-4547-881C-53216829ED64}" srcOrd="0" destOrd="0" presId="urn:microsoft.com/office/officeart/2005/8/layout/default"/>
    <dgm:cxn modelId="{5226F943-5A62-4B59-A05B-4F6C2B9D1E97}" srcId="{2A8BE0C9-A88C-443E-83F6-5FFBFF9AAC6F}" destId="{3B0C9189-E833-4BB1-AAF2-F3F67D76797F}" srcOrd="0" destOrd="0" parTransId="{1318FDCE-2DAC-4B18-9920-1093A0DE1B1F}" sibTransId="{B5E987F3-6C84-4C24-A1ED-40335AFD6CA5}"/>
    <dgm:cxn modelId="{D563B645-7E03-4443-AF95-4EEDF38BCE38}" srcId="{2A8BE0C9-A88C-443E-83F6-5FFBFF9AAC6F}" destId="{C4832958-D816-49EE-8EFD-8036C22E5519}" srcOrd="2" destOrd="0" parTransId="{9FF45002-0857-47BE-B3BA-2BC469C61E2E}" sibTransId="{89F7C7C5-B673-46C1-AA7E-FEA13A6D5B67}"/>
    <dgm:cxn modelId="{136E41E6-0472-47E2-8F79-01ABAFB4FE8F}" type="presOf" srcId="{8C919DA5-616C-4BE0-BFB3-002BF3AAA88B}" destId="{8FB9F7CC-0099-4299-A06B-BB899899C196}" srcOrd="0" destOrd="0" presId="urn:microsoft.com/office/officeart/2005/8/layout/default"/>
    <dgm:cxn modelId="{CA7D0E5C-3F24-451C-9030-CBF1264E1014}" type="presParOf" srcId="{CE6EA19E-3917-4547-881C-53216829ED64}" destId="{CDC0A5E3-2102-4C5A-9F12-3A067C3E0CDB}" srcOrd="0" destOrd="0" presId="urn:microsoft.com/office/officeart/2005/8/layout/default"/>
    <dgm:cxn modelId="{BE110BBA-10ED-4439-8023-A90F2EE340AF}" type="presParOf" srcId="{CE6EA19E-3917-4547-881C-53216829ED64}" destId="{B86C5026-AB6A-4A33-814A-A497B469EA2C}" srcOrd="1" destOrd="0" presId="urn:microsoft.com/office/officeart/2005/8/layout/default"/>
    <dgm:cxn modelId="{610DC7C0-98CE-45A9-ACAF-9B544440B18A}" type="presParOf" srcId="{CE6EA19E-3917-4547-881C-53216829ED64}" destId="{8FB9F7CC-0099-4299-A06B-BB899899C196}" srcOrd="2" destOrd="0" presId="urn:microsoft.com/office/officeart/2005/8/layout/default"/>
    <dgm:cxn modelId="{1C1FCBD5-CC73-44C4-985C-81DEDEC053E7}" type="presParOf" srcId="{CE6EA19E-3917-4547-881C-53216829ED64}" destId="{78EFFDA3-4DF5-43D9-AE55-92E1247215F7}" srcOrd="3" destOrd="0" presId="urn:microsoft.com/office/officeart/2005/8/layout/default"/>
    <dgm:cxn modelId="{810F289B-07E5-4D53-8F3A-941B99927BD6}" type="presParOf" srcId="{CE6EA19E-3917-4547-881C-53216829ED64}" destId="{2EACFB3C-6436-4887-8EE2-BD56C3E8E0A0}" srcOrd="4" destOrd="0" presId="urn:microsoft.com/office/officeart/2005/8/layout/default"/>
    <dgm:cxn modelId="{07677A86-9E6B-4FFD-A84C-66DC73C63BA4}" type="presParOf" srcId="{CE6EA19E-3917-4547-881C-53216829ED64}" destId="{2410CC89-4CB6-45C7-A026-17B0B5042410}" srcOrd="5" destOrd="0" presId="urn:microsoft.com/office/officeart/2005/8/layout/default"/>
    <dgm:cxn modelId="{3A1C176C-17CA-4D17-B5BE-14C9DB5D5081}" type="presParOf" srcId="{CE6EA19E-3917-4547-881C-53216829ED64}" destId="{07E7B3DA-A9A1-450A-81CA-1A8BF35F3612}"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89FA933-BB45-4BD0-8DFA-967A134EE586}" type="doc">
      <dgm:prSet loTypeId="urn:microsoft.com/office/officeart/2008/layout/LinedList" loCatId="list" qsTypeId="urn:microsoft.com/office/officeart/2005/8/quickstyle/simple1" qsCatId="simple" csTypeId="urn:microsoft.com/office/officeart/2005/8/colors/accent0_3" csCatId="mainScheme" phldr="1"/>
      <dgm:spPr/>
      <dgm:t>
        <a:bodyPr/>
        <a:lstStyle/>
        <a:p>
          <a:endParaRPr lang="en-US"/>
        </a:p>
      </dgm:t>
    </dgm:pt>
    <dgm:pt modelId="{74411862-717F-4BDD-AF5B-29C295F174BF}">
      <dgm:prSet/>
      <dgm:spPr/>
      <dgm:t>
        <a:bodyPr/>
        <a:lstStyle/>
        <a:p>
          <a:r>
            <a:rPr lang="en-US" b="1" dirty="0">
              <a:solidFill>
                <a:schemeClr val="accent5">
                  <a:lumMod val="60000"/>
                  <a:lumOff val="40000"/>
                </a:schemeClr>
              </a:solidFill>
            </a:rPr>
            <a:t>1 Fascinated with the mystical and is interested in both the occult and darkness. </a:t>
          </a:r>
        </a:p>
      </dgm:t>
    </dgm:pt>
    <dgm:pt modelId="{4C82E70C-3460-417A-9C4D-FFDDEB887114}" type="parTrans" cxnId="{F3DAC80D-554B-4BD6-9CEA-6E58C67DBB0E}">
      <dgm:prSet/>
      <dgm:spPr/>
      <dgm:t>
        <a:bodyPr/>
        <a:lstStyle/>
        <a:p>
          <a:endParaRPr lang="en-US"/>
        </a:p>
      </dgm:t>
    </dgm:pt>
    <dgm:pt modelId="{1E4B6810-D913-4F74-A558-36741C547EEF}" type="sibTrans" cxnId="{F3DAC80D-554B-4BD6-9CEA-6E58C67DBB0E}">
      <dgm:prSet/>
      <dgm:spPr/>
      <dgm:t>
        <a:bodyPr/>
        <a:lstStyle/>
        <a:p>
          <a:endParaRPr lang="en-US"/>
        </a:p>
      </dgm:t>
    </dgm:pt>
    <dgm:pt modelId="{1BCACF5A-2C6E-4A96-B923-0038BE58AAD6}">
      <dgm:prSet/>
      <dgm:spPr/>
      <dgm:t>
        <a:bodyPr/>
        <a:lstStyle/>
        <a:p>
          <a:r>
            <a:rPr lang="en-US" b="1" dirty="0">
              <a:solidFill>
                <a:schemeClr val="accent5">
                  <a:lumMod val="60000"/>
                  <a:lumOff val="40000"/>
                </a:schemeClr>
              </a:solidFill>
            </a:rPr>
            <a:t>2 Infatuated with measurable performance in companies, athletes and celebrities.</a:t>
          </a:r>
        </a:p>
      </dgm:t>
    </dgm:pt>
    <dgm:pt modelId="{0A0A5B4C-1F98-45E0-860E-345202039FD3}" type="parTrans" cxnId="{8BA0BA47-29B5-4B06-AED2-25CB645EDD76}">
      <dgm:prSet/>
      <dgm:spPr/>
      <dgm:t>
        <a:bodyPr/>
        <a:lstStyle/>
        <a:p>
          <a:endParaRPr lang="en-US"/>
        </a:p>
      </dgm:t>
    </dgm:pt>
    <dgm:pt modelId="{15B9E341-1520-4802-8890-B1FDFF5EAE73}" type="sibTrans" cxnId="{8BA0BA47-29B5-4B06-AED2-25CB645EDD76}">
      <dgm:prSet/>
      <dgm:spPr/>
      <dgm:t>
        <a:bodyPr/>
        <a:lstStyle/>
        <a:p>
          <a:endParaRPr lang="en-US"/>
        </a:p>
      </dgm:t>
    </dgm:pt>
    <dgm:pt modelId="{52B42A93-4A99-4CEB-B636-E02DB420C9DD}">
      <dgm:prSet/>
      <dgm:spPr/>
      <dgm:t>
        <a:bodyPr/>
        <a:lstStyle/>
        <a:p>
          <a:r>
            <a:rPr lang="en-US" b="1" dirty="0">
              <a:solidFill>
                <a:schemeClr val="accent5">
                  <a:lumMod val="60000"/>
                  <a:lumOff val="40000"/>
                </a:schemeClr>
              </a:solidFill>
            </a:rPr>
            <a:t>3 No longer believing in absolute truth choosing which “truth” to believe, polarizing everything from the economy to medicine.</a:t>
          </a:r>
        </a:p>
      </dgm:t>
    </dgm:pt>
    <dgm:pt modelId="{6E8A859B-7BE6-4B95-A75C-428BCBE2BE67}" type="parTrans" cxnId="{27795DBD-CDB4-4D18-A484-CDA7A46B78E5}">
      <dgm:prSet/>
      <dgm:spPr/>
      <dgm:t>
        <a:bodyPr/>
        <a:lstStyle/>
        <a:p>
          <a:endParaRPr lang="en-US"/>
        </a:p>
      </dgm:t>
    </dgm:pt>
    <dgm:pt modelId="{CF3F67E8-EAAF-4AEA-8D9E-6B53F4626AB3}" type="sibTrans" cxnId="{27795DBD-CDB4-4D18-A484-CDA7A46B78E5}">
      <dgm:prSet/>
      <dgm:spPr/>
      <dgm:t>
        <a:bodyPr/>
        <a:lstStyle/>
        <a:p>
          <a:endParaRPr lang="en-US"/>
        </a:p>
      </dgm:t>
    </dgm:pt>
    <dgm:pt modelId="{B8B13160-EE07-4788-99BF-4BF09770ED28}">
      <dgm:prSet/>
      <dgm:spPr/>
      <dgm:t>
        <a:bodyPr/>
        <a:lstStyle/>
        <a:p>
          <a:r>
            <a:rPr lang="en-US" b="1" dirty="0">
              <a:solidFill>
                <a:schemeClr val="accent5">
                  <a:lumMod val="60000"/>
                  <a:lumOff val="40000"/>
                </a:schemeClr>
              </a:solidFill>
            </a:rPr>
            <a:t>4 Valuing credibility and seeking to defame and deconstruct the perceived inauthentic.</a:t>
          </a:r>
        </a:p>
      </dgm:t>
    </dgm:pt>
    <dgm:pt modelId="{0B80C584-3ECF-4EFC-BACE-5DC4D5B6553C}" type="parTrans" cxnId="{0AF04F61-A574-4D7D-8F15-82B8164419D3}">
      <dgm:prSet/>
      <dgm:spPr/>
      <dgm:t>
        <a:bodyPr/>
        <a:lstStyle/>
        <a:p>
          <a:endParaRPr lang="en-US"/>
        </a:p>
      </dgm:t>
    </dgm:pt>
    <dgm:pt modelId="{29E63914-BF6B-4887-A00E-60FAB098498D}" type="sibTrans" cxnId="{0AF04F61-A574-4D7D-8F15-82B8164419D3}">
      <dgm:prSet/>
      <dgm:spPr/>
      <dgm:t>
        <a:bodyPr/>
        <a:lstStyle/>
        <a:p>
          <a:endParaRPr lang="en-US"/>
        </a:p>
      </dgm:t>
    </dgm:pt>
    <dgm:pt modelId="{5D917216-2797-4916-8573-FACEB484FF6A}">
      <dgm:prSet/>
      <dgm:spPr/>
      <dgm:t>
        <a:bodyPr/>
        <a:lstStyle/>
        <a:p>
          <a:r>
            <a:rPr lang="en-US" b="1" dirty="0">
              <a:solidFill>
                <a:schemeClr val="accent5">
                  <a:lumMod val="60000"/>
                  <a:lumOff val="40000"/>
                </a:schemeClr>
              </a:solidFill>
              <a:effectLst>
                <a:outerShdw blurRad="38100" dist="38100" dir="2700000" algn="tl">
                  <a:srgbClr val="000000">
                    <a:alpha val="43137"/>
                  </a:srgbClr>
                </a:outerShdw>
              </a:effectLst>
            </a:rPr>
            <a:t>5 Antagonistic to those who hold to moral absolutes of any kind.</a:t>
          </a:r>
        </a:p>
      </dgm:t>
    </dgm:pt>
    <dgm:pt modelId="{09F14910-B86A-43BA-8423-59B8304CB740}" type="parTrans" cxnId="{767BF52C-8042-406C-88AB-4FE50015F3A8}">
      <dgm:prSet/>
      <dgm:spPr/>
      <dgm:t>
        <a:bodyPr/>
        <a:lstStyle/>
        <a:p>
          <a:endParaRPr lang="en-US"/>
        </a:p>
      </dgm:t>
    </dgm:pt>
    <dgm:pt modelId="{0F6C512F-9A1D-431D-B666-CFAB5BA68DFB}" type="sibTrans" cxnId="{767BF52C-8042-406C-88AB-4FE50015F3A8}">
      <dgm:prSet/>
      <dgm:spPr/>
      <dgm:t>
        <a:bodyPr/>
        <a:lstStyle/>
        <a:p>
          <a:endParaRPr lang="en-US"/>
        </a:p>
      </dgm:t>
    </dgm:pt>
    <dgm:pt modelId="{D78F3284-0FEE-46D7-A272-B864D5A1216A}">
      <dgm:prSet/>
      <dgm:spPr/>
      <dgm:t>
        <a:bodyPr/>
        <a:lstStyle/>
        <a:p>
          <a:r>
            <a:rPr lang="en-US" b="1" dirty="0">
              <a:solidFill>
                <a:schemeClr val="accent5">
                  <a:lumMod val="60000"/>
                  <a:lumOff val="40000"/>
                </a:schemeClr>
              </a:solidFill>
              <a:effectLst>
                <a:outerShdw blurRad="38100" dist="38100" dir="2700000" algn="tl">
                  <a:srgbClr val="000000">
                    <a:alpha val="43137"/>
                  </a:srgbClr>
                </a:outerShdw>
              </a:effectLst>
            </a:rPr>
            <a:t>6 Distrusting all forms of authority and institutions, especially the church.</a:t>
          </a:r>
        </a:p>
      </dgm:t>
    </dgm:pt>
    <dgm:pt modelId="{7CAC72D3-DD9E-4672-8B2A-4714D9CF0086}" type="parTrans" cxnId="{48ABFE2D-5162-48AD-B673-4D63DB54C0CB}">
      <dgm:prSet/>
      <dgm:spPr/>
      <dgm:t>
        <a:bodyPr/>
        <a:lstStyle/>
        <a:p>
          <a:endParaRPr lang="en-US"/>
        </a:p>
      </dgm:t>
    </dgm:pt>
    <dgm:pt modelId="{E0CFD7D3-09B2-48FB-9521-495B5EFF746D}" type="sibTrans" cxnId="{48ABFE2D-5162-48AD-B673-4D63DB54C0CB}">
      <dgm:prSet/>
      <dgm:spPr/>
      <dgm:t>
        <a:bodyPr/>
        <a:lstStyle/>
        <a:p>
          <a:endParaRPr lang="en-US"/>
        </a:p>
      </dgm:t>
    </dgm:pt>
    <dgm:pt modelId="{7CA6B028-A2B8-47B7-B821-82A077C82E34}">
      <dgm:prSet/>
      <dgm:spPr/>
      <dgm:t>
        <a:bodyPr/>
        <a:lstStyle/>
        <a:p>
          <a:r>
            <a:rPr lang="en-US" b="1" dirty="0">
              <a:solidFill>
                <a:schemeClr val="accent5">
                  <a:lumMod val="60000"/>
                  <a:lumOff val="40000"/>
                </a:schemeClr>
              </a:solidFill>
              <a:effectLst>
                <a:outerShdw blurRad="38100" dist="38100" dir="2700000" algn="tl">
                  <a:srgbClr val="000000">
                    <a:alpha val="43137"/>
                  </a:srgbClr>
                </a:outerShdw>
              </a:effectLst>
            </a:rPr>
            <a:t>7 Pursuing personal peace and contentment above societal needs.</a:t>
          </a:r>
        </a:p>
      </dgm:t>
    </dgm:pt>
    <dgm:pt modelId="{1DA6A709-3723-4CC8-9832-5A4EBDBCC05C}" type="parTrans" cxnId="{1F4EA981-F3CD-4BF1-9262-51A0FFAA23EB}">
      <dgm:prSet/>
      <dgm:spPr/>
      <dgm:t>
        <a:bodyPr/>
        <a:lstStyle/>
        <a:p>
          <a:endParaRPr lang="en-US"/>
        </a:p>
      </dgm:t>
    </dgm:pt>
    <dgm:pt modelId="{30D03E7D-7FC6-4A8B-9A8C-6DCC979EB482}" type="sibTrans" cxnId="{1F4EA981-F3CD-4BF1-9262-51A0FFAA23EB}">
      <dgm:prSet/>
      <dgm:spPr/>
      <dgm:t>
        <a:bodyPr/>
        <a:lstStyle/>
        <a:p>
          <a:endParaRPr lang="en-US"/>
        </a:p>
      </dgm:t>
    </dgm:pt>
    <dgm:pt modelId="{1B9864FE-6B6F-4176-AE8A-E2B45CE1CDA3}" type="pres">
      <dgm:prSet presAssocID="{A89FA933-BB45-4BD0-8DFA-967A134EE586}" presName="vert0" presStyleCnt="0">
        <dgm:presLayoutVars>
          <dgm:dir/>
          <dgm:animOne val="branch"/>
          <dgm:animLvl val="lvl"/>
        </dgm:presLayoutVars>
      </dgm:prSet>
      <dgm:spPr/>
    </dgm:pt>
    <dgm:pt modelId="{F48A5014-B8D1-477B-BBB2-D8351A7711A3}" type="pres">
      <dgm:prSet presAssocID="{74411862-717F-4BDD-AF5B-29C295F174BF}" presName="thickLine" presStyleLbl="alignNode1" presStyleIdx="0" presStyleCnt="7"/>
      <dgm:spPr/>
    </dgm:pt>
    <dgm:pt modelId="{02602F51-FA50-47DD-B4DA-C002715D3426}" type="pres">
      <dgm:prSet presAssocID="{74411862-717F-4BDD-AF5B-29C295F174BF}" presName="horz1" presStyleCnt="0"/>
      <dgm:spPr/>
    </dgm:pt>
    <dgm:pt modelId="{E6FEB71C-E867-41A8-AE7B-AFC2A00290DB}" type="pres">
      <dgm:prSet presAssocID="{74411862-717F-4BDD-AF5B-29C295F174BF}" presName="tx1" presStyleLbl="revTx" presStyleIdx="0" presStyleCnt="7"/>
      <dgm:spPr/>
    </dgm:pt>
    <dgm:pt modelId="{73E40631-2630-4683-ACEA-602D13FA4EAD}" type="pres">
      <dgm:prSet presAssocID="{74411862-717F-4BDD-AF5B-29C295F174BF}" presName="vert1" presStyleCnt="0"/>
      <dgm:spPr/>
    </dgm:pt>
    <dgm:pt modelId="{6891DB0A-E886-4A3D-9749-2B634AD68E1F}" type="pres">
      <dgm:prSet presAssocID="{1BCACF5A-2C6E-4A96-B923-0038BE58AAD6}" presName="thickLine" presStyleLbl="alignNode1" presStyleIdx="1" presStyleCnt="7"/>
      <dgm:spPr/>
    </dgm:pt>
    <dgm:pt modelId="{859E2EEB-20DC-4D86-A987-72E6A44E37BA}" type="pres">
      <dgm:prSet presAssocID="{1BCACF5A-2C6E-4A96-B923-0038BE58AAD6}" presName="horz1" presStyleCnt="0"/>
      <dgm:spPr/>
    </dgm:pt>
    <dgm:pt modelId="{EB561AD1-1B9A-4DA5-82C0-C4DC1A4E5E42}" type="pres">
      <dgm:prSet presAssocID="{1BCACF5A-2C6E-4A96-B923-0038BE58AAD6}" presName="tx1" presStyleLbl="revTx" presStyleIdx="1" presStyleCnt="7"/>
      <dgm:spPr/>
    </dgm:pt>
    <dgm:pt modelId="{A11A2B88-D53E-4D5C-B955-6498B1F17DD5}" type="pres">
      <dgm:prSet presAssocID="{1BCACF5A-2C6E-4A96-B923-0038BE58AAD6}" presName="vert1" presStyleCnt="0"/>
      <dgm:spPr/>
    </dgm:pt>
    <dgm:pt modelId="{F453F63A-0B64-408D-BCAC-B0A313757276}" type="pres">
      <dgm:prSet presAssocID="{52B42A93-4A99-4CEB-B636-E02DB420C9DD}" presName="thickLine" presStyleLbl="alignNode1" presStyleIdx="2" presStyleCnt="7"/>
      <dgm:spPr/>
    </dgm:pt>
    <dgm:pt modelId="{0DEC90D5-FC91-4464-89E3-C35ED4255A5B}" type="pres">
      <dgm:prSet presAssocID="{52B42A93-4A99-4CEB-B636-E02DB420C9DD}" presName="horz1" presStyleCnt="0"/>
      <dgm:spPr/>
    </dgm:pt>
    <dgm:pt modelId="{F17A13B1-0DAD-413A-A30B-640DB5D280F9}" type="pres">
      <dgm:prSet presAssocID="{52B42A93-4A99-4CEB-B636-E02DB420C9DD}" presName="tx1" presStyleLbl="revTx" presStyleIdx="2" presStyleCnt="7"/>
      <dgm:spPr/>
    </dgm:pt>
    <dgm:pt modelId="{36F0A659-4132-45E9-817C-D0AFA21A566F}" type="pres">
      <dgm:prSet presAssocID="{52B42A93-4A99-4CEB-B636-E02DB420C9DD}" presName="vert1" presStyleCnt="0"/>
      <dgm:spPr/>
    </dgm:pt>
    <dgm:pt modelId="{E92D33DA-1BDF-4F4A-B379-60A25F3AAC88}" type="pres">
      <dgm:prSet presAssocID="{B8B13160-EE07-4788-99BF-4BF09770ED28}" presName="thickLine" presStyleLbl="alignNode1" presStyleIdx="3" presStyleCnt="7"/>
      <dgm:spPr/>
    </dgm:pt>
    <dgm:pt modelId="{27BCEEF5-2672-4E66-90D6-85BCBF397403}" type="pres">
      <dgm:prSet presAssocID="{B8B13160-EE07-4788-99BF-4BF09770ED28}" presName="horz1" presStyleCnt="0"/>
      <dgm:spPr/>
    </dgm:pt>
    <dgm:pt modelId="{C3F3AD7A-E85D-40E8-9D06-6FCDB1D80097}" type="pres">
      <dgm:prSet presAssocID="{B8B13160-EE07-4788-99BF-4BF09770ED28}" presName="tx1" presStyleLbl="revTx" presStyleIdx="3" presStyleCnt="7"/>
      <dgm:spPr/>
    </dgm:pt>
    <dgm:pt modelId="{41C38EBB-5E10-4A25-8358-893D54B38861}" type="pres">
      <dgm:prSet presAssocID="{B8B13160-EE07-4788-99BF-4BF09770ED28}" presName="vert1" presStyleCnt="0"/>
      <dgm:spPr/>
    </dgm:pt>
    <dgm:pt modelId="{E90D2253-6F66-4657-AACA-2CE27E244E70}" type="pres">
      <dgm:prSet presAssocID="{5D917216-2797-4916-8573-FACEB484FF6A}" presName="thickLine" presStyleLbl="alignNode1" presStyleIdx="4" presStyleCnt="7"/>
      <dgm:spPr/>
    </dgm:pt>
    <dgm:pt modelId="{2928B675-E4E9-4B1F-9708-4B2768CA9388}" type="pres">
      <dgm:prSet presAssocID="{5D917216-2797-4916-8573-FACEB484FF6A}" presName="horz1" presStyleCnt="0"/>
      <dgm:spPr/>
    </dgm:pt>
    <dgm:pt modelId="{1DFB13FB-641C-4DC4-92FC-ECD3A3BBBCD7}" type="pres">
      <dgm:prSet presAssocID="{5D917216-2797-4916-8573-FACEB484FF6A}" presName="tx1" presStyleLbl="revTx" presStyleIdx="4" presStyleCnt="7"/>
      <dgm:spPr/>
    </dgm:pt>
    <dgm:pt modelId="{B0608F98-8EC1-451B-B1D8-7806CDD659B1}" type="pres">
      <dgm:prSet presAssocID="{5D917216-2797-4916-8573-FACEB484FF6A}" presName="vert1" presStyleCnt="0"/>
      <dgm:spPr/>
    </dgm:pt>
    <dgm:pt modelId="{74732FA8-7DA3-403C-9120-1C3A29149186}" type="pres">
      <dgm:prSet presAssocID="{D78F3284-0FEE-46D7-A272-B864D5A1216A}" presName="thickLine" presStyleLbl="alignNode1" presStyleIdx="5" presStyleCnt="7"/>
      <dgm:spPr/>
    </dgm:pt>
    <dgm:pt modelId="{398B90B3-5852-4CE3-9CFD-78D8231FCD80}" type="pres">
      <dgm:prSet presAssocID="{D78F3284-0FEE-46D7-A272-B864D5A1216A}" presName="horz1" presStyleCnt="0"/>
      <dgm:spPr/>
    </dgm:pt>
    <dgm:pt modelId="{EAD7EBDB-ACED-4AE9-B275-F4C648B4194E}" type="pres">
      <dgm:prSet presAssocID="{D78F3284-0FEE-46D7-A272-B864D5A1216A}" presName="tx1" presStyleLbl="revTx" presStyleIdx="5" presStyleCnt="7"/>
      <dgm:spPr/>
    </dgm:pt>
    <dgm:pt modelId="{863B4570-A8C0-4770-8962-4F0B90F064A1}" type="pres">
      <dgm:prSet presAssocID="{D78F3284-0FEE-46D7-A272-B864D5A1216A}" presName="vert1" presStyleCnt="0"/>
      <dgm:spPr/>
    </dgm:pt>
    <dgm:pt modelId="{B7A060C2-3375-4018-8BC5-5976B1E75A9F}" type="pres">
      <dgm:prSet presAssocID="{7CA6B028-A2B8-47B7-B821-82A077C82E34}" presName="thickLine" presStyleLbl="alignNode1" presStyleIdx="6" presStyleCnt="7"/>
      <dgm:spPr/>
    </dgm:pt>
    <dgm:pt modelId="{6F67FCD0-AE1F-49AF-A872-97F37C5FABBA}" type="pres">
      <dgm:prSet presAssocID="{7CA6B028-A2B8-47B7-B821-82A077C82E34}" presName="horz1" presStyleCnt="0"/>
      <dgm:spPr/>
    </dgm:pt>
    <dgm:pt modelId="{12441276-6260-43F2-A038-14B609CE7648}" type="pres">
      <dgm:prSet presAssocID="{7CA6B028-A2B8-47B7-B821-82A077C82E34}" presName="tx1" presStyleLbl="revTx" presStyleIdx="6" presStyleCnt="7"/>
      <dgm:spPr/>
    </dgm:pt>
    <dgm:pt modelId="{3EE80144-87BF-4735-A720-56CE761804A3}" type="pres">
      <dgm:prSet presAssocID="{7CA6B028-A2B8-47B7-B821-82A077C82E34}" presName="vert1" presStyleCnt="0"/>
      <dgm:spPr/>
    </dgm:pt>
  </dgm:ptLst>
  <dgm:cxnLst>
    <dgm:cxn modelId="{F3DAC80D-554B-4BD6-9CEA-6E58C67DBB0E}" srcId="{A89FA933-BB45-4BD0-8DFA-967A134EE586}" destId="{74411862-717F-4BDD-AF5B-29C295F174BF}" srcOrd="0" destOrd="0" parTransId="{4C82E70C-3460-417A-9C4D-FFDDEB887114}" sibTransId="{1E4B6810-D913-4F74-A558-36741C547EEF}"/>
    <dgm:cxn modelId="{AC912A1A-A88E-48F0-BE96-E7AC27C486F0}" type="presOf" srcId="{74411862-717F-4BDD-AF5B-29C295F174BF}" destId="{E6FEB71C-E867-41A8-AE7B-AFC2A00290DB}" srcOrd="0" destOrd="0" presId="urn:microsoft.com/office/officeart/2008/layout/LinedList"/>
    <dgm:cxn modelId="{767BF52C-8042-406C-88AB-4FE50015F3A8}" srcId="{A89FA933-BB45-4BD0-8DFA-967A134EE586}" destId="{5D917216-2797-4916-8573-FACEB484FF6A}" srcOrd="4" destOrd="0" parTransId="{09F14910-B86A-43BA-8423-59B8304CB740}" sibTransId="{0F6C512F-9A1D-431D-B666-CFAB5BA68DFB}"/>
    <dgm:cxn modelId="{48ABFE2D-5162-48AD-B673-4D63DB54C0CB}" srcId="{A89FA933-BB45-4BD0-8DFA-967A134EE586}" destId="{D78F3284-0FEE-46D7-A272-B864D5A1216A}" srcOrd="5" destOrd="0" parTransId="{7CAC72D3-DD9E-4672-8B2A-4714D9CF0086}" sibTransId="{E0CFD7D3-09B2-48FB-9521-495B5EFF746D}"/>
    <dgm:cxn modelId="{A717E033-5196-499A-B67B-8C328FF5D4A9}" type="presOf" srcId="{1BCACF5A-2C6E-4A96-B923-0038BE58AAD6}" destId="{EB561AD1-1B9A-4DA5-82C0-C4DC1A4E5E42}" srcOrd="0" destOrd="0" presId="urn:microsoft.com/office/officeart/2008/layout/LinedList"/>
    <dgm:cxn modelId="{0AF04F61-A574-4D7D-8F15-82B8164419D3}" srcId="{A89FA933-BB45-4BD0-8DFA-967A134EE586}" destId="{B8B13160-EE07-4788-99BF-4BF09770ED28}" srcOrd="3" destOrd="0" parTransId="{0B80C584-3ECF-4EFC-BACE-5DC4D5B6553C}" sibTransId="{29E63914-BF6B-4887-A00E-60FAB098498D}"/>
    <dgm:cxn modelId="{A6563E46-5013-4473-A850-49DCDF79A53F}" type="presOf" srcId="{7CA6B028-A2B8-47B7-B821-82A077C82E34}" destId="{12441276-6260-43F2-A038-14B609CE7648}" srcOrd="0" destOrd="0" presId="urn:microsoft.com/office/officeart/2008/layout/LinedList"/>
    <dgm:cxn modelId="{8BA0BA47-29B5-4B06-AED2-25CB645EDD76}" srcId="{A89FA933-BB45-4BD0-8DFA-967A134EE586}" destId="{1BCACF5A-2C6E-4A96-B923-0038BE58AAD6}" srcOrd="1" destOrd="0" parTransId="{0A0A5B4C-1F98-45E0-860E-345202039FD3}" sibTransId="{15B9E341-1520-4802-8890-B1FDFF5EAE73}"/>
    <dgm:cxn modelId="{1F4EA981-F3CD-4BF1-9262-51A0FFAA23EB}" srcId="{A89FA933-BB45-4BD0-8DFA-967A134EE586}" destId="{7CA6B028-A2B8-47B7-B821-82A077C82E34}" srcOrd="6" destOrd="0" parTransId="{1DA6A709-3723-4CC8-9832-5A4EBDBCC05C}" sibTransId="{30D03E7D-7FC6-4A8B-9A8C-6DCC979EB482}"/>
    <dgm:cxn modelId="{AF7D3692-6358-4970-90AE-E6999163B5A6}" type="presOf" srcId="{B8B13160-EE07-4788-99BF-4BF09770ED28}" destId="{C3F3AD7A-E85D-40E8-9D06-6FCDB1D80097}" srcOrd="0" destOrd="0" presId="urn:microsoft.com/office/officeart/2008/layout/LinedList"/>
    <dgm:cxn modelId="{B99C44AC-CEC2-4823-B239-1C3523F3CD5A}" type="presOf" srcId="{D78F3284-0FEE-46D7-A272-B864D5A1216A}" destId="{EAD7EBDB-ACED-4AE9-B275-F4C648B4194E}" srcOrd="0" destOrd="0" presId="urn:microsoft.com/office/officeart/2008/layout/LinedList"/>
    <dgm:cxn modelId="{21A113B6-24BF-4945-895A-3A401CDC7D91}" type="presOf" srcId="{A89FA933-BB45-4BD0-8DFA-967A134EE586}" destId="{1B9864FE-6B6F-4176-AE8A-E2B45CE1CDA3}" srcOrd="0" destOrd="0" presId="urn:microsoft.com/office/officeart/2008/layout/LinedList"/>
    <dgm:cxn modelId="{27795DBD-CDB4-4D18-A484-CDA7A46B78E5}" srcId="{A89FA933-BB45-4BD0-8DFA-967A134EE586}" destId="{52B42A93-4A99-4CEB-B636-E02DB420C9DD}" srcOrd="2" destOrd="0" parTransId="{6E8A859B-7BE6-4B95-A75C-428BCBE2BE67}" sibTransId="{CF3F67E8-EAAF-4AEA-8D9E-6B53F4626AB3}"/>
    <dgm:cxn modelId="{FFA4FAC0-0BC1-4C8F-BC7E-A90059D193EC}" type="presOf" srcId="{52B42A93-4A99-4CEB-B636-E02DB420C9DD}" destId="{F17A13B1-0DAD-413A-A30B-640DB5D280F9}" srcOrd="0" destOrd="0" presId="urn:microsoft.com/office/officeart/2008/layout/LinedList"/>
    <dgm:cxn modelId="{A8376DC9-3823-4560-B1FF-3D88B508D993}" type="presOf" srcId="{5D917216-2797-4916-8573-FACEB484FF6A}" destId="{1DFB13FB-641C-4DC4-92FC-ECD3A3BBBCD7}" srcOrd="0" destOrd="0" presId="urn:microsoft.com/office/officeart/2008/layout/LinedList"/>
    <dgm:cxn modelId="{F0657E7F-502B-4DD6-833F-8AA61683AD25}" type="presParOf" srcId="{1B9864FE-6B6F-4176-AE8A-E2B45CE1CDA3}" destId="{F48A5014-B8D1-477B-BBB2-D8351A7711A3}" srcOrd="0" destOrd="0" presId="urn:microsoft.com/office/officeart/2008/layout/LinedList"/>
    <dgm:cxn modelId="{58FA6E2C-EDCD-42C8-8E9A-2D95F8F29982}" type="presParOf" srcId="{1B9864FE-6B6F-4176-AE8A-E2B45CE1CDA3}" destId="{02602F51-FA50-47DD-B4DA-C002715D3426}" srcOrd="1" destOrd="0" presId="urn:microsoft.com/office/officeart/2008/layout/LinedList"/>
    <dgm:cxn modelId="{8D7DCE45-C03E-4015-8D5D-116147F4285E}" type="presParOf" srcId="{02602F51-FA50-47DD-B4DA-C002715D3426}" destId="{E6FEB71C-E867-41A8-AE7B-AFC2A00290DB}" srcOrd="0" destOrd="0" presId="urn:microsoft.com/office/officeart/2008/layout/LinedList"/>
    <dgm:cxn modelId="{3708B0FD-A6CC-4A59-A27C-821B2BFEF843}" type="presParOf" srcId="{02602F51-FA50-47DD-B4DA-C002715D3426}" destId="{73E40631-2630-4683-ACEA-602D13FA4EAD}" srcOrd="1" destOrd="0" presId="urn:microsoft.com/office/officeart/2008/layout/LinedList"/>
    <dgm:cxn modelId="{CCE780F7-DCAD-47B5-888C-3007054C1462}" type="presParOf" srcId="{1B9864FE-6B6F-4176-AE8A-E2B45CE1CDA3}" destId="{6891DB0A-E886-4A3D-9749-2B634AD68E1F}" srcOrd="2" destOrd="0" presId="urn:microsoft.com/office/officeart/2008/layout/LinedList"/>
    <dgm:cxn modelId="{53FC4426-79E6-4531-ADB0-7DECB7AF6374}" type="presParOf" srcId="{1B9864FE-6B6F-4176-AE8A-E2B45CE1CDA3}" destId="{859E2EEB-20DC-4D86-A987-72E6A44E37BA}" srcOrd="3" destOrd="0" presId="urn:microsoft.com/office/officeart/2008/layout/LinedList"/>
    <dgm:cxn modelId="{DEB90057-5F3B-426F-9A46-48C258655ABF}" type="presParOf" srcId="{859E2EEB-20DC-4D86-A987-72E6A44E37BA}" destId="{EB561AD1-1B9A-4DA5-82C0-C4DC1A4E5E42}" srcOrd="0" destOrd="0" presId="urn:microsoft.com/office/officeart/2008/layout/LinedList"/>
    <dgm:cxn modelId="{882EF77C-D5DF-492B-8942-13CD0C9C5228}" type="presParOf" srcId="{859E2EEB-20DC-4D86-A987-72E6A44E37BA}" destId="{A11A2B88-D53E-4D5C-B955-6498B1F17DD5}" srcOrd="1" destOrd="0" presId="urn:microsoft.com/office/officeart/2008/layout/LinedList"/>
    <dgm:cxn modelId="{BB223CB7-5741-4E48-89C2-7742774E8E1E}" type="presParOf" srcId="{1B9864FE-6B6F-4176-AE8A-E2B45CE1CDA3}" destId="{F453F63A-0B64-408D-BCAC-B0A313757276}" srcOrd="4" destOrd="0" presId="urn:microsoft.com/office/officeart/2008/layout/LinedList"/>
    <dgm:cxn modelId="{F4A96819-A9E3-46DD-B613-BBB776E8FA12}" type="presParOf" srcId="{1B9864FE-6B6F-4176-AE8A-E2B45CE1CDA3}" destId="{0DEC90D5-FC91-4464-89E3-C35ED4255A5B}" srcOrd="5" destOrd="0" presId="urn:microsoft.com/office/officeart/2008/layout/LinedList"/>
    <dgm:cxn modelId="{D1D680AE-227E-49BA-BF2D-AA23095A4D75}" type="presParOf" srcId="{0DEC90D5-FC91-4464-89E3-C35ED4255A5B}" destId="{F17A13B1-0DAD-413A-A30B-640DB5D280F9}" srcOrd="0" destOrd="0" presId="urn:microsoft.com/office/officeart/2008/layout/LinedList"/>
    <dgm:cxn modelId="{BC620AFF-87F8-44D2-9332-25279AA0771E}" type="presParOf" srcId="{0DEC90D5-FC91-4464-89E3-C35ED4255A5B}" destId="{36F0A659-4132-45E9-817C-D0AFA21A566F}" srcOrd="1" destOrd="0" presId="urn:microsoft.com/office/officeart/2008/layout/LinedList"/>
    <dgm:cxn modelId="{DBD7387D-C6F0-474C-9BA4-7D9B51DED353}" type="presParOf" srcId="{1B9864FE-6B6F-4176-AE8A-E2B45CE1CDA3}" destId="{E92D33DA-1BDF-4F4A-B379-60A25F3AAC88}" srcOrd="6" destOrd="0" presId="urn:microsoft.com/office/officeart/2008/layout/LinedList"/>
    <dgm:cxn modelId="{F3BB7929-7932-48CF-B28F-5D847B953B3A}" type="presParOf" srcId="{1B9864FE-6B6F-4176-AE8A-E2B45CE1CDA3}" destId="{27BCEEF5-2672-4E66-90D6-85BCBF397403}" srcOrd="7" destOrd="0" presId="urn:microsoft.com/office/officeart/2008/layout/LinedList"/>
    <dgm:cxn modelId="{9943FFED-6C0A-4980-A3F3-8CFF7BAF266B}" type="presParOf" srcId="{27BCEEF5-2672-4E66-90D6-85BCBF397403}" destId="{C3F3AD7A-E85D-40E8-9D06-6FCDB1D80097}" srcOrd="0" destOrd="0" presId="urn:microsoft.com/office/officeart/2008/layout/LinedList"/>
    <dgm:cxn modelId="{6CAD87DF-B602-463D-A6A7-17861DE25BCF}" type="presParOf" srcId="{27BCEEF5-2672-4E66-90D6-85BCBF397403}" destId="{41C38EBB-5E10-4A25-8358-893D54B38861}" srcOrd="1" destOrd="0" presId="urn:microsoft.com/office/officeart/2008/layout/LinedList"/>
    <dgm:cxn modelId="{9D4B6955-64D3-46F6-8C27-FABEED632A10}" type="presParOf" srcId="{1B9864FE-6B6F-4176-AE8A-E2B45CE1CDA3}" destId="{E90D2253-6F66-4657-AACA-2CE27E244E70}" srcOrd="8" destOrd="0" presId="urn:microsoft.com/office/officeart/2008/layout/LinedList"/>
    <dgm:cxn modelId="{11F8F5E8-0019-4F8E-882E-36E1C9E86B4F}" type="presParOf" srcId="{1B9864FE-6B6F-4176-AE8A-E2B45CE1CDA3}" destId="{2928B675-E4E9-4B1F-9708-4B2768CA9388}" srcOrd="9" destOrd="0" presId="urn:microsoft.com/office/officeart/2008/layout/LinedList"/>
    <dgm:cxn modelId="{ACAE9929-4033-4472-B125-56BF86183AA8}" type="presParOf" srcId="{2928B675-E4E9-4B1F-9708-4B2768CA9388}" destId="{1DFB13FB-641C-4DC4-92FC-ECD3A3BBBCD7}" srcOrd="0" destOrd="0" presId="urn:microsoft.com/office/officeart/2008/layout/LinedList"/>
    <dgm:cxn modelId="{78DEEF30-4028-4208-9DFE-147A80DB66CD}" type="presParOf" srcId="{2928B675-E4E9-4B1F-9708-4B2768CA9388}" destId="{B0608F98-8EC1-451B-B1D8-7806CDD659B1}" srcOrd="1" destOrd="0" presId="urn:microsoft.com/office/officeart/2008/layout/LinedList"/>
    <dgm:cxn modelId="{4BB22196-CFBC-45E2-A28D-1DBF463B5AF2}" type="presParOf" srcId="{1B9864FE-6B6F-4176-AE8A-E2B45CE1CDA3}" destId="{74732FA8-7DA3-403C-9120-1C3A29149186}" srcOrd="10" destOrd="0" presId="urn:microsoft.com/office/officeart/2008/layout/LinedList"/>
    <dgm:cxn modelId="{EC527BE5-DC65-4C11-BF39-C9A404B0307A}" type="presParOf" srcId="{1B9864FE-6B6F-4176-AE8A-E2B45CE1CDA3}" destId="{398B90B3-5852-4CE3-9CFD-78D8231FCD80}" srcOrd="11" destOrd="0" presId="urn:microsoft.com/office/officeart/2008/layout/LinedList"/>
    <dgm:cxn modelId="{56E8530C-996A-4AA6-B6BF-220044C8053E}" type="presParOf" srcId="{398B90B3-5852-4CE3-9CFD-78D8231FCD80}" destId="{EAD7EBDB-ACED-4AE9-B275-F4C648B4194E}" srcOrd="0" destOrd="0" presId="urn:microsoft.com/office/officeart/2008/layout/LinedList"/>
    <dgm:cxn modelId="{50DD7226-33D1-4690-8D68-9C202D8209AE}" type="presParOf" srcId="{398B90B3-5852-4CE3-9CFD-78D8231FCD80}" destId="{863B4570-A8C0-4770-8962-4F0B90F064A1}" srcOrd="1" destOrd="0" presId="urn:microsoft.com/office/officeart/2008/layout/LinedList"/>
    <dgm:cxn modelId="{3E248ADB-1B91-4050-9478-E691A0AF2FB6}" type="presParOf" srcId="{1B9864FE-6B6F-4176-AE8A-E2B45CE1CDA3}" destId="{B7A060C2-3375-4018-8BC5-5976B1E75A9F}" srcOrd="12" destOrd="0" presId="urn:microsoft.com/office/officeart/2008/layout/LinedList"/>
    <dgm:cxn modelId="{B5C43FBC-7C05-48C8-B4E0-A056DF4761D1}" type="presParOf" srcId="{1B9864FE-6B6F-4176-AE8A-E2B45CE1CDA3}" destId="{6F67FCD0-AE1F-49AF-A872-97F37C5FABBA}" srcOrd="13" destOrd="0" presId="urn:microsoft.com/office/officeart/2008/layout/LinedList"/>
    <dgm:cxn modelId="{F6460B0C-B7D9-4330-8A3B-AE1C5B260AD9}" type="presParOf" srcId="{6F67FCD0-AE1F-49AF-A872-97F37C5FABBA}" destId="{12441276-6260-43F2-A038-14B609CE7648}" srcOrd="0" destOrd="0" presId="urn:microsoft.com/office/officeart/2008/layout/LinedList"/>
    <dgm:cxn modelId="{F4D1B6FC-7E37-4570-AC98-01DC417B770E}" type="presParOf" srcId="{6F67FCD0-AE1F-49AF-A872-97F37C5FABBA}" destId="{3EE80144-87BF-4735-A720-56CE761804A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89FA933-BB45-4BD0-8DFA-967A134EE586}" type="doc">
      <dgm:prSet loTypeId="urn:microsoft.com/office/officeart/2008/layout/LinedList" loCatId="list" qsTypeId="urn:microsoft.com/office/officeart/2005/8/quickstyle/simple1" qsCatId="simple" csTypeId="urn:microsoft.com/office/officeart/2005/8/colors/accent0_3" csCatId="mainScheme" phldr="1"/>
      <dgm:spPr/>
      <dgm:t>
        <a:bodyPr/>
        <a:lstStyle/>
        <a:p>
          <a:endParaRPr lang="en-US"/>
        </a:p>
      </dgm:t>
    </dgm:pt>
    <dgm:pt modelId="{74411862-717F-4BDD-AF5B-29C295F174BF}">
      <dgm:prSet/>
      <dgm:spPr/>
      <dgm:t>
        <a:bodyPr/>
        <a:lstStyle/>
        <a:p>
          <a:r>
            <a:rPr lang="en-US" b="1" dirty="0">
              <a:solidFill>
                <a:schemeClr val="accent5">
                  <a:lumMod val="60000"/>
                  <a:lumOff val="40000"/>
                </a:schemeClr>
              </a:solidFill>
            </a:rPr>
            <a:t>1 Fascinated with the mystical and is interested in both the occult and darkness. </a:t>
          </a:r>
        </a:p>
      </dgm:t>
    </dgm:pt>
    <dgm:pt modelId="{4C82E70C-3460-417A-9C4D-FFDDEB887114}" type="parTrans" cxnId="{F3DAC80D-554B-4BD6-9CEA-6E58C67DBB0E}">
      <dgm:prSet/>
      <dgm:spPr/>
      <dgm:t>
        <a:bodyPr/>
        <a:lstStyle/>
        <a:p>
          <a:endParaRPr lang="en-US"/>
        </a:p>
      </dgm:t>
    </dgm:pt>
    <dgm:pt modelId="{1E4B6810-D913-4F74-A558-36741C547EEF}" type="sibTrans" cxnId="{F3DAC80D-554B-4BD6-9CEA-6E58C67DBB0E}">
      <dgm:prSet/>
      <dgm:spPr/>
      <dgm:t>
        <a:bodyPr/>
        <a:lstStyle/>
        <a:p>
          <a:endParaRPr lang="en-US"/>
        </a:p>
      </dgm:t>
    </dgm:pt>
    <dgm:pt modelId="{1BCACF5A-2C6E-4A96-B923-0038BE58AAD6}">
      <dgm:prSet/>
      <dgm:spPr/>
      <dgm:t>
        <a:bodyPr/>
        <a:lstStyle/>
        <a:p>
          <a:r>
            <a:rPr lang="en-US" b="1" dirty="0">
              <a:solidFill>
                <a:schemeClr val="accent5">
                  <a:lumMod val="60000"/>
                  <a:lumOff val="40000"/>
                </a:schemeClr>
              </a:solidFill>
            </a:rPr>
            <a:t>2 Infatuated with measurable performance in companies, athletes and celebrities.</a:t>
          </a:r>
        </a:p>
      </dgm:t>
    </dgm:pt>
    <dgm:pt modelId="{0A0A5B4C-1F98-45E0-860E-345202039FD3}" type="parTrans" cxnId="{8BA0BA47-29B5-4B06-AED2-25CB645EDD76}">
      <dgm:prSet/>
      <dgm:spPr/>
      <dgm:t>
        <a:bodyPr/>
        <a:lstStyle/>
        <a:p>
          <a:endParaRPr lang="en-US"/>
        </a:p>
      </dgm:t>
    </dgm:pt>
    <dgm:pt modelId="{15B9E341-1520-4802-8890-B1FDFF5EAE73}" type="sibTrans" cxnId="{8BA0BA47-29B5-4B06-AED2-25CB645EDD76}">
      <dgm:prSet/>
      <dgm:spPr/>
      <dgm:t>
        <a:bodyPr/>
        <a:lstStyle/>
        <a:p>
          <a:endParaRPr lang="en-US"/>
        </a:p>
      </dgm:t>
    </dgm:pt>
    <dgm:pt modelId="{52B42A93-4A99-4CEB-B636-E02DB420C9DD}">
      <dgm:prSet/>
      <dgm:spPr/>
      <dgm:t>
        <a:bodyPr/>
        <a:lstStyle/>
        <a:p>
          <a:r>
            <a:rPr lang="en-US" b="1" dirty="0">
              <a:solidFill>
                <a:schemeClr val="accent5">
                  <a:lumMod val="60000"/>
                  <a:lumOff val="40000"/>
                </a:schemeClr>
              </a:solidFill>
            </a:rPr>
            <a:t>3 No longer believing in absolute truth choosing which “truth” to believe, polarizing everything from the economy to medicine.</a:t>
          </a:r>
        </a:p>
      </dgm:t>
    </dgm:pt>
    <dgm:pt modelId="{6E8A859B-7BE6-4B95-A75C-428BCBE2BE67}" type="parTrans" cxnId="{27795DBD-CDB4-4D18-A484-CDA7A46B78E5}">
      <dgm:prSet/>
      <dgm:spPr/>
      <dgm:t>
        <a:bodyPr/>
        <a:lstStyle/>
        <a:p>
          <a:endParaRPr lang="en-US"/>
        </a:p>
      </dgm:t>
    </dgm:pt>
    <dgm:pt modelId="{CF3F67E8-EAAF-4AEA-8D9E-6B53F4626AB3}" type="sibTrans" cxnId="{27795DBD-CDB4-4D18-A484-CDA7A46B78E5}">
      <dgm:prSet/>
      <dgm:spPr/>
      <dgm:t>
        <a:bodyPr/>
        <a:lstStyle/>
        <a:p>
          <a:endParaRPr lang="en-US"/>
        </a:p>
      </dgm:t>
    </dgm:pt>
    <dgm:pt modelId="{B8B13160-EE07-4788-99BF-4BF09770ED28}">
      <dgm:prSet/>
      <dgm:spPr/>
      <dgm:t>
        <a:bodyPr/>
        <a:lstStyle/>
        <a:p>
          <a:r>
            <a:rPr lang="en-US" b="1" dirty="0">
              <a:solidFill>
                <a:schemeClr val="accent5">
                  <a:lumMod val="60000"/>
                  <a:lumOff val="40000"/>
                </a:schemeClr>
              </a:solidFill>
            </a:rPr>
            <a:t>4 Valuing credibility and seeking to defame and deconstruct the perceived inauthentic.</a:t>
          </a:r>
        </a:p>
      </dgm:t>
    </dgm:pt>
    <dgm:pt modelId="{0B80C584-3ECF-4EFC-BACE-5DC4D5B6553C}" type="parTrans" cxnId="{0AF04F61-A574-4D7D-8F15-82B8164419D3}">
      <dgm:prSet/>
      <dgm:spPr/>
      <dgm:t>
        <a:bodyPr/>
        <a:lstStyle/>
        <a:p>
          <a:endParaRPr lang="en-US"/>
        </a:p>
      </dgm:t>
    </dgm:pt>
    <dgm:pt modelId="{29E63914-BF6B-4887-A00E-60FAB098498D}" type="sibTrans" cxnId="{0AF04F61-A574-4D7D-8F15-82B8164419D3}">
      <dgm:prSet/>
      <dgm:spPr/>
      <dgm:t>
        <a:bodyPr/>
        <a:lstStyle/>
        <a:p>
          <a:endParaRPr lang="en-US"/>
        </a:p>
      </dgm:t>
    </dgm:pt>
    <dgm:pt modelId="{5D917216-2797-4916-8573-FACEB484FF6A}">
      <dgm:prSet/>
      <dgm:spPr/>
      <dgm:t>
        <a:bodyPr/>
        <a:lstStyle/>
        <a:p>
          <a:r>
            <a:rPr lang="en-US" b="1" dirty="0">
              <a:solidFill>
                <a:schemeClr val="accent5">
                  <a:lumMod val="60000"/>
                  <a:lumOff val="40000"/>
                </a:schemeClr>
              </a:solidFill>
              <a:effectLst>
                <a:outerShdw blurRad="38100" dist="38100" dir="2700000" algn="tl">
                  <a:srgbClr val="000000">
                    <a:alpha val="43137"/>
                  </a:srgbClr>
                </a:outerShdw>
              </a:effectLst>
            </a:rPr>
            <a:t>5 Antagonistic to those who hold to moral absolutes of any kind.</a:t>
          </a:r>
        </a:p>
      </dgm:t>
    </dgm:pt>
    <dgm:pt modelId="{09F14910-B86A-43BA-8423-59B8304CB740}" type="parTrans" cxnId="{767BF52C-8042-406C-88AB-4FE50015F3A8}">
      <dgm:prSet/>
      <dgm:spPr/>
      <dgm:t>
        <a:bodyPr/>
        <a:lstStyle/>
        <a:p>
          <a:endParaRPr lang="en-US"/>
        </a:p>
      </dgm:t>
    </dgm:pt>
    <dgm:pt modelId="{0F6C512F-9A1D-431D-B666-CFAB5BA68DFB}" type="sibTrans" cxnId="{767BF52C-8042-406C-88AB-4FE50015F3A8}">
      <dgm:prSet/>
      <dgm:spPr/>
      <dgm:t>
        <a:bodyPr/>
        <a:lstStyle/>
        <a:p>
          <a:endParaRPr lang="en-US"/>
        </a:p>
      </dgm:t>
    </dgm:pt>
    <dgm:pt modelId="{D78F3284-0FEE-46D7-A272-B864D5A1216A}">
      <dgm:prSet/>
      <dgm:spPr/>
      <dgm:t>
        <a:bodyPr/>
        <a:lstStyle/>
        <a:p>
          <a:r>
            <a:rPr lang="en-US" b="1" dirty="0">
              <a:solidFill>
                <a:schemeClr val="accent5">
                  <a:lumMod val="60000"/>
                  <a:lumOff val="40000"/>
                </a:schemeClr>
              </a:solidFill>
              <a:effectLst>
                <a:outerShdw blurRad="38100" dist="38100" dir="2700000" algn="tl">
                  <a:srgbClr val="000000">
                    <a:alpha val="43137"/>
                  </a:srgbClr>
                </a:outerShdw>
              </a:effectLst>
            </a:rPr>
            <a:t>6 Distrusting all forms of authority and institutions, especially the church.</a:t>
          </a:r>
        </a:p>
      </dgm:t>
    </dgm:pt>
    <dgm:pt modelId="{7CAC72D3-DD9E-4672-8B2A-4714D9CF0086}" type="parTrans" cxnId="{48ABFE2D-5162-48AD-B673-4D63DB54C0CB}">
      <dgm:prSet/>
      <dgm:spPr/>
      <dgm:t>
        <a:bodyPr/>
        <a:lstStyle/>
        <a:p>
          <a:endParaRPr lang="en-US"/>
        </a:p>
      </dgm:t>
    </dgm:pt>
    <dgm:pt modelId="{E0CFD7D3-09B2-48FB-9521-495B5EFF746D}" type="sibTrans" cxnId="{48ABFE2D-5162-48AD-B673-4D63DB54C0CB}">
      <dgm:prSet/>
      <dgm:spPr/>
      <dgm:t>
        <a:bodyPr/>
        <a:lstStyle/>
        <a:p>
          <a:endParaRPr lang="en-US"/>
        </a:p>
      </dgm:t>
    </dgm:pt>
    <dgm:pt modelId="{7CA6B028-A2B8-47B7-B821-82A077C82E34}">
      <dgm:prSet/>
      <dgm:spPr/>
      <dgm:t>
        <a:bodyPr/>
        <a:lstStyle/>
        <a:p>
          <a:r>
            <a:rPr lang="en-US" b="1" dirty="0">
              <a:solidFill>
                <a:schemeClr val="accent5">
                  <a:lumMod val="60000"/>
                  <a:lumOff val="40000"/>
                </a:schemeClr>
              </a:solidFill>
              <a:effectLst>
                <a:outerShdw blurRad="38100" dist="38100" dir="2700000" algn="tl">
                  <a:srgbClr val="000000">
                    <a:alpha val="43137"/>
                  </a:srgbClr>
                </a:outerShdw>
              </a:effectLst>
            </a:rPr>
            <a:t>7 Pursuing personal peace and contentment above societal needs.</a:t>
          </a:r>
        </a:p>
      </dgm:t>
    </dgm:pt>
    <dgm:pt modelId="{1DA6A709-3723-4CC8-9832-5A4EBDBCC05C}" type="parTrans" cxnId="{1F4EA981-F3CD-4BF1-9262-51A0FFAA23EB}">
      <dgm:prSet/>
      <dgm:spPr/>
      <dgm:t>
        <a:bodyPr/>
        <a:lstStyle/>
        <a:p>
          <a:endParaRPr lang="en-US"/>
        </a:p>
      </dgm:t>
    </dgm:pt>
    <dgm:pt modelId="{30D03E7D-7FC6-4A8B-9A8C-6DCC979EB482}" type="sibTrans" cxnId="{1F4EA981-F3CD-4BF1-9262-51A0FFAA23EB}">
      <dgm:prSet/>
      <dgm:spPr/>
      <dgm:t>
        <a:bodyPr/>
        <a:lstStyle/>
        <a:p>
          <a:endParaRPr lang="en-US"/>
        </a:p>
      </dgm:t>
    </dgm:pt>
    <dgm:pt modelId="{1B9864FE-6B6F-4176-AE8A-E2B45CE1CDA3}" type="pres">
      <dgm:prSet presAssocID="{A89FA933-BB45-4BD0-8DFA-967A134EE586}" presName="vert0" presStyleCnt="0">
        <dgm:presLayoutVars>
          <dgm:dir/>
          <dgm:animOne val="branch"/>
          <dgm:animLvl val="lvl"/>
        </dgm:presLayoutVars>
      </dgm:prSet>
      <dgm:spPr/>
    </dgm:pt>
    <dgm:pt modelId="{F48A5014-B8D1-477B-BBB2-D8351A7711A3}" type="pres">
      <dgm:prSet presAssocID="{74411862-717F-4BDD-AF5B-29C295F174BF}" presName="thickLine" presStyleLbl="alignNode1" presStyleIdx="0" presStyleCnt="7"/>
      <dgm:spPr/>
    </dgm:pt>
    <dgm:pt modelId="{02602F51-FA50-47DD-B4DA-C002715D3426}" type="pres">
      <dgm:prSet presAssocID="{74411862-717F-4BDD-AF5B-29C295F174BF}" presName="horz1" presStyleCnt="0"/>
      <dgm:spPr/>
    </dgm:pt>
    <dgm:pt modelId="{E6FEB71C-E867-41A8-AE7B-AFC2A00290DB}" type="pres">
      <dgm:prSet presAssocID="{74411862-717F-4BDD-AF5B-29C295F174BF}" presName="tx1" presStyleLbl="revTx" presStyleIdx="0" presStyleCnt="7"/>
      <dgm:spPr/>
    </dgm:pt>
    <dgm:pt modelId="{73E40631-2630-4683-ACEA-602D13FA4EAD}" type="pres">
      <dgm:prSet presAssocID="{74411862-717F-4BDD-AF5B-29C295F174BF}" presName="vert1" presStyleCnt="0"/>
      <dgm:spPr/>
    </dgm:pt>
    <dgm:pt modelId="{6891DB0A-E886-4A3D-9749-2B634AD68E1F}" type="pres">
      <dgm:prSet presAssocID="{1BCACF5A-2C6E-4A96-B923-0038BE58AAD6}" presName="thickLine" presStyleLbl="alignNode1" presStyleIdx="1" presStyleCnt="7"/>
      <dgm:spPr/>
    </dgm:pt>
    <dgm:pt modelId="{859E2EEB-20DC-4D86-A987-72E6A44E37BA}" type="pres">
      <dgm:prSet presAssocID="{1BCACF5A-2C6E-4A96-B923-0038BE58AAD6}" presName="horz1" presStyleCnt="0"/>
      <dgm:spPr/>
    </dgm:pt>
    <dgm:pt modelId="{EB561AD1-1B9A-4DA5-82C0-C4DC1A4E5E42}" type="pres">
      <dgm:prSet presAssocID="{1BCACF5A-2C6E-4A96-B923-0038BE58AAD6}" presName="tx1" presStyleLbl="revTx" presStyleIdx="1" presStyleCnt="7"/>
      <dgm:spPr/>
    </dgm:pt>
    <dgm:pt modelId="{A11A2B88-D53E-4D5C-B955-6498B1F17DD5}" type="pres">
      <dgm:prSet presAssocID="{1BCACF5A-2C6E-4A96-B923-0038BE58AAD6}" presName="vert1" presStyleCnt="0"/>
      <dgm:spPr/>
    </dgm:pt>
    <dgm:pt modelId="{F453F63A-0B64-408D-BCAC-B0A313757276}" type="pres">
      <dgm:prSet presAssocID="{52B42A93-4A99-4CEB-B636-E02DB420C9DD}" presName="thickLine" presStyleLbl="alignNode1" presStyleIdx="2" presStyleCnt="7"/>
      <dgm:spPr/>
    </dgm:pt>
    <dgm:pt modelId="{0DEC90D5-FC91-4464-89E3-C35ED4255A5B}" type="pres">
      <dgm:prSet presAssocID="{52B42A93-4A99-4CEB-B636-E02DB420C9DD}" presName="horz1" presStyleCnt="0"/>
      <dgm:spPr/>
    </dgm:pt>
    <dgm:pt modelId="{F17A13B1-0DAD-413A-A30B-640DB5D280F9}" type="pres">
      <dgm:prSet presAssocID="{52B42A93-4A99-4CEB-B636-E02DB420C9DD}" presName="tx1" presStyleLbl="revTx" presStyleIdx="2" presStyleCnt="7"/>
      <dgm:spPr/>
    </dgm:pt>
    <dgm:pt modelId="{36F0A659-4132-45E9-817C-D0AFA21A566F}" type="pres">
      <dgm:prSet presAssocID="{52B42A93-4A99-4CEB-B636-E02DB420C9DD}" presName="vert1" presStyleCnt="0"/>
      <dgm:spPr/>
    </dgm:pt>
    <dgm:pt modelId="{E92D33DA-1BDF-4F4A-B379-60A25F3AAC88}" type="pres">
      <dgm:prSet presAssocID="{B8B13160-EE07-4788-99BF-4BF09770ED28}" presName="thickLine" presStyleLbl="alignNode1" presStyleIdx="3" presStyleCnt="7"/>
      <dgm:spPr/>
    </dgm:pt>
    <dgm:pt modelId="{27BCEEF5-2672-4E66-90D6-85BCBF397403}" type="pres">
      <dgm:prSet presAssocID="{B8B13160-EE07-4788-99BF-4BF09770ED28}" presName="horz1" presStyleCnt="0"/>
      <dgm:spPr/>
    </dgm:pt>
    <dgm:pt modelId="{C3F3AD7A-E85D-40E8-9D06-6FCDB1D80097}" type="pres">
      <dgm:prSet presAssocID="{B8B13160-EE07-4788-99BF-4BF09770ED28}" presName="tx1" presStyleLbl="revTx" presStyleIdx="3" presStyleCnt="7"/>
      <dgm:spPr/>
    </dgm:pt>
    <dgm:pt modelId="{41C38EBB-5E10-4A25-8358-893D54B38861}" type="pres">
      <dgm:prSet presAssocID="{B8B13160-EE07-4788-99BF-4BF09770ED28}" presName="vert1" presStyleCnt="0"/>
      <dgm:spPr/>
    </dgm:pt>
    <dgm:pt modelId="{E90D2253-6F66-4657-AACA-2CE27E244E70}" type="pres">
      <dgm:prSet presAssocID="{5D917216-2797-4916-8573-FACEB484FF6A}" presName="thickLine" presStyleLbl="alignNode1" presStyleIdx="4" presStyleCnt="7"/>
      <dgm:spPr/>
    </dgm:pt>
    <dgm:pt modelId="{2928B675-E4E9-4B1F-9708-4B2768CA9388}" type="pres">
      <dgm:prSet presAssocID="{5D917216-2797-4916-8573-FACEB484FF6A}" presName="horz1" presStyleCnt="0"/>
      <dgm:spPr/>
    </dgm:pt>
    <dgm:pt modelId="{1DFB13FB-641C-4DC4-92FC-ECD3A3BBBCD7}" type="pres">
      <dgm:prSet presAssocID="{5D917216-2797-4916-8573-FACEB484FF6A}" presName="tx1" presStyleLbl="revTx" presStyleIdx="4" presStyleCnt="7"/>
      <dgm:spPr/>
    </dgm:pt>
    <dgm:pt modelId="{B0608F98-8EC1-451B-B1D8-7806CDD659B1}" type="pres">
      <dgm:prSet presAssocID="{5D917216-2797-4916-8573-FACEB484FF6A}" presName="vert1" presStyleCnt="0"/>
      <dgm:spPr/>
    </dgm:pt>
    <dgm:pt modelId="{74732FA8-7DA3-403C-9120-1C3A29149186}" type="pres">
      <dgm:prSet presAssocID="{D78F3284-0FEE-46D7-A272-B864D5A1216A}" presName="thickLine" presStyleLbl="alignNode1" presStyleIdx="5" presStyleCnt="7"/>
      <dgm:spPr/>
    </dgm:pt>
    <dgm:pt modelId="{398B90B3-5852-4CE3-9CFD-78D8231FCD80}" type="pres">
      <dgm:prSet presAssocID="{D78F3284-0FEE-46D7-A272-B864D5A1216A}" presName="horz1" presStyleCnt="0"/>
      <dgm:spPr/>
    </dgm:pt>
    <dgm:pt modelId="{EAD7EBDB-ACED-4AE9-B275-F4C648B4194E}" type="pres">
      <dgm:prSet presAssocID="{D78F3284-0FEE-46D7-A272-B864D5A1216A}" presName="tx1" presStyleLbl="revTx" presStyleIdx="5" presStyleCnt="7"/>
      <dgm:spPr/>
    </dgm:pt>
    <dgm:pt modelId="{863B4570-A8C0-4770-8962-4F0B90F064A1}" type="pres">
      <dgm:prSet presAssocID="{D78F3284-0FEE-46D7-A272-B864D5A1216A}" presName="vert1" presStyleCnt="0"/>
      <dgm:spPr/>
    </dgm:pt>
    <dgm:pt modelId="{B7A060C2-3375-4018-8BC5-5976B1E75A9F}" type="pres">
      <dgm:prSet presAssocID="{7CA6B028-A2B8-47B7-B821-82A077C82E34}" presName="thickLine" presStyleLbl="alignNode1" presStyleIdx="6" presStyleCnt="7"/>
      <dgm:spPr/>
    </dgm:pt>
    <dgm:pt modelId="{6F67FCD0-AE1F-49AF-A872-97F37C5FABBA}" type="pres">
      <dgm:prSet presAssocID="{7CA6B028-A2B8-47B7-B821-82A077C82E34}" presName="horz1" presStyleCnt="0"/>
      <dgm:spPr/>
    </dgm:pt>
    <dgm:pt modelId="{12441276-6260-43F2-A038-14B609CE7648}" type="pres">
      <dgm:prSet presAssocID="{7CA6B028-A2B8-47B7-B821-82A077C82E34}" presName="tx1" presStyleLbl="revTx" presStyleIdx="6" presStyleCnt="7"/>
      <dgm:spPr/>
    </dgm:pt>
    <dgm:pt modelId="{3EE80144-87BF-4735-A720-56CE761804A3}" type="pres">
      <dgm:prSet presAssocID="{7CA6B028-A2B8-47B7-B821-82A077C82E34}" presName="vert1" presStyleCnt="0"/>
      <dgm:spPr/>
    </dgm:pt>
  </dgm:ptLst>
  <dgm:cxnLst>
    <dgm:cxn modelId="{F3DAC80D-554B-4BD6-9CEA-6E58C67DBB0E}" srcId="{A89FA933-BB45-4BD0-8DFA-967A134EE586}" destId="{74411862-717F-4BDD-AF5B-29C295F174BF}" srcOrd="0" destOrd="0" parTransId="{4C82E70C-3460-417A-9C4D-FFDDEB887114}" sibTransId="{1E4B6810-D913-4F74-A558-36741C547EEF}"/>
    <dgm:cxn modelId="{AC912A1A-A88E-48F0-BE96-E7AC27C486F0}" type="presOf" srcId="{74411862-717F-4BDD-AF5B-29C295F174BF}" destId="{E6FEB71C-E867-41A8-AE7B-AFC2A00290DB}" srcOrd="0" destOrd="0" presId="urn:microsoft.com/office/officeart/2008/layout/LinedList"/>
    <dgm:cxn modelId="{767BF52C-8042-406C-88AB-4FE50015F3A8}" srcId="{A89FA933-BB45-4BD0-8DFA-967A134EE586}" destId="{5D917216-2797-4916-8573-FACEB484FF6A}" srcOrd="4" destOrd="0" parTransId="{09F14910-B86A-43BA-8423-59B8304CB740}" sibTransId="{0F6C512F-9A1D-431D-B666-CFAB5BA68DFB}"/>
    <dgm:cxn modelId="{48ABFE2D-5162-48AD-B673-4D63DB54C0CB}" srcId="{A89FA933-BB45-4BD0-8DFA-967A134EE586}" destId="{D78F3284-0FEE-46D7-A272-B864D5A1216A}" srcOrd="5" destOrd="0" parTransId="{7CAC72D3-DD9E-4672-8B2A-4714D9CF0086}" sibTransId="{E0CFD7D3-09B2-48FB-9521-495B5EFF746D}"/>
    <dgm:cxn modelId="{A717E033-5196-499A-B67B-8C328FF5D4A9}" type="presOf" srcId="{1BCACF5A-2C6E-4A96-B923-0038BE58AAD6}" destId="{EB561AD1-1B9A-4DA5-82C0-C4DC1A4E5E42}" srcOrd="0" destOrd="0" presId="urn:microsoft.com/office/officeart/2008/layout/LinedList"/>
    <dgm:cxn modelId="{0AF04F61-A574-4D7D-8F15-82B8164419D3}" srcId="{A89FA933-BB45-4BD0-8DFA-967A134EE586}" destId="{B8B13160-EE07-4788-99BF-4BF09770ED28}" srcOrd="3" destOrd="0" parTransId="{0B80C584-3ECF-4EFC-BACE-5DC4D5B6553C}" sibTransId="{29E63914-BF6B-4887-A00E-60FAB098498D}"/>
    <dgm:cxn modelId="{A6563E46-5013-4473-A850-49DCDF79A53F}" type="presOf" srcId="{7CA6B028-A2B8-47B7-B821-82A077C82E34}" destId="{12441276-6260-43F2-A038-14B609CE7648}" srcOrd="0" destOrd="0" presId="urn:microsoft.com/office/officeart/2008/layout/LinedList"/>
    <dgm:cxn modelId="{8BA0BA47-29B5-4B06-AED2-25CB645EDD76}" srcId="{A89FA933-BB45-4BD0-8DFA-967A134EE586}" destId="{1BCACF5A-2C6E-4A96-B923-0038BE58AAD6}" srcOrd="1" destOrd="0" parTransId="{0A0A5B4C-1F98-45E0-860E-345202039FD3}" sibTransId="{15B9E341-1520-4802-8890-B1FDFF5EAE73}"/>
    <dgm:cxn modelId="{1F4EA981-F3CD-4BF1-9262-51A0FFAA23EB}" srcId="{A89FA933-BB45-4BD0-8DFA-967A134EE586}" destId="{7CA6B028-A2B8-47B7-B821-82A077C82E34}" srcOrd="6" destOrd="0" parTransId="{1DA6A709-3723-4CC8-9832-5A4EBDBCC05C}" sibTransId="{30D03E7D-7FC6-4A8B-9A8C-6DCC979EB482}"/>
    <dgm:cxn modelId="{AF7D3692-6358-4970-90AE-E6999163B5A6}" type="presOf" srcId="{B8B13160-EE07-4788-99BF-4BF09770ED28}" destId="{C3F3AD7A-E85D-40E8-9D06-6FCDB1D80097}" srcOrd="0" destOrd="0" presId="urn:microsoft.com/office/officeart/2008/layout/LinedList"/>
    <dgm:cxn modelId="{B99C44AC-CEC2-4823-B239-1C3523F3CD5A}" type="presOf" srcId="{D78F3284-0FEE-46D7-A272-B864D5A1216A}" destId="{EAD7EBDB-ACED-4AE9-B275-F4C648B4194E}" srcOrd="0" destOrd="0" presId="urn:microsoft.com/office/officeart/2008/layout/LinedList"/>
    <dgm:cxn modelId="{21A113B6-24BF-4945-895A-3A401CDC7D91}" type="presOf" srcId="{A89FA933-BB45-4BD0-8DFA-967A134EE586}" destId="{1B9864FE-6B6F-4176-AE8A-E2B45CE1CDA3}" srcOrd="0" destOrd="0" presId="urn:microsoft.com/office/officeart/2008/layout/LinedList"/>
    <dgm:cxn modelId="{27795DBD-CDB4-4D18-A484-CDA7A46B78E5}" srcId="{A89FA933-BB45-4BD0-8DFA-967A134EE586}" destId="{52B42A93-4A99-4CEB-B636-E02DB420C9DD}" srcOrd="2" destOrd="0" parTransId="{6E8A859B-7BE6-4B95-A75C-428BCBE2BE67}" sibTransId="{CF3F67E8-EAAF-4AEA-8D9E-6B53F4626AB3}"/>
    <dgm:cxn modelId="{FFA4FAC0-0BC1-4C8F-BC7E-A90059D193EC}" type="presOf" srcId="{52B42A93-4A99-4CEB-B636-E02DB420C9DD}" destId="{F17A13B1-0DAD-413A-A30B-640DB5D280F9}" srcOrd="0" destOrd="0" presId="urn:microsoft.com/office/officeart/2008/layout/LinedList"/>
    <dgm:cxn modelId="{A8376DC9-3823-4560-B1FF-3D88B508D993}" type="presOf" srcId="{5D917216-2797-4916-8573-FACEB484FF6A}" destId="{1DFB13FB-641C-4DC4-92FC-ECD3A3BBBCD7}" srcOrd="0" destOrd="0" presId="urn:microsoft.com/office/officeart/2008/layout/LinedList"/>
    <dgm:cxn modelId="{F0657E7F-502B-4DD6-833F-8AA61683AD25}" type="presParOf" srcId="{1B9864FE-6B6F-4176-AE8A-E2B45CE1CDA3}" destId="{F48A5014-B8D1-477B-BBB2-D8351A7711A3}" srcOrd="0" destOrd="0" presId="urn:microsoft.com/office/officeart/2008/layout/LinedList"/>
    <dgm:cxn modelId="{58FA6E2C-EDCD-42C8-8E9A-2D95F8F29982}" type="presParOf" srcId="{1B9864FE-6B6F-4176-AE8A-E2B45CE1CDA3}" destId="{02602F51-FA50-47DD-B4DA-C002715D3426}" srcOrd="1" destOrd="0" presId="urn:microsoft.com/office/officeart/2008/layout/LinedList"/>
    <dgm:cxn modelId="{8D7DCE45-C03E-4015-8D5D-116147F4285E}" type="presParOf" srcId="{02602F51-FA50-47DD-B4DA-C002715D3426}" destId="{E6FEB71C-E867-41A8-AE7B-AFC2A00290DB}" srcOrd="0" destOrd="0" presId="urn:microsoft.com/office/officeart/2008/layout/LinedList"/>
    <dgm:cxn modelId="{3708B0FD-A6CC-4A59-A27C-821B2BFEF843}" type="presParOf" srcId="{02602F51-FA50-47DD-B4DA-C002715D3426}" destId="{73E40631-2630-4683-ACEA-602D13FA4EAD}" srcOrd="1" destOrd="0" presId="urn:microsoft.com/office/officeart/2008/layout/LinedList"/>
    <dgm:cxn modelId="{CCE780F7-DCAD-47B5-888C-3007054C1462}" type="presParOf" srcId="{1B9864FE-6B6F-4176-AE8A-E2B45CE1CDA3}" destId="{6891DB0A-E886-4A3D-9749-2B634AD68E1F}" srcOrd="2" destOrd="0" presId="urn:microsoft.com/office/officeart/2008/layout/LinedList"/>
    <dgm:cxn modelId="{53FC4426-79E6-4531-ADB0-7DECB7AF6374}" type="presParOf" srcId="{1B9864FE-6B6F-4176-AE8A-E2B45CE1CDA3}" destId="{859E2EEB-20DC-4D86-A987-72E6A44E37BA}" srcOrd="3" destOrd="0" presId="urn:microsoft.com/office/officeart/2008/layout/LinedList"/>
    <dgm:cxn modelId="{DEB90057-5F3B-426F-9A46-48C258655ABF}" type="presParOf" srcId="{859E2EEB-20DC-4D86-A987-72E6A44E37BA}" destId="{EB561AD1-1B9A-4DA5-82C0-C4DC1A4E5E42}" srcOrd="0" destOrd="0" presId="urn:microsoft.com/office/officeart/2008/layout/LinedList"/>
    <dgm:cxn modelId="{882EF77C-D5DF-492B-8942-13CD0C9C5228}" type="presParOf" srcId="{859E2EEB-20DC-4D86-A987-72E6A44E37BA}" destId="{A11A2B88-D53E-4D5C-B955-6498B1F17DD5}" srcOrd="1" destOrd="0" presId="urn:microsoft.com/office/officeart/2008/layout/LinedList"/>
    <dgm:cxn modelId="{BB223CB7-5741-4E48-89C2-7742774E8E1E}" type="presParOf" srcId="{1B9864FE-6B6F-4176-AE8A-E2B45CE1CDA3}" destId="{F453F63A-0B64-408D-BCAC-B0A313757276}" srcOrd="4" destOrd="0" presId="urn:microsoft.com/office/officeart/2008/layout/LinedList"/>
    <dgm:cxn modelId="{F4A96819-A9E3-46DD-B613-BBB776E8FA12}" type="presParOf" srcId="{1B9864FE-6B6F-4176-AE8A-E2B45CE1CDA3}" destId="{0DEC90D5-FC91-4464-89E3-C35ED4255A5B}" srcOrd="5" destOrd="0" presId="urn:microsoft.com/office/officeart/2008/layout/LinedList"/>
    <dgm:cxn modelId="{D1D680AE-227E-49BA-BF2D-AA23095A4D75}" type="presParOf" srcId="{0DEC90D5-FC91-4464-89E3-C35ED4255A5B}" destId="{F17A13B1-0DAD-413A-A30B-640DB5D280F9}" srcOrd="0" destOrd="0" presId="urn:microsoft.com/office/officeart/2008/layout/LinedList"/>
    <dgm:cxn modelId="{BC620AFF-87F8-44D2-9332-25279AA0771E}" type="presParOf" srcId="{0DEC90D5-FC91-4464-89E3-C35ED4255A5B}" destId="{36F0A659-4132-45E9-817C-D0AFA21A566F}" srcOrd="1" destOrd="0" presId="urn:microsoft.com/office/officeart/2008/layout/LinedList"/>
    <dgm:cxn modelId="{DBD7387D-C6F0-474C-9BA4-7D9B51DED353}" type="presParOf" srcId="{1B9864FE-6B6F-4176-AE8A-E2B45CE1CDA3}" destId="{E92D33DA-1BDF-4F4A-B379-60A25F3AAC88}" srcOrd="6" destOrd="0" presId="urn:microsoft.com/office/officeart/2008/layout/LinedList"/>
    <dgm:cxn modelId="{F3BB7929-7932-48CF-B28F-5D847B953B3A}" type="presParOf" srcId="{1B9864FE-6B6F-4176-AE8A-E2B45CE1CDA3}" destId="{27BCEEF5-2672-4E66-90D6-85BCBF397403}" srcOrd="7" destOrd="0" presId="urn:microsoft.com/office/officeart/2008/layout/LinedList"/>
    <dgm:cxn modelId="{9943FFED-6C0A-4980-A3F3-8CFF7BAF266B}" type="presParOf" srcId="{27BCEEF5-2672-4E66-90D6-85BCBF397403}" destId="{C3F3AD7A-E85D-40E8-9D06-6FCDB1D80097}" srcOrd="0" destOrd="0" presId="urn:microsoft.com/office/officeart/2008/layout/LinedList"/>
    <dgm:cxn modelId="{6CAD87DF-B602-463D-A6A7-17861DE25BCF}" type="presParOf" srcId="{27BCEEF5-2672-4E66-90D6-85BCBF397403}" destId="{41C38EBB-5E10-4A25-8358-893D54B38861}" srcOrd="1" destOrd="0" presId="urn:microsoft.com/office/officeart/2008/layout/LinedList"/>
    <dgm:cxn modelId="{9D4B6955-64D3-46F6-8C27-FABEED632A10}" type="presParOf" srcId="{1B9864FE-6B6F-4176-AE8A-E2B45CE1CDA3}" destId="{E90D2253-6F66-4657-AACA-2CE27E244E70}" srcOrd="8" destOrd="0" presId="urn:microsoft.com/office/officeart/2008/layout/LinedList"/>
    <dgm:cxn modelId="{11F8F5E8-0019-4F8E-882E-36E1C9E86B4F}" type="presParOf" srcId="{1B9864FE-6B6F-4176-AE8A-E2B45CE1CDA3}" destId="{2928B675-E4E9-4B1F-9708-4B2768CA9388}" srcOrd="9" destOrd="0" presId="urn:microsoft.com/office/officeart/2008/layout/LinedList"/>
    <dgm:cxn modelId="{ACAE9929-4033-4472-B125-56BF86183AA8}" type="presParOf" srcId="{2928B675-E4E9-4B1F-9708-4B2768CA9388}" destId="{1DFB13FB-641C-4DC4-92FC-ECD3A3BBBCD7}" srcOrd="0" destOrd="0" presId="urn:microsoft.com/office/officeart/2008/layout/LinedList"/>
    <dgm:cxn modelId="{78DEEF30-4028-4208-9DFE-147A80DB66CD}" type="presParOf" srcId="{2928B675-E4E9-4B1F-9708-4B2768CA9388}" destId="{B0608F98-8EC1-451B-B1D8-7806CDD659B1}" srcOrd="1" destOrd="0" presId="urn:microsoft.com/office/officeart/2008/layout/LinedList"/>
    <dgm:cxn modelId="{4BB22196-CFBC-45E2-A28D-1DBF463B5AF2}" type="presParOf" srcId="{1B9864FE-6B6F-4176-AE8A-E2B45CE1CDA3}" destId="{74732FA8-7DA3-403C-9120-1C3A29149186}" srcOrd="10" destOrd="0" presId="urn:microsoft.com/office/officeart/2008/layout/LinedList"/>
    <dgm:cxn modelId="{EC527BE5-DC65-4C11-BF39-C9A404B0307A}" type="presParOf" srcId="{1B9864FE-6B6F-4176-AE8A-E2B45CE1CDA3}" destId="{398B90B3-5852-4CE3-9CFD-78D8231FCD80}" srcOrd="11" destOrd="0" presId="urn:microsoft.com/office/officeart/2008/layout/LinedList"/>
    <dgm:cxn modelId="{56E8530C-996A-4AA6-B6BF-220044C8053E}" type="presParOf" srcId="{398B90B3-5852-4CE3-9CFD-78D8231FCD80}" destId="{EAD7EBDB-ACED-4AE9-B275-F4C648B4194E}" srcOrd="0" destOrd="0" presId="urn:microsoft.com/office/officeart/2008/layout/LinedList"/>
    <dgm:cxn modelId="{50DD7226-33D1-4690-8D68-9C202D8209AE}" type="presParOf" srcId="{398B90B3-5852-4CE3-9CFD-78D8231FCD80}" destId="{863B4570-A8C0-4770-8962-4F0B90F064A1}" srcOrd="1" destOrd="0" presId="urn:microsoft.com/office/officeart/2008/layout/LinedList"/>
    <dgm:cxn modelId="{3E248ADB-1B91-4050-9478-E691A0AF2FB6}" type="presParOf" srcId="{1B9864FE-6B6F-4176-AE8A-E2B45CE1CDA3}" destId="{B7A060C2-3375-4018-8BC5-5976B1E75A9F}" srcOrd="12" destOrd="0" presId="urn:microsoft.com/office/officeart/2008/layout/LinedList"/>
    <dgm:cxn modelId="{B5C43FBC-7C05-48C8-B4E0-A056DF4761D1}" type="presParOf" srcId="{1B9864FE-6B6F-4176-AE8A-E2B45CE1CDA3}" destId="{6F67FCD0-AE1F-49AF-A872-97F37C5FABBA}" srcOrd="13" destOrd="0" presId="urn:microsoft.com/office/officeart/2008/layout/LinedList"/>
    <dgm:cxn modelId="{F6460B0C-B7D9-4330-8A3B-AE1C5B260AD9}" type="presParOf" srcId="{6F67FCD0-AE1F-49AF-A872-97F37C5FABBA}" destId="{12441276-6260-43F2-A038-14B609CE7648}" srcOrd="0" destOrd="0" presId="urn:microsoft.com/office/officeart/2008/layout/LinedList"/>
    <dgm:cxn modelId="{F4D1B6FC-7E37-4570-AC98-01DC417B770E}" type="presParOf" srcId="{6F67FCD0-AE1F-49AF-A872-97F37C5FABBA}" destId="{3EE80144-87BF-4735-A720-56CE761804A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89FA933-BB45-4BD0-8DFA-967A134EE586}" type="doc">
      <dgm:prSet loTypeId="urn:microsoft.com/office/officeart/2008/layout/LinedList" loCatId="list" qsTypeId="urn:microsoft.com/office/officeart/2005/8/quickstyle/simple1" qsCatId="simple" csTypeId="urn:microsoft.com/office/officeart/2005/8/colors/accent0_3" csCatId="mainScheme" phldr="1"/>
      <dgm:spPr/>
      <dgm:t>
        <a:bodyPr/>
        <a:lstStyle/>
        <a:p>
          <a:endParaRPr lang="en-US"/>
        </a:p>
      </dgm:t>
    </dgm:pt>
    <dgm:pt modelId="{74411862-717F-4BDD-AF5B-29C295F174BF}">
      <dgm:prSet/>
      <dgm:spPr/>
      <dgm:t>
        <a:bodyPr/>
        <a:lstStyle/>
        <a:p>
          <a:r>
            <a:rPr lang="en-US" b="1" dirty="0">
              <a:solidFill>
                <a:schemeClr val="accent5">
                  <a:lumMod val="60000"/>
                  <a:lumOff val="40000"/>
                </a:schemeClr>
              </a:solidFill>
            </a:rPr>
            <a:t>1 Fascinated with the mystical and is interested in both the occult and darkness. </a:t>
          </a:r>
        </a:p>
      </dgm:t>
    </dgm:pt>
    <dgm:pt modelId="{4C82E70C-3460-417A-9C4D-FFDDEB887114}" type="parTrans" cxnId="{F3DAC80D-554B-4BD6-9CEA-6E58C67DBB0E}">
      <dgm:prSet/>
      <dgm:spPr/>
      <dgm:t>
        <a:bodyPr/>
        <a:lstStyle/>
        <a:p>
          <a:endParaRPr lang="en-US"/>
        </a:p>
      </dgm:t>
    </dgm:pt>
    <dgm:pt modelId="{1E4B6810-D913-4F74-A558-36741C547EEF}" type="sibTrans" cxnId="{F3DAC80D-554B-4BD6-9CEA-6E58C67DBB0E}">
      <dgm:prSet/>
      <dgm:spPr/>
      <dgm:t>
        <a:bodyPr/>
        <a:lstStyle/>
        <a:p>
          <a:endParaRPr lang="en-US"/>
        </a:p>
      </dgm:t>
    </dgm:pt>
    <dgm:pt modelId="{1BCACF5A-2C6E-4A96-B923-0038BE58AAD6}">
      <dgm:prSet/>
      <dgm:spPr/>
      <dgm:t>
        <a:bodyPr/>
        <a:lstStyle/>
        <a:p>
          <a:r>
            <a:rPr lang="en-US" b="1" dirty="0">
              <a:solidFill>
                <a:schemeClr val="accent5">
                  <a:lumMod val="60000"/>
                  <a:lumOff val="40000"/>
                </a:schemeClr>
              </a:solidFill>
            </a:rPr>
            <a:t>2 Infatuated with measurable performance in companies, athletes and celebrities.</a:t>
          </a:r>
        </a:p>
      </dgm:t>
    </dgm:pt>
    <dgm:pt modelId="{0A0A5B4C-1F98-45E0-860E-345202039FD3}" type="parTrans" cxnId="{8BA0BA47-29B5-4B06-AED2-25CB645EDD76}">
      <dgm:prSet/>
      <dgm:spPr/>
      <dgm:t>
        <a:bodyPr/>
        <a:lstStyle/>
        <a:p>
          <a:endParaRPr lang="en-US"/>
        </a:p>
      </dgm:t>
    </dgm:pt>
    <dgm:pt modelId="{15B9E341-1520-4802-8890-B1FDFF5EAE73}" type="sibTrans" cxnId="{8BA0BA47-29B5-4B06-AED2-25CB645EDD76}">
      <dgm:prSet/>
      <dgm:spPr/>
      <dgm:t>
        <a:bodyPr/>
        <a:lstStyle/>
        <a:p>
          <a:endParaRPr lang="en-US"/>
        </a:p>
      </dgm:t>
    </dgm:pt>
    <dgm:pt modelId="{52B42A93-4A99-4CEB-B636-E02DB420C9DD}">
      <dgm:prSet/>
      <dgm:spPr/>
      <dgm:t>
        <a:bodyPr/>
        <a:lstStyle/>
        <a:p>
          <a:r>
            <a:rPr lang="en-US" b="1" dirty="0">
              <a:solidFill>
                <a:schemeClr val="accent5">
                  <a:lumMod val="60000"/>
                  <a:lumOff val="40000"/>
                </a:schemeClr>
              </a:solidFill>
            </a:rPr>
            <a:t>3 No longer believing in absolute truth choosing which “truth” to believe, polarizing everything from the economy to medicine.</a:t>
          </a:r>
        </a:p>
      </dgm:t>
    </dgm:pt>
    <dgm:pt modelId="{6E8A859B-7BE6-4B95-A75C-428BCBE2BE67}" type="parTrans" cxnId="{27795DBD-CDB4-4D18-A484-CDA7A46B78E5}">
      <dgm:prSet/>
      <dgm:spPr/>
      <dgm:t>
        <a:bodyPr/>
        <a:lstStyle/>
        <a:p>
          <a:endParaRPr lang="en-US"/>
        </a:p>
      </dgm:t>
    </dgm:pt>
    <dgm:pt modelId="{CF3F67E8-EAAF-4AEA-8D9E-6B53F4626AB3}" type="sibTrans" cxnId="{27795DBD-CDB4-4D18-A484-CDA7A46B78E5}">
      <dgm:prSet/>
      <dgm:spPr/>
      <dgm:t>
        <a:bodyPr/>
        <a:lstStyle/>
        <a:p>
          <a:endParaRPr lang="en-US"/>
        </a:p>
      </dgm:t>
    </dgm:pt>
    <dgm:pt modelId="{B8B13160-EE07-4788-99BF-4BF09770ED28}">
      <dgm:prSet/>
      <dgm:spPr/>
      <dgm:t>
        <a:bodyPr/>
        <a:lstStyle/>
        <a:p>
          <a:r>
            <a:rPr lang="en-US" b="1" dirty="0">
              <a:solidFill>
                <a:schemeClr val="accent5">
                  <a:lumMod val="60000"/>
                  <a:lumOff val="40000"/>
                </a:schemeClr>
              </a:solidFill>
            </a:rPr>
            <a:t>4 Valuing credibility and seeking to defame and deconstruct the perceived inauthentic.</a:t>
          </a:r>
        </a:p>
      </dgm:t>
    </dgm:pt>
    <dgm:pt modelId="{0B80C584-3ECF-4EFC-BACE-5DC4D5B6553C}" type="parTrans" cxnId="{0AF04F61-A574-4D7D-8F15-82B8164419D3}">
      <dgm:prSet/>
      <dgm:spPr/>
      <dgm:t>
        <a:bodyPr/>
        <a:lstStyle/>
        <a:p>
          <a:endParaRPr lang="en-US"/>
        </a:p>
      </dgm:t>
    </dgm:pt>
    <dgm:pt modelId="{29E63914-BF6B-4887-A00E-60FAB098498D}" type="sibTrans" cxnId="{0AF04F61-A574-4D7D-8F15-82B8164419D3}">
      <dgm:prSet/>
      <dgm:spPr/>
      <dgm:t>
        <a:bodyPr/>
        <a:lstStyle/>
        <a:p>
          <a:endParaRPr lang="en-US"/>
        </a:p>
      </dgm:t>
    </dgm:pt>
    <dgm:pt modelId="{5D917216-2797-4916-8573-FACEB484FF6A}">
      <dgm:prSet/>
      <dgm:spPr/>
      <dgm:t>
        <a:bodyPr/>
        <a:lstStyle/>
        <a:p>
          <a:r>
            <a:rPr lang="en-US" b="1" dirty="0">
              <a:solidFill>
                <a:schemeClr val="accent5">
                  <a:lumMod val="60000"/>
                  <a:lumOff val="40000"/>
                </a:schemeClr>
              </a:solidFill>
              <a:effectLst>
                <a:outerShdw blurRad="38100" dist="38100" dir="2700000" algn="tl">
                  <a:srgbClr val="000000">
                    <a:alpha val="43137"/>
                  </a:srgbClr>
                </a:outerShdw>
              </a:effectLst>
            </a:rPr>
            <a:t>5 Antagonistic to those who hold to moral absolutes of any kind.</a:t>
          </a:r>
        </a:p>
      </dgm:t>
    </dgm:pt>
    <dgm:pt modelId="{09F14910-B86A-43BA-8423-59B8304CB740}" type="parTrans" cxnId="{767BF52C-8042-406C-88AB-4FE50015F3A8}">
      <dgm:prSet/>
      <dgm:spPr/>
      <dgm:t>
        <a:bodyPr/>
        <a:lstStyle/>
        <a:p>
          <a:endParaRPr lang="en-US"/>
        </a:p>
      </dgm:t>
    </dgm:pt>
    <dgm:pt modelId="{0F6C512F-9A1D-431D-B666-CFAB5BA68DFB}" type="sibTrans" cxnId="{767BF52C-8042-406C-88AB-4FE50015F3A8}">
      <dgm:prSet/>
      <dgm:spPr/>
      <dgm:t>
        <a:bodyPr/>
        <a:lstStyle/>
        <a:p>
          <a:endParaRPr lang="en-US"/>
        </a:p>
      </dgm:t>
    </dgm:pt>
    <dgm:pt modelId="{D78F3284-0FEE-46D7-A272-B864D5A1216A}">
      <dgm:prSet/>
      <dgm:spPr/>
      <dgm:t>
        <a:bodyPr/>
        <a:lstStyle/>
        <a:p>
          <a:r>
            <a:rPr lang="en-US" b="1" dirty="0">
              <a:solidFill>
                <a:schemeClr val="accent5">
                  <a:lumMod val="60000"/>
                  <a:lumOff val="40000"/>
                </a:schemeClr>
              </a:solidFill>
              <a:effectLst>
                <a:outerShdw blurRad="38100" dist="38100" dir="2700000" algn="tl">
                  <a:srgbClr val="000000">
                    <a:alpha val="43137"/>
                  </a:srgbClr>
                </a:outerShdw>
              </a:effectLst>
            </a:rPr>
            <a:t>6 Distrusting all forms of authority and institutions, especially the church.</a:t>
          </a:r>
        </a:p>
      </dgm:t>
    </dgm:pt>
    <dgm:pt modelId="{7CAC72D3-DD9E-4672-8B2A-4714D9CF0086}" type="parTrans" cxnId="{48ABFE2D-5162-48AD-B673-4D63DB54C0CB}">
      <dgm:prSet/>
      <dgm:spPr/>
      <dgm:t>
        <a:bodyPr/>
        <a:lstStyle/>
        <a:p>
          <a:endParaRPr lang="en-US"/>
        </a:p>
      </dgm:t>
    </dgm:pt>
    <dgm:pt modelId="{E0CFD7D3-09B2-48FB-9521-495B5EFF746D}" type="sibTrans" cxnId="{48ABFE2D-5162-48AD-B673-4D63DB54C0CB}">
      <dgm:prSet/>
      <dgm:spPr/>
      <dgm:t>
        <a:bodyPr/>
        <a:lstStyle/>
        <a:p>
          <a:endParaRPr lang="en-US"/>
        </a:p>
      </dgm:t>
    </dgm:pt>
    <dgm:pt modelId="{7CA6B028-A2B8-47B7-B821-82A077C82E34}">
      <dgm:prSet/>
      <dgm:spPr/>
      <dgm:t>
        <a:bodyPr/>
        <a:lstStyle/>
        <a:p>
          <a:r>
            <a:rPr lang="en-US" b="1" dirty="0">
              <a:solidFill>
                <a:schemeClr val="accent5">
                  <a:lumMod val="60000"/>
                  <a:lumOff val="40000"/>
                </a:schemeClr>
              </a:solidFill>
              <a:effectLst>
                <a:outerShdw blurRad="38100" dist="38100" dir="2700000" algn="tl">
                  <a:srgbClr val="000000">
                    <a:alpha val="43137"/>
                  </a:srgbClr>
                </a:outerShdw>
              </a:effectLst>
            </a:rPr>
            <a:t>7 Pursuing personal peace and contentment above societal needs.</a:t>
          </a:r>
        </a:p>
      </dgm:t>
    </dgm:pt>
    <dgm:pt modelId="{1DA6A709-3723-4CC8-9832-5A4EBDBCC05C}" type="parTrans" cxnId="{1F4EA981-F3CD-4BF1-9262-51A0FFAA23EB}">
      <dgm:prSet/>
      <dgm:spPr/>
      <dgm:t>
        <a:bodyPr/>
        <a:lstStyle/>
        <a:p>
          <a:endParaRPr lang="en-US"/>
        </a:p>
      </dgm:t>
    </dgm:pt>
    <dgm:pt modelId="{30D03E7D-7FC6-4A8B-9A8C-6DCC979EB482}" type="sibTrans" cxnId="{1F4EA981-F3CD-4BF1-9262-51A0FFAA23EB}">
      <dgm:prSet/>
      <dgm:spPr/>
      <dgm:t>
        <a:bodyPr/>
        <a:lstStyle/>
        <a:p>
          <a:endParaRPr lang="en-US"/>
        </a:p>
      </dgm:t>
    </dgm:pt>
    <dgm:pt modelId="{1B9864FE-6B6F-4176-AE8A-E2B45CE1CDA3}" type="pres">
      <dgm:prSet presAssocID="{A89FA933-BB45-4BD0-8DFA-967A134EE586}" presName="vert0" presStyleCnt="0">
        <dgm:presLayoutVars>
          <dgm:dir/>
          <dgm:animOne val="branch"/>
          <dgm:animLvl val="lvl"/>
        </dgm:presLayoutVars>
      </dgm:prSet>
      <dgm:spPr/>
    </dgm:pt>
    <dgm:pt modelId="{F48A5014-B8D1-477B-BBB2-D8351A7711A3}" type="pres">
      <dgm:prSet presAssocID="{74411862-717F-4BDD-AF5B-29C295F174BF}" presName="thickLine" presStyleLbl="alignNode1" presStyleIdx="0" presStyleCnt="7"/>
      <dgm:spPr/>
    </dgm:pt>
    <dgm:pt modelId="{02602F51-FA50-47DD-B4DA-C002715D3426}" type="pres">
      <dgm:prSet presAssocID="{74411862-717F-4BDD-AF5B-29C295F174BF}" presName="horz1" presStyleCnt="0"/>
      <dgm:spPr/>
    </dgm:pt>
    <dgm:pt modelId="{E6FEB71C-E867-41A8-AE7B-AFC2A00290DB}" type="pres">
      <dgm:prSet presAssocID="{74411862-717F-4BDD-AF5B-29C295F174BF}" presName="tx1" presStyleLbl="revTx" presStyleIdx="0" presStyleCnt="7"/>
      <dgm:spPr/>
    </dgm:pt>
    <dgm:pt modelId="{73E40631-2630-4683-ACEA-602D13FA4EAD}" type="pres">
      <dgm:prSet presAssocID="{74411862-717F-4BDD-AF5B-29C295F174BF}" presName="vert1" presStyleCnt="0"/>
      <dgm:spPr/>
    </dgm:pt>
    <dgm:pt modelId="{6891DB0A-E886-4A3D-9749-2B634AD68E1F}" type="pres">
      <dgm:prSet presAssocID="{1BCACF5A-2C6E-4A96-B923-0038BE58AAD6}" presName="thickLine" presStyleLbl="alignNode1" presStyleIdx="1" presStyleCnt="7"/>
      <dgm:spPr/>
    </dgm:pt>
    <dgm:pt modelId="{859E2EEB-20DC-4D86-A987-72E6A44E37BA}" type="pres">
      <dgm:prSet presAssocID="{1BCACF5A-2C6E-4A96-B923-0038BE58AAD6}" presName="horz1" presStyleCnt="0"/>
      <dgm:spPr/>
    </dgm:pt>
    <dgm:pt modelId="{EB561AD1-1B9A-4DA5-82C0-C4DC1A4E5E42}" type="pres">
      <dgm:prSet presAssocID="{1BCACF5A-2C6E-4A96-B923-0038BE58AAD6}" presName="tx1" presStyleLbl="revTx" presStyleIdx="1" presStyleCnt="7"/>
      <dgm:spPr/>
    </dgm:pt>
    <dgm:pt modelId="{A11A2B88-D53E-4D5C-B955-6498B1F17DD5}" type="pres">
      <dgm:prSet presAssocID="{1BCACF5A-2C6E-4A96-B923-0038BE58AAD6}" presName="vert1" presStyleCnt="0"/>
      <dgm:spPr/>
    </dgm:pt>
    <dgm:pt modelId="{F453F63A-0B64-408D-BCAC-B0A313757276}" type="pres">
      <dgm:prSet presAssocID="{52B42A93-4A99-4CEB-B636-E02DB420C9DD}" presName="thickLine" presStyleLbl="alignNode1" presStyleIdx="2" presStyleCnt="7"/>
      <dgm:spPr/>
    </dgm:pt>
    <dgm:pt modelId="{0DEC90D5-FC91-4464-89E3-C35ED4255A5B}" type="pres">
      <dgm:prSet presAssocID="{52B42A93-4A99-4CEB-B636-E02DB420C9DD}" presName="horz1" presStyleCnt="0"/>
      <dgm:spPr/>
    </dgm:pt>
    <dgm:pt modelId="{F17A13B1-0DAD-413A-A30B-640DB5D280F9}" type="pres">
      <dgm:prSet presAssocID="{52B42A93-4A99-4CEB-B636-E02DB420C9DD}" presName="tx1" presStyleLbl="revTx" presStyleIdx="2" presStyleCnt="7"/>
      <dgm:spPr/>
    </dgm:pt>
    <dgm:pt modelId="{36F0A659-4132-45E9-817C-D0AFA21A566F}" type="pres">
      <dgm:prSet presAssocID="{52B42A93-4A99-4CEB-B636-E02DB420C9DD}" presName="vert1" presStyleCnt="0"/>
      <dgm:spPr/>
    </dgm:pt>
    <dgm:pt modelId="{E92D33DA-1BDF-4F4A-B379-60A25F3AAC88}" type="pres">
      <dgm:prSet presAssocID="{B8B13160-EE07-4788-99BF-4BF09770ED28}" presName="thickLine" presStyleLbl="alignNode1" presStyleIdx="3" presStyleCnt="7"/>
      <dgm:spPr/>
    </dgm:pt>
    <dgm:pt modelId="{27BCEEF5-2672-4E66-90D6-85BCBF397403}" type="pres">
      <dgm:prSet presAssocID="{B8B13160-EE07-4788-99BF-4BF09770ED28}" presName="horz1" presStyleCnt="0"/>
      <dgm:spPr/>
    </dgm:pt>
    <dgm:pt modelId="{C3F3AD7A-E85D-40E8-9D06-6FCDB1D80097}" type="pres">
      <dgm:prSet presAssocID="{B8B13160-EE07-4788-99BF-4BF09770ED28}" presName="tx1" presStyleLbl="revTx" presStyleIdx="3" presStyleCnt="7"/>
      <dgm:spPr/>
    </dgm:pt>
    <dgm:pt modelId="{41C38EBB-5E10-4A25-8358-893D54B38861}" type="pres">
      <dgm:prSet presAssocID="{B8B13160-EE07-4788-99BF-4BF09770ED28}" presName="vert1" presStyleCnt="0"/>
      <dgm:spPr/>
    </dgm:pt>
    <dgm:pt modelId="{E90D2253-6F66-4657-AACA-2CE27E244E70}" type="pres">
      <dgm:prSet presAssocID="{5D917216-2797-4916-8573-FACEB484FF6A}" presName="thickLine" presStyleLbl="alignNode1" presStyleIdx="4" presStyleCnt="7"/>
      <dgm:spPr/>
    </dgm:pt>
    <dgm:pt modelId="{2928B675-E4E9-4B1F-9708-4B2768CA9388}" type="pres">
      <dgm:prSet presAssocID="{5D917216-2797-4916-8573-FACEB484FF6A}" presName="horz1" presStyleCnt="0"/>
      <dgm:spPr/>
    </dgm:pt>
    <dgm:pt modelId="{1DFB13FB-641C-4DC4-92FC-ECD3A3BBBCD7}" type="pres">
      <dgm:prSet presAssocID="{5D917216-2797-4916-8573-FACEB484FF6A}" presName="tx1" presStyleLbl="revTx" presStyleIdx="4" presStyleCnt="7"/>
      <dgm:spPr/>
    </dgm:pt>
    <dgm:pt modelId="{B0608F98-8EC1-451B-B1D8-7806CDD659B1}" type="pres">
      <dgm:prSet presAssocID="{5D917216-2797-4916-8573-FACEB484FF6A}" presName="vert1" presStyleCnt="0"/>
      <dgm:spPr/>
    </dgm:pt>
    <dgm:pt modelId="{74732FA8-7DA3-403C-9120-1C3A29149186}" type="pres">
      <dgm:prSet presAssocID="{D78F3284-0FEE-46D7-A272-B864D5A1216A}" presName="thickLine" presStyleLbl="alignNode1" presStyleIdx="5" presStyleCnt="7"/>
      <dgm:spPr/>
    </dgm:pt>
    <dgm:pt modelId="{398B90B3-5852-4CE3-9CFD-78D8231FCD80}" type="pres">
      <dgm:prSet presAssocID="{D78F3284-0FEE-46D7-A272-B864D5A1216A}" presName="horz1" presStyleCnt="0"/>
      <dgm:spPr/>
    </dgm:pt>
    <dgm:pt modelId="{EAD7EBDB-ACED-4AE9-B275-F4C648B4194E}" type="pres">
      <dgm:prSet presAssocID="{D78F3284-0FEE-46D7-A272-B864D5A1216A}" presName="tx1" presStyleLbl="revTx" presStyleIdx="5" presStyleCnt="7"/>
      <dgm:spPr/>
    </dgm:pt>
    <dgm:pt modelId="{863B4570-A8C0-4770-8962-4F0B90F064A1}" type="pres">
      <dgm:prSet presAssocID="{D78F3284-0FEE-46D7-A272-B864D5A1216A}" presName="vert1" presStyleCnt="0"/>
      <dgm:spPr/>
    </dgm:pt>
    <dgm:pt modelId="{B7A060C2-3375-4018-8BC5-5976B1E75A9F}" type="pres">
      <dgm:prSet presAssocID="{7CA6B028-A2B8-47B7-B821-82A077C82E34}" presName="thickLine" presStyleLbl="alignNode1" presStyleIdx="6" presStyleCnt="7"/>
      <dgm:spPr/>
    </dgm:pt>
    <dgm:pt modelId="{6F67FCD0-AE1F-49AF-A872-97F37C5FABBA}" type="pres">
      <dgm:prSet presAssocID="{7CA6B028-A2B8-47B7-B821-82A077C82E34}" presName="horz1" presStyleCnt="0"/>
      <dgm:spPr/>
    </dgm:pt>
    <dgm:pt modelId="{12441276-6260-43F2-A038-14B609CE7648}" type="pres">
      <dgm:prSet presAssocID="{7CA6B028-A2B8-47B7-B821-82A077C82E34}" presName="tx1" presStyleLbl="revTx" presStyleIdx="6" presStyleCnt="7"/>
      <dgm:spPr/>
    </dgm:pt>
    <dgm:pt modelId="{3EE80144-87BF-4735-A720-56CE761804A3}" type="pres">
      <dgm:prSet presAssocID="{7CA6B028-A2B8-47B7-B821-82A077C82E34}" presName="vert1" presStyleCnt="0"/>
      <dgm:spPr/>
    </dgm:pt>
  </dgm:ptLst>
  <dgm:cxnLst>
    <dgm:cxn modelId="{F3DAC80D-554B-4BD6-9CEA-6E58C67DBB0E}" srcId="{A89FA933-BB45-4BD0-8DFA-967A134EE586}" destId="{74411862-717F-4BDD-AF5B-29C295F174BF}" srcOrd="0" destOrd="0" parTransId="{4C82E70C-3460-417A-9C4D-FFDDEB887114}" sibTransId="{1E4B6810-D913-4F74-A558-36741C547EEF}"/>
    <dgm:cxn modelId="{AC912A1A-A88E-48F0-BE96-E7AC27C486F0}" type="presOf" srcId="{74411862-717F-4BDD-AF5B-29C295F174BF}" destId="{E6FEB71C-E867-41A8-AE7B-AFC2A00290DB}" srcOrd="0" destOrd="0" presId="urn:microsoft.com/office/officeart/2008/layout/LinedList"/>
    <dgm:cxn modelId="{767BF52C-8042-406C-88AB-4FE50015F3A8}" srcId="{A89FA933-BB45-4BD0-8DFA-967A134EE586}" destId="{5D917216-2797-4916-8573-FACEB484FF6A}" srcOrd="4" destOrd="0" parTransId="{09F14910-B86A-43BA-8423-59B8304CB740}" sibTransId="{0F6C512F-9A1D-431D-B666-CFAB5BA68DFB}"/>
    <dgm:cxn modelId="{48ABFE2D-5162-48AD-B673-4D63DB54C0CB}" srcId="{A89FA933-BB45-4BD0-8DFA-967A134EE586}" destId="{D78F3284-0FEE-46D7-A272-B864D5A1216A}" srcOrd="5" destOrd="0" parTransId="{7CAC72D3-DD9E-4672-8B2A-4714D9CF0086}" sibTransId="{E0CFD7D3-09B2-48FB-9521-495B5EFF746D}"/>
    <dgm:cxn modelId="{A717E033-5196-499A-B67B-8C328FF5D4A9}" type="presOf" srcId="{1BCACF5A-2C6E-4A96-B923-0038BE58AAD6}" destId="{EB561AD1-1B9A-4DA5-82C0-C4DC1A4E5E42}" srcOrd="0" destOrd="0" presId="urn:microsoft.com/office/officeart/2008/layout/LinedList"/>
    <dgm:cxn modelId="{0AF04F61-A574-4D7D-8F15-82B8164419D3}" srcId="{A89FA933-BB45-4BD0-8DFA-967A134EE586}" destId="{B8B13160-EE07-4788-99BF-4BF09770ED28}" srcOrd="3" destOrd="0" parTransId="{0B80C584-3ECF-4EFC-BACE-5DC4D5B6553C}" sibTransId="{29E63914-BF6B-4887-A00E-60FAB098498D}"/>
    <dgm:cxn modelId="{A6563E46-5013-4473-A850-49DCDF79A53F}" type="presOf" srcId="{7CA6B028-A2B8-47B7-B821-82A077C82E34}" destId="{12441276-6260-43F2-A038-14B609CE7648}" srcOrd="0" destOrd="0" presId="urn:microsoft.com/office/officeart/2008/layout/LinedList"/>
    <dgm:cxn modelId="{8BA0BA47-29B5-4B06-AED2-25CB645EDD76}" srcId="{A89FA933-BB45-4BD0-8DFA-967A134EE586}" destId="{1BCACF5A-2C6E-4A96-B923-0038BE58AAD6}" srcOrd="1" destOrd="0" parTransId="{0A0A5B4C-1F98-45E0-860E-345202039FD3}" sibTransId="{15B9E341-1520-4802-8890-B1FDFF5EAE73}"/>
    <dgm:cxn modelId="{1F4EA981-F3CD-4BF1-9262-51A0FFAA23EB}" srcId="{A89FA933-BB45-4BD0-8DFA-967A134EE586}" destId="{7CA6B028-A2B8-47B7-B821-82A077C82E34}" srcOrd="6" destOrd="0" parTransId="{1DA6A709-3723-4CC8-9832-5A4EBDBCC05C}" sibTransId="{30D03E7D-7FC6-4A8B-9A8C-6DCC979EB482}"/>
    <dgm:cxn modelId="{AF7D3692-6358-4970-90AE-E6999163B5A6}" type="presOf" srcId="{B8B13160-EE07-4788-99BF-4BF09770ED28}" destId="{C3F3AD7A-E85D-40E8-9D06-6FCDB1D80097}" srcOrd="0" destOrd="0" presId="urn:microsoft.com/office/officeart/2008/layout/LinedList"/>
    <dgm:cxn modelId="{B99C44AC-CEC2-4823-B239-1C3523F3CD5A}" type="presOf" srcId="{D78F3284-0FEE-46D7-A272-B864D5A1216A}" destId="{EAD7EBDB-ACED-4AE9-B275-F4C648B4194E}" srcOrd="0" destOrd="0" presId="urn:microsoft.com/office/officeart/2008/layout/LinedList"/>
    <dgm:cxn modelId="{21A113B6-24BF-4945-895A-3A401CDC7D91}" type="presOf" srcId="{A89FA933-BB45-4BD0-8DFA-967A134EE586}" destId="{1B9864FE-6B6F-4176-AE8A-E2B45CE1CDA3}" srcOrd="0" destOrd="0" presId="urn:microsoft.com/office/officeart/2008/layout/LinedList"/>
    <dgm:cxn modelId="{27795DBD-CDB4-4D18-A484-CDA7A46B78E5}" srcId="{A89FA933-BB45-4BD0-8DFA-967A134EE586}" destId="{52B42A93-4A99-4CEB-B636-E02DB420C9DD}" srcOrd="2" destOrd="0" parTransId="{6E8A859B-7BE6-4B95-A75C-428BCBE2BE67}" sibTransId="{CF3F67E8-EAAF-4AEA-8D9E-6B53F4626AB3}"/>
    <dgm:cxn modelId="{FFA4FAC0-0BC1-4C8F-BC7E-A90059D193EC}" type="presOf" srcId="{52B42A93-4A99-4CEB-B636-E02DB420C9DD}" destId="{F17A13B1-0DAD-413A-A30B-640DB5D280F9}" srcOrd="0" destOrd="0" presId="urn:microsoft.com/office/officeart/2008/layout/LinedList"/>
    <dgm:cxn modelId="{A8376DC9-3823-4560-B1FF-3D88B508D993}" type="presOf" srcId="{5D917216-2797-4916-8573-FACEB484FF6A}" destId="{1DFB13FB-641C-4DC4-92FC-ECD3A3BBBCD7}" srcOrd="0" destOrd="0" presId="urn:microsoft.com/office/officeart/2008/layout/LinedList"/>
    <dgm:cxn modelId="{F0657E7F-502B-4DD6-833F-8AA61683AD25}" type="presParOf" srcId="{1B9864FE-6B6F-4176-AE8A-E2B45CE1CDA3}" destId="{F48A5014-B8D1-477B-BBB2-D8351A7711A3}" srcOrd="0" destOrd="0" presId="urn:microsoft.com/office/officeart/2008/layout/LinedList"/>
    <dgm:cxn modelId="{58FA6E2C-EDCD-42C8-8E9A-2D95F8F29982}" type="presParOf" srcId="{1B9864FE-6B6F-4176-AE8A-E2B45CE1CDA3}" destId="{02602F51-FA50-47DD-B4DA-C002715D3426}" srcOrd="1" destOrd="0" presId="urn:microsoft.com/office/officeart/2008/layout/LinedList"/>
    <dgm:cxn modelId="{8D7DCE45-C03E-4015-8D5D-116147F4285E}" type="presParOf" srcId="{02602F51-FA50-47DD-B4DA-C002715D3426}" destId="{E6FEB71C-E867-41A8-AE7B-AFC2A00290DB}" srcOrd="0" destOrd="0" presId="urn:microsoft.com/office/officeart/2008/layout/LinedList"/>
    <dgm:cxn modelId="{3708B0FD-A6CC-4A59-A27C-821B2BFEF843}" type="presParOf" srcId="{02602F51-FA50-47DD-B4DA-C002715D3426}" destId="{73E40631-2630-4683-ACEA-602D13FA4EAD}" srcOrd="1" destOrd="0" presId="urn:microsoft.com/office/officeart/2008/layout/LinedList"/>
    <dgm:cxn modelId="{CCE780F7-DCAD-47B5-888C-3007054C1462}" type="presParOf" srcId="{1B9864FE-6B6F-4176-AE8A-E2B45CE1CDA3}" destId="{6891DB0A-E886-4A3D-9749-2B634AD68E1F}" srcOrd="2" destOrd="0" presId="urn:microsoft.com/office/officeart/2008/layout/LinedList"/>
    <dgm:cxn modelId="{53FC4426-79E6-4531-ADB0-7DECB7AF6374}" type="presParOf" srcId="{1B9864FE-6B6F-4176-AE8A-E2B45CE1CDA3}" destId="{859E2EEB-20DC-4D86-A987-72E6A44E37BA}" srcOrd="3" destOrd="0" presId="urn:microsoft.com/office/officeart/2008/layout/LinedList"/>
    <dgm:cxn modelId="{DEB90057-5F3B-426F-9A46-48C258655ABF}" type="presParOf" srcId="{859E2EEB-20DC-4D86-A987-72E6A44E37BA}" destId="{EB561AD1-1B9A-4DA5-82C0-C4DC1A4E5E42}" srcOrd="0" destOrd="0" presId="urn:microsoft.com/office/officeart/2008/layout/LinedList"/>
    <dgm:cxn modelId="{882EF77C-D5DF-492B-8942-13CD0C9C5228}" type="presParOf" srcId="{859E2EEB-20DC-4D86-A987-72E6A44E37BA}" destId="{A11A2B88-D53E-4D5C-B955-6498B1F17DD5}" srcOrd="1" destOrd="0" presId="urn:microsoft.com/office/officeart/2008/layout/LinedList"/>
    <dgm:cxn modelId="{BB223CB7-5741-4E48-89C2-7742774E8E1E}" type="presParOf" srcId="{1B9864FE-6B6F-4176-AE8A-E2B45CE1CDA3}" destId="{F453F63A-0B64-408D-BCAC-B0A313757276}" srcOrd="4" destOrd="0" presId="urn:microsoft.com/office/officeart/2008/layout/LinedList"/>
    <dgm:cxn modelId="{F4A96819-A9E3-46DD-B613-BBB776E8FA12}" type="presParOf" srcId="{1B9864FE-6B6F-4176-AE8A-E2B45CE1CDA3}" destId="{0DEC90D5-FC91-4464-89E3-C35ED4255A5B}" srcOrd="5" destOrd="0" presId="urn:microsoft.com/office/officeart/2008/layout/LinedList"/>
    <dgm:cxn modelId="{D1D680AE-227E-49BA-BF2D-AA23095A4D75}" type="presParOf" srcId="{0DEC90D5-FC91-4464-89E3-C35ED4255A5B}" destId="{F17A13B1-0DAD-413A-A30B-640DB5D280F9}" srcOrd="0" destOrd="0" presId="urn:microsoft.com/office/officeart/2008/layout/LinedList"/>
    <dgm:cxn modelId="{BC620AFF-87F8-44D2-9332-25279AA0771E}" type="presParOf" srcId="{0DEC90D5-FC91-4464-89E3-C35ED4255A5B}" destId="{36F0A659-4132-45E9-817C-D0AFA21A566F}" srcOrd="1" destOrd="0" presId="urn:microsoft.com/office/officeart/2008/layout/LinedList"/>
    <dgm:cxn modelId="{DBD7387D-C6F0-474C-9BA4-7D9B51DED353}" type="presParOf" srcId="{1B9864FE-6B6F-4176-AE8A-E2B45CE1CDA3}" destId="{E92D33DA-1BDF-4F4A-B379-60A25F3AAC88}" srcOrd="6" destOrd="0" presId="urn:microsoft.com/office/officeart/2008/layout/LinedList"/>
    <dgm:cxn modelId="{F3BB7929-7932-48CF-B28F-5D847B953B3A}" type="presParOf" srcId="{1B9864FE-6B6F-4176-AE8A-E2B45CE1CDA3}" destId="{27BCEEF5-2672-4E66-90D6-85BCBF397403}" srcOrd="7" destOrd="0" presId="urn:microsoft.com/office/officeart/2008/layout/LinedList"/>
    <dgm:cxn modelId="{9943FFED-6C0A-4980-A3F3-8CFF7BAF266B}" type="presParOf" srcId="{27BCEEF5-2672-4E66-90D6-85BCBF397403}" destId="{C3F3AD7A-E85D-40E8-9D06-6FCDB1D80097}" srcOrd="0" destOrd="0" presId="urn:microsoft.com/office/officeart/2008/layout/LinedList"/>
    <dgm:cxn modelId="{6CAD87DF-B602-463D-A6A7-17861DE25BCF}" type="presParOf" srcId="{27BCEEF5-2672-4E66-90D6-85BCBF397403}" destId="{41C38EBB-5E10-4A25-8358-893D54B38861}" srcOrd="1" destOrd="0" presId="urn:microsoft.com/office/officeart/2008/layout/LinedList"/>
    <dgm:cxn modelId="{9D4B6955-64D3-46F6-8C27-FABEED632A10}" type="presParOf" srcId="{1B9864FE-6B6F-4176-AE8A-E2B45CE1CDA3}" destId="{E90D2253-6F66-4657-AACA-2CE27E244E70}" srcOrd="8" destOrd="0" presId="urn:microsoft.com/office/officeart/2008/layout/LinedList"/>
    <dgm:cxn modelId="{11F8F5E8-0019-4F8E-882E-36E1C9E86B4F}" type="presParOf" srcId="{1B9864FE-6B6F-4176-AE8A-E2B45CE1CDA3}" destId="{2928B675-E4E9-4B1F-9708-4B2768CA9388}" srcOrd="9" destOrd="0" presId="urn:microsoft.com/office/officeart/2008/layout/LinedList"/>
    <dgm:cxn modelId="{ACAE9929-4033-4472-B125-56BF86183AA8}" type="presParOf" srcId="{2928B675-E4E9-4B1F-9708-4B2768CA9388}" destId="{1DFB13FB-641C-4DC4-92FC-ECD3A3BBBCD7}" srcOrd="0" destOrd="0" presId="urn:microsoft.com/office/officeart/2008/layout/LinedList"/>
    <dgm:cxn modelId="{78DEEF30-4028-4208-9DFE-147A80DB66CD}" type="presParOf" srcId="{2928B675-E4E9-4B1F-9708-4B2768CA9388}" destId="{B0608F98-8EC1-451B-B1D8-7806CDD659B1}" srcOrd="1" destOrd="0" presId="urn:microsoft.com/office/officeart/2008/layout/LinedList"/>
    <dgm:cxn modelId="{4BB22196-CFBC-45E2-A28D-1DBF463B5AF2}" type="presParOf" srcId="{1B9864FE-6B6F-4176-AE8A-E2B45CE1CDA3}" destId="{74732FA8-7DA3-403C-9120-1C3A29149186}" srcOrd="10" destOrd="0" presId="urn:microsoft.com/office/officeart/2008/layout/LinedList"/>
    <dgm:cxn modelId="{EC527BE5-DC65-4C11-BF39-C9A404B0307A}" type="presParOf" srcId="{1B9864FE-6B6F-4176-AE8A-E2B45CE1CDA3}" destId="{398B90B3-5852-4CE3-9CFD-78D8231FCD80}" srcOrd="11" destOrd="0" presId="urn:microsoft.com/office/officeart/2008/layout/LinedList"/>
    <dgm:cxn modelId="{56E8530C-996A-4AA6-B6BF-220044C8053E}" type="presParOf" srcId="{398B90B3-5852-4CE3-9CFD-78D8231FCD80}" destId="{EAD7EBDB-ACED-4AE9-B275-F4C648B4194E}" srcOrd="0" destOrd="0" presId="urn:microsoft.com/office/officeart/2008/layout/LinedList"/>
    <dgm:cxn modelId="{50DD7226-33D1-4690-8D68-9C202D8209AE}" type="presParOf" srcId="{398B90B3-5852-4CE3-9CFD-78D8231FCD80}" destId="{863B4570-A8C0-4770-8962-4F0B90F064A1}" srcOrd="1" destOrd="0" presId="urn:microsoft.com/office/officeart/2008/layout/LinedList"/>
    <dgm:cxn modelId="{3E248ADB-1B91-4050-9478-E691A0AF2FB6}" type="presParOf" srcId="{1B9864FE-6B6F-4176-AE8A-E2B45CE1CDA3}" destId="{B7A060C2-3375-4018-8BC5-5976B1E75A9F}" srcOrd="12" destOrd="0" presId="urn:microsoft.com/office/officeart/2008/layout/LinedList"/>
    <dgm:cxn modelId="{B5C43FBC-7C05-48C8-B4E0-A056DF4761D1}" type="presParOf" srcId="{1B9864FE-6B6F-4176-AE8A-E2B45CE1CDA3}" destId="{6F67FCD0-AE1F-49AF-A872-97F37C5FABBA}" srcOrd="13" destOrd="0" presId="urn:microsoft.com/office/officeart/2008/layout/LinedList"/>
    <dgm:cxn modelId="{F6460B0C-B7D9-4330-8A3B-AE1C5B260AD9}" type="presParOf" srcId="{6F67FCD0-AE1F-49AF-A872-97F37C5FABBA}" destId="{12441276-6260-43F2-A038-14B609CE7648}" srcOrd="0" destOrd="0" presId="urn:microsoft.com/office/officeart/2008/layout/LinedList"/>
    <dgm:cxn modelId="{F4D1B6FC-7E37-4570-AC98-01DC417B770E}" type="presParOf" srcId="{6F67FCD0-AE1F-49AF-A872-97F37C5FABBA}" destId="{3EE80144-87BF-4735-A720-56CE761804A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89FA933-BB45-4BD0-8DFA-967A134EE586}" type="doc">
      <dgm:prSet loTypeId="urn:microsoft.com/office/officeart/2008/layout/LinedList" loCatId="list" qsTypeId="urn:microsoft.com/office/officeart/2005/8/quickstyle/simple1" qsCatId="simple" csTypeId="urn:microsoft.com/office/officeart/2005/8/colors/accent0_3" csCatId="mainScheme" phldr="1"/>
      <dgm:spPr/>
      <dgm:t>
        <a:bodyPr/>
        <a:lstStyle/>
        <a:p>
          <a:endParaRPr lang="en-US"/>
        </a:p>
      </dgm:t>
    </dgm:pt>
    <dgm:pt modelId="{74411862-717F-4BDD-AF5B-29C295F174BF}">
      <dgm:prSet/>
      <dgm:spPr/>
      <dgm:t>
        <a:bodyPr/>
        <a:lstStyle/>
        <a:p>
          <a:r>
            <a:rPr lang="en-US" b="1" dirty="0">
              <a:solidFill>
                <a:schemeClr val="accent5">
                  <a:lumMod val="60000"/>
                  <a:lumOff val="40000"/>
                </a:schemeClr>
              </a:solidFill>
            </a:rPr>
            <a:t>1 Fascinated with the mystical and is interested in both the occult and darkness. </a:t>
          </a:r>
        </a:p>
      </dgm:t>
    </dgm:pt>
    <dgm:pt modelId="{4C82E70C-3460-417A-9C4D-FFDDEB887114}" type="parTrans" cxnId="{F3DAC80D-554B-4BD6-9CEA-6E58C67DBB0E}">
      <dgm:prSet/>
      <dgm:spPr/>
      <dgm:t>
        <a:bodyPr/>
        <a:lstStyle/>
        <a:p>
          <a:endParaRPr lang="en-US"/>
        </a:p>
      </dgm:t>
    </dgm:pt>
    <dgm:pt modelId="{1E4B6810-D913-4F74-A558-36741C547EEF}" type="sibTrans" cxnId="{F3DAC80D-554B-4BD6-9CEA-6E58C67DBB0E}">
      <dgm:prSet/>
      <dgm:spPr/>
      <dgm:t>
        <a:bodyPr/>
        <a:lstStyle/>
        <a:p>
          <a:endParaRPr lang="en-US"/>
        </a:p>
      </dgm:t>
    </dgm:pt>
    <dgm:pt modelId="{1BCACF5A-2C6E-4A96-B923-0038BE58AAD6}">
      <dgm:prSet/>
      <dgm:spPr/>
      <dgm:t>
        <a:bodyPr/>
        <a:lstStyle/>
        <a:p>
          <a:r>
            <a:rPr lang="en-US" b="1" dirty="0">
              <a:solidFill>
                <a:schemeClr val="accent5">
                  <a:lumMod val="60000"/>
                  <a:lumOff val="40000"/>
                </a:schemeClr>
              </a:solidFill>
            </a:rPr>
            <a:t>2 Infatuated with measurable performance in companies, athletes and celebrities.</a:t>
          </a:r>
        </a:p>
      </dgm:t>
    </dgm:pt>
    <dgm:pt modelId="{0A0A5B4C-1F98-45E0-860E-345202039FD3}" type="parTrans" cxnId="{8BA0BA47-29B5-4B06-AED2-25CB645EDD76}">
      <dgm:prSet/>
      <dgm:spPr/>
      <dgm:t>
        <a:bodyPr/>
        <a:lstStyle/>
        <a:p>
          <a:endParaRPr lang="en-US"/>
        </a:p>
      </dgm:t>
    </dgm:pt>
    <dgm:pt modelId="{15B9E341-1520-4802-8890-B1FDFF5EAE73}" type="sibTrans" cxnId="{8BA0BA47-29B5-4B06-AED2-25CB645EDD76}">
      <dgm:prSet/>
      <dgm:spPr/>
      <dgm:t>
        <a:bodyPr/>
        <a:lstStyle/>
        <a:p>
          <a:endParaRPr lang="en-US"/>
        </a:p>
      </dgm:t>
    </dgm:pt>
    <dgm:pt modelId="{52B42A93-4A99-4CEB-B636-E02DB420C9DD}">
      <dgm:prSet/>
      <dgm:spPr/>
      <dgm:t>
        <a:bodyPr/>
        <a:lstStyle/>
        <a:p>
          <a:r>
            <a:rPr lang="en-US" b="1" dirty="0">
              <a:solidFill>
                <a:schemeClr val="accent5">
                  <a:lumMod val="60000"/>
                  <a:lumOff val="40000"/>
                </a:schemeClr>
              </a:solidFill>
            </a:rPr>
            <a:t>3 No longer believing in absolute truth choosing which “truth” to believe, polarizing everything from the economy to medicine.</a:t>
          </a:r>
        </a:p>
      </dgm:t>
    </dgm:pt>
    <dgm:pt modelId="{6E8A859B-7BE6-4B95-A75C-428BCBE2BE67}" type="parTrans" cxnId="{27795DBD-CDB4-4D18-A484-CDA7A46B78E5}">
      <dgm:prSet/>
      <dgm:spPr/>
      <dgm:t>
        <a:bodyPr/>
        <a:lstStyle/>
        <a:p>
          <a:endParaRPr lang="en-US"/>
        </a:p>
      </dgm:t>
    </dgm:pt>
    <dgm:pt modelId="{CF3F67E8-EAAF-4AEA-8D9E-6B53F4626AB3}" type="sibTrans" cxnId="{27795DBD-CDB4-4D18-A484-CDA7A46B78E5}">
      <dgm:prSet/>
      <dgm:spPr/>
      <dgm:t>
        <a:bodyPr/>
        <a:lstStyle/>
        <a:p>
          <a:endParaRPr lang="en-US"/>
        </a:p>
      </dgm:t>
    </dgm:pt>
    <dgm:pt modelId="{B8B13160-EE07-4788-99BF-4BF09770ED28}">
      <dgm:prSet/>
      <dgm:spPr/>
      <dgm:t>
        <a:bodyPr/>
        <a:lstStyle/>
        <a:p>
          <a:r>
            <a:rPr lang="en-US" b="1" dirty="0">
              <a:solidFill>
                <a:schemeClr val="accent5">
                  <a:lumMod val="60000"/>
                  <a:lumOff val="40000"/>
                </a:schemeClr>
              </a:solidFill>
            </a:rPr>
            <a:t>4 Valuing credibility and seeking to defame and deconstruct the perceived inauthentic.</a:t>
          </a:r>
        </a:p>
      </dgm:t>
    </dgm:pt>
    <dgm:pt modelId="{0B80C584-3ECF-4EFC-BACE-5DC4D5B6553C}" type="parTrans" cxnId="{0AF04F61-A574-4D7D-8F15-82B8164419D3}">
      <dgm:prSet/>
      <dgm:spPr/>
      <dgm:t>
        <a:bodyPr/>
        <a:lstStyle/>
        <a:p>
          <a:endParaRPr lang="en-US"/>
        </a:p>
      </dgm:t>
    </dgm:pt>
    <dgm:pt modelId="{29E63914-BF6B-4887-A00E-60FAB098498D}" type="sibTrans" cxnId="{0AF04F61-A574-4D7D-8F15-82B8164419D3}">
      <dgm:prSet/>
      <dgm:spPr/>
      <dgm:t>
        <a:bodyPr/>
        <a:lstStyle/>
        <a:p>
          <a:endParaRPr lang="en-US"/>
        </a:p>
      </dgm:t>
    </dgm:pt>
    <dgm:pt modelId="{5D917216-2797-4916-8573-FACEB484FF6A}">
      <dgm:prSet/>
      <dgm:spPr/>
      <dgm:t>
        <a:bodyPr/>
        <a:lstStyle/>
        <a:p>
          <a:r>
            <a:rPr lang="en-US" b="1" dirty="0">
              <a:solidFill>
                <a:schemeClr val="accent5">
                  <a:lumMod val="60000"/>
                  <a:lumOff val="40000"/>
                </a:schemeClr>
              </a:solidFill>
              <a:effectLst>
                <a:outerShdw blurRad="38100" dist="38100" dir="2700000" algn="tl">
                  <a:srgbClr val="000000">
                    <a:alpha val="43137"/>
                  </a:srgbClr>
                </a:outerShdw>
              </a:effectLst>
            </a:rPr>
            <a:t>5 Antagonistic to those who hold to moral absolutes of any kind.</a:t>
          </a:r>
        </a:p>
      </dgm:t>
    </dgm:pt>
    <dgm:pt modelId="{09F14910-B86A-43BA-8423-59B8304CB740}" type="parTrans" cxnId="{767BF52C-8042-406C-88AB-4FE50015F3A8}">
      <dgm:prSet/>
      <dgm:spPr/>
      <dgm:t>
        <a:bodyPr/>
        <a:lstStyle/>
        <a:p>
          <a:endParaRPr lang="en-US"/>
        </a:p>
      </dgm:t>
    </dgm:pt>
    <dgm:pt modelId="{0F6C512F-9A1D-431D-B666-CFAB5BA68DFB}" type="sibTrans" cxnId="{767BF52C-8042-406C-88AB-4FE50015F3A8}">
      <dgm:prSet/>
      <dgm:spPr/>
      <dgm:t>
        <a:bodyPr/>
        <a:lstStyle/>
        <a:p>
          <a:endParaRPr lang="en-US"/>
        </a:p>
      </dgm:t>
    </dgm:pt>
    <dgm:pt modelId="{D78F3284-0FEE-46D7-A272-B864D5A1216A}">
      <dgm:prSet/>
      <dgm:spPr/>
      <dgm:t>
        <a:bodyPr/>
        <a:lstStyle/>
        <a:p>
          <a:r>
            <a:rPr lang="en-US" b="1" dirty="0">
              <a:solidFill>
                <a:schemeClr val="accent5">
                  <a:lumMod val="60000"/>
                  <a:lumOff val="40000"/>
                </a:schemeClr>
              </a:solidFill>
              <a:effectLst>
                <a:outerShdw blurRad="38100" dist="38100" dir="2700000" algn="tl">
                  <a:srgbClr val="000000">
                    <a:alpha val="43137"/>
                  </a:srgbClr>
                </a:outerShdw>
              </a:effectLst>
            </a:rPr>
            <a:t>6 Distrusting all forms of authority and institutions, especially the church.</a:t>
          </a:r>
        </a:p>
      </dgm:t>
    </dgm:pt>
    <dgm:pt modelId="{7CAC72D3-DD9E-4672-8B2A-4714D9CF0086}" type="parTrans" cxnId="{48ABFE2D-5162-48AD-B673-4D63DB54C0CB}">
      <dgm:prSet/>
      <dgm:spPr/>
      <dgm:t>
        <a:bodyPr/>
        <a:lstStyle/>
        <a:p>
          <a:endParaRPr lang="en-US"/>
        </a:p>
      </dgm:t>
    </dgm:pt>
    <dgm:pt modelId="{E0CFD7D3-09B2-48FB-9521-495B5EFF746D}" type="sibTrans" cxnId="{48ABFE2D-5162-48AD-B673-4D63DB54C0CB}">
      <dgm:prSet/>
      <dgm:spPr/>
      <dgm:t>
        <a:bodyPr/>
        <a:lstStyle/>
        <a:p>
          <a:endParaRPr lang="en-US"/>
        </a:p>
      </dgm:t>
    </dgm:pt>
    <dgm:pt modelId="{7CA6B028-A2B8-47B7-B821-82A077C82E34}">
      <dgm:prSet/>
      <dgm:spPr/>
      <dgm:t>
        <a:bodyPr/>
        <a:lstStyle/>
        <a:p>
          <a:r>
            <a:rPr lang="en-US" b="1" dirty="0">
              <a:solidFill>
                <a:schemeClr val="accent5">
                  <a:lumMod val="60000"/>
                  <a:lumOff val="40000"/>
                </a:schemeClr>
              </a:solidFill>
              <a:effectLst>
                <a:outerShdw blurRad="38100" dist="38100" dir="2700000" algn="tl">
                  <a:srgbClr val="000000">
                    <a:alpha val="43137"/>
                  </a:srgbClr>
                </a:outerShdw>
              </a:effectLst>
            </a:rPr>
            <a:t>7 Pursuing personal peace and contentment above societal needs.</a:t>
          </a:r>
        </a:p>
      </dgm:t>
    </dgm:pt>
    <dgm:pt modelId="{1DA6A709-3723-4CC8-9832-5A4EBDBCC05C}" type="parTrans" cxnId="{1F4EA981-F3CD-4BF1-9262-51A0FFAA23EB}">
      <dgm:prSet/>
      <dgm:spPr/>
      <dgm:t>
        <a:bodyPr/>
        <a:lstStyle/>
        <a:p>
          <a:endParaRPr lang="en-US"/>
        </a:p>
      </dgm:t>
    </dgm:pt>
    <dgm:pt modelId="{30D03E7D-7FC6-4A8B-9A8C-6DCC979EB482}" type="sibTrans" cxnId="{1F4EA981-F3CD-4BF1-9262-51A0FFAA23EB}">
      <dgm:prSet/>
      <dgm:spPr/>
      <dgm:t>
        <a:bodyPr/>
        <a:lstStyle/>
        <a:p>
          <a:endParaRPr lang="en-US"/>
        </a:p>
      </dgm:t>
    </dgm:pt>
    <dgm:pt modelId="{1B9864FE-6B6F-4176-AE8A-E2B45CE1CDA3}" type="pres">
      <dgm:prSet presAssocID="{A89FA933-BB45-4BD0-8DFA-967A134EE586}" presName="vert0" presStyleCnt="0">
        <dgm:presLayoutVars>
          <dgm:dir/>
          <dgm:animOne val="branch"/>
          <dgm:animLvl val="lvl"/>
        </dgm:presLayoutVars>
      </dgm:prSet>
      <dgm:spPr/>
    </dgm:pt>
    <dgm:pt modelId="{F48A5014-B8D1-477B-BBB2-D8351A7711A3}" type="pres">
      <dgm:prSet presAssocID="{74411862-717F-4BDD-AF5B-29C295F174BF}" presName="thickLine" presStyleLbl="alignNode1" presStyleIdx="0" presStyleCnt="7"/>
      <dgm:spPr/>
    </dgm:pt>
    <dgm:pt modelId="{02602F51-FA50-47DD-B4DA-C002715D3426}" type="pres">
      <dgm:prSet presAssocID="{74411862-717F-4BDD-AF5B-29C295F174BF}" presName="horz1" presStyleCnt="0"/>
      <dgm:spPr/>
    </dgm:pt>
    <dgm:pt modelId="{E6FEB71C-E867-41A8-AE7B-AFC2A00290DB}" type="pres">
      <dgm:prSet presAssocID="{74411862-717F-4BDD-AF5B-29C295F174BF}" presName="tx1" presStyleLbl="revTx" presStyleIdx="0" presStyleCnt="7"/>
      <dgm:spPr/>
    </dgm:pt>
    <dgm:pt modelId="{73E40631-2630-4683-ACEA-602D13FA4EAD}" type="pres">
      <dgm:prSet presAssocID="{74411862-717F-4BDD-AF5B-29C295F174BF}" presName="vert1" presStyleCnt="0"/>
      <dgm:spPr/>
    </dgm:pt>
    <dgm:pt modelId="{6891DB0A-E886-4A3D-9749-2B634AD68E1F}" type="pres">
      <dgm:prSet presAssocID="{1BCACF5A-2C6E-4A96-B923-0038BE58AAD6}" presName="thickLine" presStyleLbl="alignNode1" presStyleIdx="1" presStyleCnt="7"/>
      <dgm:spPr/>
    </dgm:pt>
    <dgm:pt modelId="{859E2EEB-20DC-4D86-A987-72E6A44E37BA}" type="pres">
      <dgm:prSet presAssocID="{1BCACF5A-2C6E-4A96-B923-0038BE58AAD6}" presName="horz1" presStyleCnt="0"/>
      <dgm:spPr/>
    </dgm:pt>
    <dgm:pt modelId="{EB561AD1-1B9A-4DA5-82C0-C4DC1A4E5E42}" type="pres">
      <dgm:prSet presAssocID="{1BCACF5A-2C6E-4A96-B923-0038BE58AAD6}" presName="tx1" presStyleLbl="revTx" presStyleIdx="1" presStyleCnt="7"/>
      <dgm:spPr/>
    </dgm:pt>
    <dgm:pt modelId="{A11A2B88-D53E-4D5C-B955-6498B1F17DD5}" type="pres">
      <dgm:prSet presAssocID="{1BCACF5A-2C6E-4A96-B923-0038BE58AAD6}" presName="vert1" presStyleCnt="0"/>
      <dgm:spPr/>
    </dgm:pt>
    <dgm:pt modelId="{F453F63A-0B64-408D-BCAC-B0A313757276}" type="pres">
      <dgm:prSet presAssocID="{52B42A93-4A99-4CEB-B636-E02DB420C9DD}" presName="thickLine" presStyleLbl="alignNode1" presStyleIdx="2" presStyleCnt="7"/>
      <dgm:spPr/>
    </dgm:pt>
    <dgm:pt modelId="{0DEC90D5-FC91-4464-89E3-C35ED4255A5B}" type="pres">
      <dgm:prSet presAssocID="{52B42A93-4A99-4CEB-B636-E02DB420C9DD}" presName="horz1" presStyleCnt="0"/>
      <dgm:spPr/>
    </dgm:pt>
    <dgm:pt modelId="{F17A13B1-0DAD-413A-A30B-640DB5D280F9}" type="pres">
      <dgm:prSet presAssocID="{52B42A93-4A99-4CEB-B636-E02DB420C9DD}" presName="tx1" presStyleLbl="revTx" presStyleIdx="2" presStyleCnt="7"/>
      <dgm:spPr/>
    </dgm:pt>
    <dgm:pt modelId="{36F0A659-4132-45E9-817C-D0AFA21A566F}" type="pres">
      <dgm:prSet presAssocID="{52B42A93-4A99-4CEB-B636-E02DB420C9DD}" presName="vert1" presStyleCnt="0"/>
      <dgm:spPr/>
    </dgm:pt>
    <dgm:pt modelId="{E92D33DA-1BDF-4F4A-B379-60A25F3AAC88}" type="pres">
      <dgm:prSet presAssocID="{B8B13160-EE07-4788-99BF-4BF09770ED28}" presName="thickLine" presStyleLbl="alignNode1" presStyleIdx="3" presStyleCnt="7"/>
      <dgm:spPr/>
    </dgm:pt>
    <dgm:pt modelId="{27BCEEF5-2672-4E66-90D6-85BCBF397403}" type="pres">
      <dgm:prSet presAssocID="{B8B13160-EE07-4788-99BF-4BF09770ED28}" presName="horz1" presStyleCnt="0"/>
      <dgm:spPr/>
    </dgm:pt>
    <dgm:pt modelId="{C3F3AD7A-E85D-40E8-9D06-6FCDB1D80097}" type="pres">
      <dgm:prSet presAssocID="{B8B13160-EE07-4788-99BF-4BF09770ED28}" presName="tx1" presStyleLbl="revTx" presStyleIdx="3" presStyleCnt="7"/>
      <dgm:spPr/>
    </dgm:pt>
    <dgm:pt modelId="{41C38EBB-5E10-4A25-8358-893D54B38861}" type="pres">
      <dgm:prSet presAssocID="{B8B13160-EE07-4788-99BF-4BF09770ED28}" presName="vert1" presStyleCnt="0"/>
      <dgm:spPr/>
    </dgm:pt>
    <dgm:pt modelId="{E90D2253-6F66-4657-AACA-2CE27E244E70}" type="pres">
      <dgm:prSet presAssocID="{5D917216-2797-4916-8573-FACEB484FF6A}" presName="thickLine" presStyleLbl="alignNode1" presStyleIdx="4" presStyleCnt="7"/>
      <dgm:spPr/>
    </dgm:pt>
    <dgm:pt modelId="{2928B675-E4E9-4B1F-9708-4B2768CA9388}" type="pres">
      <dgm:prSet presAssocID="{5D917216-2797-4916-8573-FACEB484FF6A}" presName="horz1" presStyleCnt="0"/>
      <dgm:spPr/>
    </dgm:pt>
    <dgm:pt modelId="{1DFB13FB-641C-4DC4-92FC-ECD3A3BBBCD7}" type="pres">
      <dgm:prSet presAssocID="{5D917216-2797-4916-8573-FACEB484FF6A}" presName="tx1" presStyleLbl="revTx" presStyleIdx="4" presStyleCnt="7"/>
      <dgm:spPr/>
    </dgm:pt>
    <dgm:pt modelId="{B0608F98-8EC1-451B-B1D8-7806CDD659B1}" type="pres">
      <dgm:prSet presAssocID="{5D917216-2797-4916-8573-FACEB484FF6A}" presName="vert1" presStyleCnt="0"/>
      <dgm:spPr/>
    </dgm:pt>
    <dgm:pt modelId="{74732FA8-7DA3-403C-9120-1C3A29149186}" type="pres">
      <dgm:prSet presAssocID="{D78F3284-0FEE-46D7-A272-B864D5A1216A}" presName="thickLine" presStyleLbl="alignNode1" presStyleIdx="5" presStyleCnt="7"/>
      <dgm:spPr/>
    </dgm:pt>
    <dgm:pt modelId="{398B90B3-5852-4CE3-9CFD-78D8231FCD80}" type="pres">
      <dgm:prSet presAssocID="{D78F3284-0FEE-46D7-A272-B864D5A1216A}" presName="horz1" presStyleCnt="0"/>
      <dgm:spPr/>
    </dgm:pt>
    <dgm:pt modelId="{EAD7EBDB-ACED-4AE9-B275-F4C648B4194E}" type="pres">
      <dgm:prSet presAssocID="{D78F3284-0FEE-46D7-A272-B864D5A1216A}" presName="tx1" presStyleLbl="revTx" presStyleIdx="5" presStyleCnt="7"/>
      <dgm:spPr/>
    </dgm:pt>
    <dgm:pt modelId="{863B4570-A8C0-4770-8962-4F0B90F064A1}" type="pres">
      <dgm:prSet presAssocID="{D78F3284-0FEE-46D7-A272-B864D5A1216A}" presName="vert1" presStyleCnt="0"/>
      <dgm:spPr/>
    </dgm:pt>
    <dgm:pt modelId="{B7A060C2-3375-4018-8BC5-5976B1E75A9F}" type="pres">
      <dgm:prSet presAssocID="{7CA6B028-A2B8-47B7-B821-82A077C82E34}" presName="thickLine" presStyleLbl="alignNode1" presStyleIdx="6" presStyleCnt="7"/>
      <dgm:spPr/>
    </dgm:pt>
    <dgm:pt modelId="{6F67FCD0-AE1F-49AF-A872-97F37C5FABBA}" type="pres">
      <dgm:prSet presAssocID="{7CA6B028-A2B8-47B7-B821-82A077C82E34}" presName="horz1" presStyleCnt="0"/>
      <dgm:spPr/>
    </dgm:pt>
    <dgm:pt modelId="{12441276-6260-43F2-A038-14B609CE7648}" type="pres">
      <dgm:prSet presAssocID="{7CA6B028-A2B8-47B7-B821-82A077C82E34}" presName="tx1" presStyleLbl="revTx" presStyleIdx="6" presStyleCnt="7"/>
      <dgm:spPr/>
    </dgm:pt>
    <dgm:pt modelId="{3EE80144-87BF-4735-A720-56CE761804A3}" type="pres">
      <dgm:prSet presAssocID="{7CA6B028-A2B8-47B7-B821-82A077C82E34}" presName="vert1" presStyleCnt="0"/>
      <dgm:spPr/>
    </dgm:pt>
  </dgm:ptLst>
  <dgm:cxnLst>
    <dgm:cxn modelId="{F3DAC80D-554B-4BD6-9CEA-6E58C67DBB0E}" srcId="{A89FA933-BB45-4BD0-8DFA-967A134EE586}" destId="{74411862-717F-4BDD-AF5B-29C295F174BF}" srcOrd="0" destOrd="0" parTransId="{4C82E70C-3460-417A-9C4D-FFDDEB887114}" sibTransId="{1E4B6810-D913-4F74-A558-36741C547EEF}"/>
    <dgm:cxn modelId="{AC912A1A-A88E-48F0-BE96-E7AC27C486F0}" type="presOf" srcId="{74411862-717F-4BDD-AF5B-29C295F174BF}" destId="{E6FEB71C-E867-41A8-AE7B-AFC2A00290DB}" srcOrd="0" destOrd="0" presId="urn:microsoft.com/office/officeart/2008/layout/LinedList"/>
    <dgm:cxn modelId="{767BF52C-8042-406C-88AB-4FE50015F3A8}" srcId="{A89FA933-BB45-4BD0-8DFA-967A134EE586}" destId="{5D917216-2797-4916-8573-FACEB484FF6A}" srcOrd="4" destOrd="0" parTransId="{09F14910-B86A-43BA-8423-59B8304CB740}" sibTransId="{0F6C512F-9A1D-431D-B666-CFAB5BA68DFB}"/>
    <dgm:cxn modelId="{48ABFE2D-5162-48AD-B673-4D63DB54C0CB}" srcId="{A89FA933-BB45-4BD0-8DFA-967A134EE586}" destId="{D78F3284-0FEE-46D7-A272-B864D5A1216A}" srcOrd="5" destOrd="0" parTransId="{7CAC72D3-DD9E-4672-8B2A-4714D9CF0086}" sibTransId="{E0CFD7D3-09B2-48FB-9521-495B5EFF746D}"/>
    <dgm:cxn modelId="{A717E033-5196-499A-B67B-8C328FF5D4A9}" type="presOf" srcId="{1BCACF5A-2C6E-4A96-B923-0038BE58AAD6}" destId="{EB561AD1-1B9A-4DA5-82C0-C4DC1A4E5E42}" srcOrd="0" destOrd="0" presId="urn:microsoft.com/office/officeart/2008/layout/LinedList"/>
    <dgm:cxn modelId="{0AF04F61-A574-4D7D-8F15-82B8164419D3}" srcId="{A89FA933-BB45-4BD0-8DFA-967A134EE586}" destId="{B8B13160-EE07-4788-99BF-4BF09770ED28}" srcOrd="3" destOrd="0" parTransId="{0B80C584-3ECF-4EFC-BACE-5DC4D5B6553C}" sibTransId="{29E63914-BF6B-4887-A00E-60FAB098498D}"/>
    <dgm:cxn modelId="{A6563E46-5013-4473-A850-49DCDF79A53F}" type="presOf" srcId="{7CA6B028-A2B8-47B7-B821-82A077C82E34}" destId="{12441276-6260-43F2-A038-14B609CE7648}" srcOrd="0" destOrd="0" presId="urn:microsoft.com/office/officeart/2008/layout/LinedList"/>
    <dgm:cxn modelId="{8BA0BA47-29B5-4B06-AED2-25CB645EDD76}" srcId="{A89FA933-BB45-4BD0-8DFA-967A134EE586}" destId="{1BCACF5A-2C6E-4A96-B923-0038BE58AAD6}" srcOrd="1" destOrd="0" parTransId="{0A0A5B4C-1F98-45E0-860E-345202039FD3}" sibTransId="{15B9E341-1520-4802-8890-B1FDFF5EAE73}"/>
    <dgm:cxn modelId="{1F4EA981-F3CD-4BF1-9262-51A0FFAA23EB}" srcId="{A89FA933-BB45-4BD0-8DFA-967A134EE586}" destId="{7CA6B028-A2B8-47B7-B821-82A077C82E34}" srcOrd="6" destOrd="0" parTransId="{1DA6A709-3723-4CC8-9832-5A4EBDBCC05C}" sibTransId="{30D03E7D-7FC6-4A8B-9A8C-6DCC979EB482}"/>
    <dgm:cxn modelId="{AF7D3692-6358-4970-90AE-E6999163B5A6}" type="presOf" srcId="{B8B13160-EE07-4788-99BF-4BF09770ED28}" destId="{C3F3AD7A-E85D-40E8-9D06-6FCDB1D80097}" srcOrd="0" destOrd="0" presId="urn:microsoft.com/office/officeart/2008/layout/LinedList"/>
    <dgm:cxn modelId="{B99C44AC-CEC2-4823-B239-1C3523F3CD5A}" type="presOf" srcId="{D78F3284-0FEE-46D7-A272-B864D5A1216A}" destId="{EAD7EBDB-ACED-4AE9-B275-F4C648B4194E}" srcOrd="0" destOrd="0" presId="urn:microsoft.com/office/officeart/2008/layout/LinedList"/>
    <dgm:cxn modelId="{21A113B6-24BF-4945-895A-3A401CDC7D91}" type="presOf" srcId="{A89FA933-BB45-4BD0-8DFA-967A134EE586}" destId="{1B9864FE-6B6F-4176-AE8A-E2B45CE1CDA3}" srcOrd="0" destOrd="0" presId="urn:microsoft.com/office/officeart/2008/layout/LinedList"/>
    <dgm:cxn modelId="{27795DBD-CDB4-4D18-A484-CDA7A46B78E5}" srcId="{A89FA933-BB45-4BD0-8DFA-967A134EE586}" destId="{52B42A93-4A99-4CEB-B636-E02DB420C9DD}" srcOrd="2" destOrd="0" parTransId="{6E8A859B-7BE6-4B95-A75C-428BCBE2BE67}" sibTransId="{CF3F67E8-EAAF-4AEA-8D9E-6B53F4626AB3}"/>
    <dgm:cxn modelId="{FFA4FAC0-0BC1-4C8F-BC7E-A90059D193EC}" type="presOf" srcId="{52B42A93-4A99-4CEB-B636-E02DB420C9DD}" destId="{F17A13B1-0DAD-413A-A30B-640DB5D280F9}" srcOrd="0" destOrd="0" presId="urn:microsoft.com/office/officeart/2008/layout/LinedList"/>
    <dgm:cxn modelId="{A8376DC9-3823-4560-B1FF-3D88B508D993}" type="presOf" srcId="{5D917216-2797-4916-8573-FACEB484FF6A}" destId="{1DFB13FB-641C-4DC4-92FC-ECD3A3BBBCD7}" srcOrd="0" destOrd="0" presId="urn:microsoft.com/office/officeart/2008/layout/LinedList"/>
    <dgm:cxn modelId="{F0657E7F-502B-4DD6-833F-8AA61683AD25}" type="presParOf" srcId="{1B9864FE-6B6F-4176-AE8A-E2B45CE1CDA3}" destId="{F48A5014-B8D1-477B-BBB2-D8351A7711A3}" srcOrd="0" destOrd="0" presId="urn:microsoft.com/office/officeart/2008/layout/LinedList"/>
    <dgm:cxn modelId="{58FA6E2C-EDCD-42C8-8E9A-2D95F8F29982}" type="presParOf" srcId="{1B9864FE-6B6F-4176-AE8A-E2B45CE1CDA3}" destId="{02602F51-FA50-47DD-B4DA-C002715D3426}" srcOrd="1" destOrd="0" presId="urn:microsoft.com/office/officeart/2008/layout/LinedList"/>
    <dgm:cxn modelId="{8D7DCE45-C03E-4015-8D5D-116147F4285E}" type="presParOf" srcId="{02602F51-FA50-47DD-B4DA-C002715D3426}" destId="{E6FEB71C-E867-41A8-AE7B-AFC2A00290DB}" srcOrd="0" destOrd="0" presId="urn:microsoft.com/office/officeart/2008/layout/LinedList"/>
    <dgm:cxn modelId="{3708B0FD-A6CC-4A59-A27C-821B2BFEF843}" type="presParOf" srcId="{02602F51-FA50-47DD-B4DA-C002715D3426}" destId="{73E40631-2630-4683-ACEA-602D13FA4EAD}" srcOrd="1" destOrd="0" presId="urn:microsoft.com/office/officeart/2008/layout/LinedList"/>
    <dgm:cxn modelId="{CCE780F7-DCAD-47B5-888C-3007054C1462}" type="presParOf" srcId="{1B9864FE-6B6F-4176-AE8A-E2B45CE1CDA3}" destId="{6891DB0A-E886-4A3D-9749-2B634AD68E1F}" srcOrd="2" destOrd="0" presId="urn:microsoft.com/office/officeart/2008/layout/LinedList"/>
    <dgm:cxn modelId="{53FC4426-79E6-4531-ADB0-7DECB7AF6374}" type="presParOf" srcId="{1B9864FE-6B6F-4176-AE8A-E2B45CE1CDA3}" destId="{859E2EEB-20DC-4D86-A987-72E6A44E37BA}" srcOrd="3" destOrd="0" presId="urn:microsoft.com/office/officeart/2008/layout/LinedList"/>
    <dgm:cxn modelId="{DEB90057-5F3B-426F-9A46-48C258655ABF}" type="presParOf" srcId="{859E2EEB-20DC-4D86-A987-72E6A44E37BA}" destId="{EB561AD1-1B9A-4DA5-82C0-C4DC1A4E5E42}" srcOrd="0" destOrd="0" presId="urn:microsoft.com/office/officeart/2008/layout/LinedList"/>
    <dgm:cxn modelId="{882EF77C-D5DF-492B-8942-13CD0C9C5228}" type="presParOf" srcId="{859E2EEB-20DC-4D86-A987-72E6A44E37BA}" destId="{A11A2B88-D53E-4D5C-B955-6498B1F17DD5}" srcOrd="1" destOrd="0" presId="urn:microsoft.com/office/officeart/2008/layout/LinedList"/>
    <dgm:cxn modelId="{BB223CB7-5741-4E48-89C2-7742774E8E1E}" type="presParOf" srcId="{1B9864FE-6B6F-4176-AE8A-E2B45CE1CDA3}" destId="{F453F63A-0B64-408D-BCAC-B0A313757276}" srcOrd="4" destOrd="0" presId="urn:microsoft.com/office/officeart/2008/layout/LinedList"/>
    <dgm:cxn modelId="{F4A96819-A9E3-46DD-B613-BBB776E8FA12}" type="presParOf" srcId="{1B9864FE-6B6F-4176-AE8A-E2B45CE1CDA3}" destId="{0DEC90D5-FC91-4464-89E3-C35ED4255A5B}" srcOrd="5" destOrd="0" presId="urn:microsoft.com/office/officeart/2008/layout/LinedList"/>
    <dgm:cxn modelId="{D1D680AE-227E-49BA-BF2D-AA23095A4D75}" type="presParOf" srcId="{0DEC90D5-FC91-4464-89E3-C35ED4255A5B}" destId="{F17A13B1-0DAD-413A-A30B-640DB5D280F9}" srcOrd="0" destOrd="0" presId="urn:microsoft.com/office/officeart/2008/layout/LinedList"/>
    <dgm:cxn modelId="{BC620AFF-87F8-44D2-9332-25279AA0771E}" type="presParOf" srcId="{0DEC90D5-FC91-4464-89E3-C35ED4255A5B}" destId="{36F0A659-4132-45E9-817C-D0AFA21A566F}" srcOrd="1" destOrd="0" presId="urn:microsoft.com/office/officeart/2008/layout/LinedList"/>
    <dgm:cxn modelId="{DBD7387D-C6F0-474C-9BA4-7D9B51DED353}" type="presParOf" srcId="{1B9864FE-6B6F-4176-AE8A-E2B45CE1CDA3}" destId="{E92D33DA-1BDF-4F4A-B379-60A25F3AAC88}" srcOrd="6" destOrd="0" presId="urn:microsoft.com/office/officeart/2008/layout/LinedList"/>
    <dgm:cxn modelId="{F3BB7929-7932-48CF-B28F-5D847B953B3A}" type="presParOf" srcId="{1B9864FE-6B6F-4176-AE8A-E2B45CE1CDA3}" destId="{27BCEEF5-2672-4E66-90D6-85BCBF397403}" srcOrd="7" destOrd="0" presId="urn:microsoft.com/office/officeart/2008/layout/LinedList"/>
    <dgm:cxn modelId="{9943FFED-6C0A-4980-A3F3-8CFF7BAF266B}" type="presParOf" srcId="{27BCEEF5-2672-4E66-90D6-85BCBF397403}" destId="{C3F3AD7A-E85D-40E8-9D06-6FCDB1D80097}" srcOrd="0" destOrd="0" presId="urn:microsoft.com/office/officeart/2008/layout/LinedList"/>
    <dgm:cxn modelId="{6CAD87DF-B602-463D-A6A7-17861DE25BCF}" type="presParOf" srcId="{27BCEEF5-2672-4E66-90D6-85BCBF397403}" destId="{41C38EBB-5E10-4A25-8358-893D54B38861}" srcOrd="1" destOrd="0" presId="urn:microsoft.com/office/officeart/2008/layout/LinedList"/>
    <dgm:cxn modelId="{9D4B6955-64D3-46F6-8C27-FABEED632A10}" type="presParOf" srcId="{1B9864FE-6B6F-4176-AE8A-E2B45CE1CDA3}" destId="{E90D2253-6F66-4657-AACA-2CE27E244E70}" srcOrd="8" destOrd="0" presId="urn:microsoft.com/office/officeart/2008/layout/LinedList"/>
    <dgm:cxn modelId="{11F8F5E8-0019-4F8E-882E-36E1C9E86B4F}" type="presParOf" srcId="{1B9864FE-6B6F-4176-AE8A-E2B45CE1CDA3}" destId="{2928B675-E4E9-4B1F-9708-4B2768CA9388}" srcOrd="9" destOrd="0" presId="urn:microsoft.com/office/officeart/2008/layout/LinedList"/>
    <dgm:cxn modelId="{ACAE9929-4033-4472-B125-56BF86183AA8}" type="presParOf" srcId="{2928B675-E4E9-4B1F-9708-4B2768CA9388}" destId="{1DFB13FB-641C-4DC4-92FC-ECD3A3BBBCD7}" srcOrd="0" destOrd="0" presId="urn:microsoft.com/office/officeart/2008/layout/LinedList"/>
    <dgm:cxn modelId="{78DEEF30-4028-4208-9DFE-147A80DB66CD}" type="presParOf" srcId="{2928B675-E4E9-4B1F-9708-4B2768CA9388}" destId="{B0608F98-8EC1-451B-B1D8-7806CDD659B1}" srcOrd="1" destOrd="0" presId="urn:microsoft.com/office/officeart/2008/layout/LinedList"/>
    <dgm:cxn modelId="{4BB22196-CFBC-45E2-A28D-1DBF463B5AF2}" type="presParOf" srcId="{1B9864FE-6B6F-4176-AE8A-E2B45CE1CDA3}" destId="{74732FA8-7DA3-403C-9120-1C3A29149186}" srcOrd="10" destOrd="0" presId="urn:microsoft.com/office/officeart/2008/layout/LinedList"/>
    <dgm:cxn modelId="{EC527BE5-DC65-4C11-BF39-C9A404B0307A}" type="presParOf" srcId="{1B9864FE-6B6F-4176-AE8A-E2B45CE1CDA3}" destId="{398B90B3-5852-4CE3-9CFD-78D8231FCD80}" srcOrd="11" destOrd="0" presId="urn:microsoft.com/office/officeart/2008/layout/LinedList"/>
    <dgm:cxn modelId="{56E8530C-996A-4AA6-B6BF-220044C8053E}" type="presParOf" srcId="{398B90B3-5852-4CE3-9CFD-78D8231FCD80}" destId="{EAD7EBDB-ACED-4AE9-B275-F4C648B4194E}" srcOrd="0" destOrd="0" presId="urn:microsoft.com/office/officeart/2008/layout/LinedList"/>
    <dgm:cxn modelId="{50DD7226-33D1-4690-8D68-9C202D8209AE}" type="presParOf" srcId="{398B90B3-5852-4CE3-9CFD-78D8231FCD80}" destId="{863B4570-A8C0-4770-8962-4F0B90F064A1}" srcOrd="1" destOrd="0" presId="urn:microsoft.com/office/officeart/2008/layout/LinedList"/>
    <dgm:cxn modelId="{3E248ADB-1B91-4050-9478-E691A0AF2FB6}" type="presParOf" srcId="{1B9864FE-6B6F-4176-AE8A-E2B45CE1CDA3}" destId="{B7A060C2-3375-4018-8BC5-5976B1E75A9F}" srcOrd="12" destOrd="0" presId="urn:microsoft.com/office/officeart/2008/layout/LinedList"/>
    <dgm:cxn modelId="{B5C43FBC-7C05-48C8-B4E0-A056DF4761D1}" type="presParOf" srcId="{1B9864FE-6B6F-4176-AE8A-E2B45CE1CDA3}" destId="{6F67FCD0-AE1F-49AF-A872-97F37C5FABBA}" srcOrd="13" destOrd="0" presId="urn:microsoft.com/office/officeart/2008/layout/LinedList"/>
    <dgm:cxn modelId="{F6460B0C-B7D9-4330-8A3B-AE1C5B260AD9}" type="presParOf" srcId="{6F67FCD0-AE1F-49AF-A872-97F37C5FABBA}" destId="{12441276-6260-43F2-A038-14B609CE7648}" srcOrd="0" destOrd="0" presId="urn:microsoft.com/office/officeart/2008/layout/LinedList"/>
    <dgm:cxn modelId="{F4D1B6FC-7E37-4570-AC98-01DC417B770E}" type="presParOf" srcId="{6F67FCD0-AE1F-49AF-A872-97F37C5FABBA}" destId="{3EE80144-87BF-4735-A720-56CE761804A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34AC777-03EC-4CD6-964F-D6DABE41A086}"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3CDA3F53-000F-400F-B84B-B921F85F2ECF}">
      <dgm:prSet/>
      <dgm:spPr/>
      <dgm:t>
        <a:bodyPr/>
        <a:lstStyle/>
        <a:p>
          <a:r>
            <a:rPr lang="en-US" dirty="0">
              <a:effectLst>
                <a:outerShdw blurRad="38100" dist="38100" dir="2700000" algn="tl">
                  <a:srgbClr val="000000">
                    <a:alpha val="43137"/>
                  </a:srgbClr>
                </a:outerShdw>
              </a:effectLst>
            </a:rPr>
            <a:t>Church attendance is down – pre &amp; post Covid</a:t>
          </a:r>
        </a:p>
      </dgm:t>
    </dgm:pt>
    <dgm:pt modelId="{DE5EF398-C9D7-4903-89E2-2FF4F3073413}" type="parTrans" cxnId="{B6E9D70B-B543-4284-9F1D-74AEFF36E0E4}">
      <dgm:prSet/>
      <dgm:spPr/>
      <dgm:t>
        <a:bodyPr/>
        <a:lstStyle/>
        <a:p>
          <a:endParaRPr lang="en-US"/>
        </a:p>
      </dgm:t>
    </dgm:pt>
    <dgm:pt modelId="{0185070E-7C3B-473C-9F37-8F112F05115B}" type="sibTrans" cxnId="{B6E9D70B-B543-4284-9F1D-74AEFF36E0E4}">
      <dgm:prSet/>
      <dgm:spPr/>
      <dgm:t>
        <a:bodyPr/>
        <a:lstStyle/>
        <a:p>
          <a:endParaRPr lang="en-US"/>
        </a:p>
      </dgm:t>
    </dgm:pt>
    <dgm:pt modelId="{21FA0438-3557-435A-868A-FFC544C06E89}">
      <dgm:prSet/>
      <dgm:spPr/>
      <dgm:t>
        <a:bodyPr/>
        <a:lstStyle/>
        <a:p>
          <a:r>
            <a:rPr lang="en-US" dirty="0">
              <a:effectLst>
                <a:outerShdw blurRad="38100" dist="38100" dir="2700000" algn="tl">
                  <a:srgbClr val="000000">
                    <a:alpha val="43137"/>
                  </a:srgbClr>
                </a:outerShdw>
              </a:effectLst>
            </a:rPr>
            <a:t>Church planting is up –         pre &amp; post Covid</a:t>
          </a:r>
        </a:p>
      </dgm:t>
    </dgm:pt>
    <dgm:pt modelId="{E66C34F1-A8DC-4F2A-8368-7E21A5CCEB09}" type="parTrans" cxnId="{B1781D49-988E-4EE1-B89F-03F494C5390D}">
      <dgm:prSet/>
      <dgm:spPr/>
      <dgm:t>
        <a:bodyPr/>
        <a:lstStyle/>
        <a:p>
          <a:endParaRPr lang="en-US"/>
        </a:p>
      </dgm:t>
    </dgm:pt>
    <dgm:pt modelId="{65C3D7D2-CB7F-4A3C-8931-B4D02C1F1D71}" type="sibTrans" cxnId="{B1781D49-988E-4EE1-B89F-03F494C5390D}">
      <dgm:prSet/>
      <dgm:spPr/>
      <dgm:t>
        <a:bodyPr/>
        <a:lstStyle/>
        <a:p>
          <a:endParaRPr lang="en-US"/>
        </a:p>
      </dgm:t>
    </dgm:pt>
    <dgm:pt modelId="{28249231-7036-404B-8923-19FA0652F9E0}">
      <dgm:prSet/>
      <dgm:spPr/>
      <dgm:t>
        <a:bodyPr/>
        <a:lstStyle/>
        <a:p>
          <a:r>
            <a:rPr lang="en-US" dirty="0">
              <a:effectLst>
                <a:outerShdw blurRad="38100" dist="38100" dir="2700000" algn="tl">
                  <a:srgbClr val="000000">
                    <a:alpha val="43137"/>
                  </a:srgbClr>
                </a:outerShdw>
              </a:effectLst>
            </a:rPr>
            <a:t>Dropouts are self-assembling micro expressions of church</a:t>
          </a:r>
        </a:p>
      </dgm:t>
    </dgm:pt>
    <dgm:pt modelId="{1E8F8F3A-65B8-4FDD-97D0-2AD0A0BED03A}" type="parTrans" cxnId="{C540FAE9-1770-41CC-B259-EFC989C28802}">
      <dgm:prSet/>
      <dgm:spPr/>
      <dgm:t>
        <a:bodyPr/>
        <a:lstStyle/>
        <a:p>
          <a:endParaRPr lang="en-US"/>
        </a:p>
      </dgm:t>
    </dgm:pt>
    <dgm:pt modelId="{961EA844-9AE6-45CB-AF4D-2C1D0A0C3056}" type="sibTrans" cxnId="{C540FAE9-1770-41CC-B259-EFC989C28802}">
      <dgm:prSet/>
      <dgm:spPr/>
      <dgm:t>
        <a:bodyPr/>
        <a:lstStyle/>
        <a:p>
          <a:endParaRPr lang="en-US"/>
        </a:p>
      </dgm:t>
    </dgm:pt>
    <dgm:pt modelId="{C9559C9F-ACA6-4DD3-9BFF-F22D5420F5FD}" type="pres">
      <dgm:prSet presAssocID="{E34AC777-03EC-4CD6-964F-D6DABE41A086}" presName="linear" presStyleCnt="0">
        <dgm:presLayoutVars>
          <dgm:animLvl val="lvl"/>
          <dgm:resizeHandles val="exact"/>
        </dgm:presLayoutVars>
      </dgm:prSet>
      <dgm:spPr/>
    </dgm:pt>
    <dgm:pt modelId="{766BC6CB-7420-4509-AB76-84D87E0A6E45}" type="pres">
      <dgm:prSet presAssocID="{3CDA3F53-000F-400F-B84B-B921F85F2ECF}" presName="parentText" presStyleLbl="node1" presStyleIdx="0" presStyleCnt="3">
        <dgm:presLayoutVars>
          <dgm:chMax val="0"/>
          <dgm:bulletEnabled val="1"/>
        </dgm:presLayoutVars>
      </dgm:prSet>
      <dgm:spPr/>
    </dgm:pt>
    <dgm:pt modelId="{656EA5C1-3E13-4159-AA71-133B0E0039E3}" type="pres">
      <dgm:prSet presAssocID="{0185070E-7C3B-473C-9F37-8F112F05115B}" presName="spacer" presStyleCnt="0"/>
      <dgm:spPr/>
    </dgm:pt>
    <dgm:pt modelId="{BC2CB704-4C98-4241-BFE2-5C79A3A0F4D4}" type="pres">
      <dgm:prSet presAssocID="{21FA0438-3557-435A-868A-FFC544C06E89}" presName="parentText" presStyleLbl="node1" presStyleIdx="1" presStyleCnt="3">
        <dgm:presLayoutVars>
          <dgm:chMax val="0"/>
          <dgm:bulletEnabled val="1"/>
        </dgm:presLayoutVars>
      </dgm:prSet>
      <dgm:spPr/>
    </dgm:pt>
    <dgm:pt modelId="{CCB9F0B2-FD36-4B27-94D8-E3E0B20D640D}" type="pres">
      <dgm:prSet presAssocID="{65C3D7D2-CB7F-4A3C-8931-B4D02C1F1D71}" presName="spacer" presStyleCnt="0"/>
      <dgm:spPr/>
    </dgm:pt>
    <dgm:pt modelId="{7F37FF02-F3F5-4199-BAB2-729F64B2590C}" type="pres">
      <dgm:prSet presAssocID="{28249231-7036-404B-8923-19FA0652F9E0}" presName="parentText" presStyleLbl="node1" presStyleIdx="2" presStyleCnt="3">
        <dgm:presLayoutVars>
          <dgm:chMax val="0"/>
          <dgm:bulletEnabled val="1"/>
        </dgm:presLayoutVars>
      </dgm:prSet>
      <dgm:spPr/>
    </dgm:pt>
  </dgm:ptLst>
  <dgm:cxnLst>
    <dgm:cxn modelId="{B6E9D70B-B543-4284-9F1D-74AEFF36E0E4}" srcId="{E34AC777-03EC-4CD6-964F-D6DABE41A086}" destId="{3CDA3F53-000F-400F-B84B-B921F85F2ECF}" srcOrd="0" destOrd="0" parTransId="{DE5EF398-C9D7-4903-89E2-2FF4F3073413}" sibTransId="{0185070E-7C3B-473C-9F37-8F112F05115B}"/>
    <dgm:cxn modelId="{7B5FCB14-A7A3-4DBD-BF69-C5C56CABA589}" type="presOf" srcId="{3CDA3F53-000F-400F-B84B-B921F85F2ECF}" destId="{766BC6CB-7420-4509-AB76-84D87E0A6E45}" srcOrd="0" destOrd="0" presId="urn:microsoft.com/office/officeart/2005/8/layout/vList2"/>
    <dgm:cxn modelId="{649BD230-C5A6-4DB6-A6E5-FC016401EB8A}" type="presOf" srcId="{E34AC777-03EC-4CD6-964F-D6DABE41A086}" destId="{C9559C9F-ACA6-4DD3-9BFF-F22D5420F5FD}" srcOrd="0" destOrd="0" presId="urn:microsoft.com/office/officeart/2005/8/layout/vList2"/>
    <dgm:cxn modelId="{FAA64D32-9784-4531-A5A4-7A281E51BE40}" type="presOf" srcId="{21FA0438-3557-435A-868A-FFC544C06E89}" destId="{BC2CB704-4C98-4241-BFE2-5C79A3A0F4D4}" srcOrd="0" destOrd="0" presId="urn:microsoft.com/office/officeart/2005/8/layout/vList2"/>
    <dgm:cxn modelId="{B1781D49-988E-4EE1-B89F-03F494C5390D}" srcId="{E34AC777-03EC-4CD6-964F-D6DABE41A086}" destId="{21FA0438-3557-435A-868A-FFC544C06E89}" srcOrd="1" destOrd="0" parTransId="{E66C34F1-A8DC-4F2A-8368-7E21A5CCEB09}" sibTransId="{65C3D7D2-CB7F-4A3C-8931-B4D02C1F1D71}"/>
    <dgm:cxn modelId="{44C78582-2385-424B-A817-81B04C87BE4F}" type="presOf" srcId="{28249231-7036-404B-8923-19FA0652F9E0}" destId="{7F37FF02-F3F5-4199-BAB2-729F64B2590C}" srcOrd="0" destOrd="0" presId="urn:microsoft.com/office/officeart/2005/8/layout/vList2"/>
    <dgm:cxn modelId="{C540FAE9-1770-41CC-B259-EFC989C28802}" srcId="{E34AC777-03EC-4CD6-964F-D6DABE41A086}" destId="{28249231-7036-404B-8923-19FA0652F9E0}" srcOrd="2" destOrd="0" parTransId="{1E8F8F3A-65B8-4FDD-97D0-2AD0A0BED03A}" sibTransId="{961EA844-9AE6-45CB-AF4D-2C1D0A0C3056}"/>
    <dgm:cxn modelId="{0A26A714-FF94-49DF-8F76-FAED89CEE367}" type="presParOf" srcId="{C9559C9F-ACA6-4DD3-9BFF-F22D5420F5FD}" destId="{766BC6CB-7420-4509-AB76-84D87E0A6E45}" srcOrd="0" destOrd="0" presId="urn:microsoft.com/office/officeart/2005/8/layout/vList2"/>
    <dgm:cxn modelId="{1ADE6720-1F71-4A7F-B63E-2604316ED7A6}" type="presParOf" srcId="{C9559C9F-ACA6-4DD3-9BFF-F22D5420F5FD}" destId="{656EA5C1-3E13-4159-AA71-133B0E0039E3}" srcOrd="1" destOrd="0" presId="urn:microsoft.com/office/officeart/2005/8/layout/vList2"/>
    <dgm:cxn modelId="{887E7E03-5BC0-431F-A9D6-B74010AD66DA}" type="presParOf" srcId="{C9559C9F-ACA6-4DD3-9BFF-F22D5420F5FD}" destId="{BC2CB704-4C98-4241-BFE2-5C79A3A0F4D4}" srcOrd="2" destOrd="0" presId="urn:microsoft.com/office/officeart/2005/8/layout/vList2"/>
    <dgm:cxn modelId="{C9BC4CAB-EAA7-4D8D-ACCB-25A28C94F0B6}" type="presParOf" srcId="{C9559C9F-ACA6-4DD3-9BFF-F22D5420F5FD}" destId="{CCB9F0B2-FD36-4B27-94D8-E3E0B20D640D}" srcOrd="3" destOrd="0" presId="urn:microsoft.com/office/officeart/2005/8/layout/vList2"/>
    <dgm:cxn modelId="{3BBA22C5-9CD1-4F0A-9432-45E09C4EBEA2}" type="presParOf" srcId="{C9559C9F-ACA6-4DD3-9BFF-F22D5420F5FD}" destId="{7F37FF02-F3F5-4199-BAB2-729F64B2590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34AC777-03EC-4CD6-964F-D6DABE41A086}"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3CDA3F53-000F-400F-B84B-B921F85F2ECF}">
      <dgm:prSet/>
      <dgm:spPr/>
      <dgm:t>
        <a:bodyPr/>
        <a:lstStyle/>
        <a:p>
          <a:r>
            <a:rPr lang="en-US" dirty="0">
              <a:effectLst>
                <a:outerShdw blurRad="38100" dist="38100" dir="2700000" algn="tl">
                  <a:srgbClr val="000000">
                    <a:alpha val="43137"/>
                  </a:srgbClr>
                </a:outerShdw>
              </a:effectLst>
            </a:rPr>
            <a:t>Church attendance is down – pre &amp; post Covid</a:t>
          </a:r>
        </a:p>
      </dgm:t>
    </dgm:pt>
    <dgm:pt modelId="{DE5EF398-C9D7-4903-89E2-2FF4F3073413}" type="parTrans" cxnId="{B6E9D70B-B543-4284-9F1D-74AEFF36E0E4}">
      <dgm:prSet/>
      <dgm:spPr/>
      <dgm:t>
        <a:bodyPr/>
        <a:lstStyle/>
        <a:p>
          <a:endParaRPr lang="en-US"/>
        </a:p>
      </dgm:t>
    </dgm:pt>
    <dgm:pt modelId="{0185070E-7C3B-473C-9F37-8F112F05115B}" type="sibTrans" cxnId="{B6E9D70B-B543-4284-9F1D-74AEFF36E0E4}">
      <dgm:prSet/>
      <dgm:spPr/>
      <dgm:t>
        <a:bodyPr/>
        <a:lstStyle/>
        <a:p>
          <a:endParaRPr lang="en-US"/>
        </a:p>
      </dgm:t>
    </dgm:pt>
    <dgm:pt modelId="{21FA0438-3557-435A-868A-FFC544C06E89}">
      <dgm:prSet/>
      <dgm:spPr/>
      <dgm:t>
        <a:bodyPr/>
        <a:lstStyle/>
        <a:p>
          <a:r>
            <a:rPr lang="en-US" dirty="0">
              <a:effectLst>
                <a:outerShdw blurRad="38100" dist="38100" dir="2700000" algn="tl">
                  <a:srgbClr val="000000">
                    <a:alpha val="43137"/>
                  </a:srgbClr>
                </a:outerShdw>
              </a:effectLst>
            </a:rPr>
            <a:t>Church planting is up –         pre &amp; post Covid</a:t>
          </a:r>
        </a:p>
      </dgm:t>
    </dgm:pt>
    <dgm:pt modelId="{E66C34F1-A8DC-4F2A-8368-7E21A5CCEB09}" type="parTrans" cxnId="{B1781D49-988E-4EE1-B89F-03F494C5390D}">
      <dgm:prSet/>
      <dgm:spPr/>
      <dgm:t>
        <a:bodyPr/>
        <a:lstStyle/>
        <a:p>
          <a:endParaRPr lang="en-US"/>
        </a:p>
      </dgm:t>
    </dgm:pt>
    <dgm:pt modelId="{65C3D7D2-CB7F-4A3C-8931-B4D02C1F1D71}" type="sibTrans" cxnId="{B1781D49-988E-4EE1-B89F-03F494C5390D}">
      <dgm:prSet/>
      <dgm:spPr/>
      <dgm:t>
        <a:bodyPr/>
        <a:lstStyle/>
        <a:p>
          <a:endParaRPr lang="en-US"/>
        </a:p>
      </dgm:t>
    </dgm:pt>
    <dgm:pt modelId="{28249231-7036-404B-8923-19FA0652F9E0}">
      <dgm:prSet/>
      <dgm:spPr/>
      <dgm:t>
        <a:bodyPr/>
        <a:lstStyle/>
        <a:p>
          <a:r>
            <a:rPr lang="en-US" dirty="0">
              <a:effectLst>
                <a:outerShdw blurRad="38100" dist="38100" dir="2700000" algn="tl">
                  <a:srgbClr val="000000">
                    <a:alpha val="43137"/>
                  </a:srgbClr>
                </a:outerShdw>
              </a:effectLst>
            </a:rPr>
            <a:t>Dropouts are self-assembling micro expressions of church</a:t>
          </a:r>
        </a:p>
      </dgm:t>
    </dgm:pt>
    <dgm:pt modelId="{1E8F8F3A-65B8-4FDD-97D0-2AD0A0BED03A}" type="parTrans" cxnId="{C540FAE9-1770-41CC-B259-EFC989C28802}">
      <dgm:prSet/>
      <dgm:spPr/>
      <dgm:t>
        <a:bodyPr/>
        <a:lstStyle/>
        <a:p>
          <a:endParaRPr lang="en-US"/>
        </a:p>
      </dgm:t>
    </dgm:pt>
    <dgm:pt modelId="{961EA844-9AE6-45CB-AF4D-2C1D0A0C3056}" type="sibTrans" cxnId="{C540FAE9-1770-41CC-B259-EFC989C28802}">
      <dgm:prSet/>
      <dgm:spPr/>
      <dgm:t>
        <a:bodyPr/>
        <a:lstStyle/>
        <a:p>
          <a:endParaRPr lang="en-US"/>
        </a:p>
      </dgm:t>
    </dgm:pt>
    <dgm:pt modelId="{C9559C9F-ACA6-4DD3-9BFF-F22D5420F5FD}" type="pres">
      <dgm:prSet presAssocID="{E34AC777-03EC-4CD6-964F-D6DABE41A086}" presName="linear" presStyleCnt="0">
        <dgm:presLayoutVars>
          <dgm:animLvl val="lvl"/>
          <dgm:resizeHandles val="exact"/>
        </dgm:presLayoutVars>
      </dgm:prSet>
      <dgm:spPr/>
    </dgm:pt>
    <dgm:pt modelId="{766BC6CB-7420-4509-AB76-84D87E0A6E45}" type="pres">
      <dgm:prSet presAssocID="{3CDA3F53-000F-400F-B84B-B921F85F2ECF}" presName="parentText" presStyleLbl="node1" presStyleIdx="0" presStyleCnt="3">
        <dgm:presLayoutVars>
          <dgm:chMax val="0"/>
          <dgm:bulletEnabled val="1"/>
        </dgm:presLayoutVars>
      </dgm:prSet>
      <dgm:spPr/>
    </dgm:pt>
    <dgm:pt modelId="{656EA5C1-3E13-4159-AA71-133B0E0039E3}" type="pres">
      <dgm:prSet presAssocID="{0185070E-7C3B-473C-9F37-8F112F05115B}" presName="spacer" presStyleCnt="0"/>
      <dgm:spPr/>
    </dgm:pt>
    <dgm:pt modelId="{BC2CB704-4C98-4241-BFE2-5C79A3A0F4D4}" type="pres">
      <dgm:prSet presAssocID="{21FA0438-3557-435A-868A-FFC544C06E89}" presName="parentText" presStyleLbl="node1" presStyleIdx="1" presStyleCnt="3">
        <dgm:presLayoutVars>
          <dgm:chMax val="0"/>
          <dgm:bulletEnabled val="1"/>
        </dgm:presLayoutVars>
      </dgm:prSet>
      <dgm:spPr/>
    </dgm:pt>
    <dgm:pt modelId="{CCB9F0B2-FD36-4B27-94D8-E3E0B20D640D}" type="pres">
      <dgm:prSet presAssocID="{65C3D7D2-CB7F-4A3C-8931-B4D02C1F1D71}" presName="spacer" presStyleCnt="0"/>
      <dgm:spPr/>
    </dgm:pt>
    <dgm:pt modelId="{7F37FF02-F3F5-4199-BAB2-729F64B2590C}" type="pres">
      <dgm:prSet presAssocID="{28249231-7036-404B-8923-19FA0652F9E0}" presName="parentText" presStyleLbl="node1" presStyleIdx="2" presStyleCnt="3">
        <dgm:presLayoutVars>
          <dgm:chMax val="0"/>
          <dgm:bulletEnabled val="1"/>
        </dgm:presLayoutVars>
      </dgm:prSet>
      <dgm:spPr/>
    </dgm:pt>
  </dgm:ptLst>
  <dgm:cxnLst>
    <dgm:cxn modelId="{B6E9D70B-B543-4284-9F1D-74AEFF36E0E4}" srcId="{E34AC777-03EC-4CD6-964F-D6DABE41A086}" destId="{3CDA3F53-000F-400F-B84B-B921F85F2ECF}" srcOrd="0" destOrd="0" parTransId="{DE5EF398-C9D7-4903-89E2-2FF4F3073413}" sibTransId="{0185070E-7C3B-473C-9F37-8F112F05115B}"/>
    <dgm:cxn modelId="{7B5FCB14-A7A3-4DBD-BF69-C5C56CABA589}" type="presOf" srcId="{3CDA3F53-000F-400F-B84B-B921F85F2ECF}" destId="{766BC6CB-7420-4509-AB76-84D87E0A6E45}" srcOrd="0" destOrd="0" presId="urn:microsoft.com/office/officeart/2005/8/layout/vList2"/>
    <dgm:cxn modelId="{649BD230-C5A6-4DB6-A6E5-FC016401EB8A}" type="presOf" srcId="{E34AC777-03EC-4CD6-964F-D6DABE41A086}" destId="{C9559C9F-ACA6-4DD3-9BFF-F22D5420F5FD}" srcOrd="0" destOrd="0" presId="urn:microsoft.com/office/officeart/2005/8/layout/vList2"/>
    <dgm:cxn modelId="{FAA64D32-9784-4531-A5A4-7A281E51BE40}" type="presOf" srcId="{21FA0438-3557-435A-868A-FFC544C06E89}" destId="{BC2CB704-4C98-4241-BFE2-5C79A3A0F4D4}" srcOrd="0" destOrd="0" presId="urn:microsoft.com/office/officeart/2005/8/layout/vList2"/>
    <dgm:cxn modelId="{B1781D49-988E-4EE1-B89F-03F494C5390D}" srcId="{E34AC777-03EC-4CD6-964F-D6DABE41A086}" destId="{21FA0438-3557-435A-868A-FFC544C06E89}" srcOrd="1" destOrd="0" parTransId="{E66C34F1-A8DC-4F2A-8368-7E21A5CCEB09}" sibTransId="{65C3D7D2-CB7F-4A3C-8931-B4D02C1F1D71}"/>
    <dgm:cxn modelId="{44C78582-2385-424B-A817-81B04C87BE4F}" type="presOf" srcId="{28249231-7036-404B-8923-19FA0652F9E0}" destId="{7F37FF02-F3F5-4199-BAB2-729F64B2590C}" srcOrd="0" destOrd="0" presId="urn:microsoft.com/office/officeart/2005/8/layout/vList2"/>
    <dgm:cxn modelId="{C540FAE9-1770-41CC-B259-EFC989C28802}" srcId="{E34AC777-03EC-4CD6-964F-D6DABE41A086}" destId="{28249231-7036-404B-8923-19FA0652F9E0}" srcOrd="2" destOrd="0" parTransId="{1E8F8F3A-65B8-4FDD-97D0-2AD0A0BED03A}" sibTransId="{961EA844-9AE6-45CB-AF4D-2C1D0A0C3056}"/>
    <dgm:cxn modelId="{0A26A714-FF94-49DF-8F76-FAED89CEE367}" type="presParOf" srcId="{C9559C9F-ACA6-4DD3-9BFF-F22D5420F5FD}" destId="{766BC6CB-7420-4509-AB76-84D87E0A6E45}" srcOrd="0" destOrd="0" presId="urn:microsoft.com/office/officeart/2005/8/layout/vList2"/>
    <dgm:cxn modelId="{1ADE6720-1F71-4A7F-B63E-2604316ED7A6}" type="presParOf" srcId="{C9559C9F-ACA6-4DD3-9BFF-F22D5420F5FD}" destId="{656EA5C1-3E13-4159-AA71-133B0E0039E3}" srcOrd="1" destOrd="0" presId="urn:microsoft.com/office/officeart/2005/8/layout/vList2"/>
    <dgm:cxn modelId="{887E7E03-5BC0-431F-A9D6-B74010AD66DA}" type="presParOf" srcId="{C9559C9F-ACA6-4DD3-9BFF-F22D5420F5FD}" destId="{BC2CB704-4C98-4241-BFE2-5C79A3A0F4D4}" srcOrd="2" destOrd="0" presId="urn:microsoft.com/office/officeart/2005/8/layout/vList2"/>
    <dgm:cxn modelId="{C9BC4CAB-EAA7-4D8D-ACCB-25A28C94F0B6}" type="presParOf" srcId="{C9559C9F-ACA6-4DD3-9BFF-F22D5420F5FD}" destId="{CCB9F0B2-FD36-4B27-94D8-E3E0B20D640D}" srcOrd="3" destOrd="0" presId="urn:microsoft.com/office/officeart/2005/8/layout/vList2"/>
    <dgm:cxn modelId="{3BBA22C5-9CD1-4F0A-9432-45E09C4EBEA2}" type="presParOf" srcId="{C9559C9F-ACA6-4DD3-9BFF-F22D5420F5FD}" destId="{7F37FF02-F3F5-4199-BAB2-729F64B2590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E34AC777-03EC-4CD6-964F-D6DABE41A086}"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3CDA3F53-000F-400F-B84B-B921F85F2ECF}">
      <dgm:prSet/>
      <dgm:spPr/>
      <dgm:t>
        <a:bodyPr/>
        <a:lstStyle/>
        <a:p>
          <a:r>
            <a:rPr lang="en-US" dirty="0">
              <a:effectLst>
                <a:outerShdw blurRad="38100" dist="38100" dir="2700000" algn="tl">
                  <a:srgbClr val="000000">
                    <a:alpha val="43137"/>
                  </a:srgbClr>
                </a:outerShdw>
              </a:effectLst>
            </a:rPr>
            <a:t>Church attendance is down – pre &amp; post Covid</a:t>
          </a:r>
        </a:p>
      </dgm:t>
    </dgm:pt>
    <dgm:pt modelId="{DE5EF398-C9D7-4903-89E2-2FF4F3073413}" type="parTrans" cxnId="{B6E9D70B-B543-4284-9F1D-74AEFF36E0E4}">
      <dgm:prSet/>
      <dgm:spPr/>
      <dgm:t>
        <a:bodyPr/>
        <a:lstStyle/>
        <a:p>
          <a:endParaRPr lang="en-US"/>
        </a:p>
      </dgm:t>
    </dgm:pt>
    <dgm:pt modelId="{0185070E-7C3B-473C-9F37-8F112F05115B}" type="sibTrans" cxnId="{B6E9D70B-B543-4284-9F1D-74AEFF36E0E4}">
      <dgm:prSet/>
      <dgm:spPr/>
      <dgm:t>
        <a:bodyPr/>
        <a:lstStyle/>
        <a:p>
          <a:endParaRPr lang="en-US"/>
        </a:p>
      </dgm:t>
    </dgm:pt>
    <dgm:pt modelId="{21FA0438-3557-435A-868A-FFC544C06E89}">
      <dgm:prSet/>
      <dgm:spPr/>
      <dgm:t>
        <a:bodyPr/>
        <a:lstStyle/>
        <a:p>
          <a:r>
            <a:rPr lang="en-US" dirty="0">
              <a:effectLst>
                <a:outerShdw blurRad="38100" dist="38100" dir="2700000" algn="tl">
                  <a:srgbClr val="000000">
                    <a:alpha val="43137"/>
                  </a:srgbClr>
                </a:outerShdw>
              </a:effectLst>
            </a:rPr>
            <a:t>Church planting is up –         pre &amp; post Covid</a:t>
          </a:r>
        </a:p>
      </dgm:t>
    </dgm:pt>
    <dgm:pt modelId="{E66C34F1-A8DC-4F2A-8368-7E21A5CCEB09}" type="parTrans" cxnId="{B1781D49-988E-4EE1-B89F-03F494C5390D}">
      <dgm:prSet/>
      <dgm:spPr/>
      <dgm:t>
        <a:bodyPr/>
        <a:lstStyle/>
        <a:p>
          <a:endParaRPr lang="en-US"/>
        </a:p>
      </dgm:t>
    </dgm:pt>
    <dgm:pt modelId="{65C3D7D2-CB7F-4A3C-8931-B4D02C1F1D71}" type="sibTrans" cxnId="{B1781D49-988E-4EE1-B89F-03F494C5390D}">
      <dgm:prSet/>
      <dgm:spPr/>
      <dgm:t>
        <a:bodyPr/>
        <a:lstStyle/>
        <a:p>
          <a:endParaRPr lang="en-US"/>
        </a:p>
      </dgm:t>
    </dgm:pt>
    <dgm:pt modelId="{28249231-7036-404B-8923-19FA0652F9E0}">
      <dgm:prSet/>
      <dgm:spPr/>
      <dgm:t>
        <a:bodyPr/>
        <a:lstStyle/>
        <a:p>
          <a:r>
            <a:rPr lang="en-US" dirty="0">
              <a:effectLst>
                <a:outerShdw blurRad="38100" dist="38100" dir="2700000" algn="tl">
                  <a:srgbClr val="000000">
                    <a:alpha val="43137"/>
                  </a:srgbClr>
                </a:outerShdw>
              </a:effectLst>
            </a:rPr>
            <a:t>Dropouts are self-assembling micro expressions of church</a:t>
          </a:r>
        </a:p>
      </dgm:t>
    </dgm:pt>
    <dgm:pt modelId="{1E8F8F3A-65B8-4FDD-97D0-2AD0A0BED03A}" type="parTrans" cxnId="{C540FAE9-1770-41CC-B259-EFC989C28802}">
      <dgm:prSet/>
      <dgm:spPr/>
      <dgm:t>
        <a:bodyPr/>
        <a:lstStyle/>
        <a:p>
          <a:endParaRPr lang="en-US"/>
        </a:p>
      </dgm:t>
    </dgm:pt>
    <dgm:pt modelId="{961EA844-9AE6-45CB-AF4D-2C1D0A0C3056}" type="sibTrans" cxnId="{C540FAE9-1770-41CC-B259-EFC989C28802}">
      <dgm:prSet/>
      <dgm:spPr/>
      <dgm:t>
        <a:bodyPr/>
        <a:lstStyle/>
        <a:p>
          <a:endParaRPr lang="en-US"/>
        </a:p>
      </dgm:t>
    </dgm:pt>
    <dgm:pt modelId="{C9559C9F-ACA6-4DD3-9BFF-F22D5420F5FD}" type="pres">
      <dgm:prSet presAssocID="{E34AC777-03EC-4CD6-964F-D6DABE41A086}" presName="linear" presStyleCnt="0">
        <dgm:presLayoutVars>
          <dgm:animLvl val="lvl"/>
          <dgm:resizeHandles val="exact"/>
        </dgm:presLayoutVars>
      </dgm:prSet>
      <dgm:spPr/>
    </dgm:pt>
    <dgm:pt modelId="{766BC6CB-7420-4509-AB76-84D87E0A6E45}" type="pres">
      <dgm:prSet presAssocID="{3CDA3F53-000F-400F-B84B-B921F85F2ECF}" presName="parentText" presStyleLbl="node1" presStyleIdx="0" presStyleCnt="3">
        <dgm:presLayoutVars>
          <dgm:chMax val="0"/>
          <dgm:bulletEnabled val="1"/>
        </dgm:presLayoutVars>
      </dgm:prSet>
      <dgm:spPr/>
    </dgm:pt>
    <dgm:pt modelId="{656EA5C1-3E13-4159-AA71-133B0E0039E3}" type="pres">
      <dgm:prSet presAssocID="{0185070E-7C3B-473C-9F37-8F112F05115B}" presName="spacer" presStyleCnt="0"/>
      <dgm:spPr/>
    </dgm:pt>
    <dgm:pt modelId="{BC2CB704-4C98-4241-BFE2-5C79A3A0F4D4}" type="pres">
      <dgm:prSet presAssocID="{21FA0438-3557-435A-868A-FFC544C06E89}" presName="parentText" presStyleLbl="node1" presStyleIdx="1" presStyleCnt="3">
        <dgm:presLayoutVars>
          <dgm:chMax val="0"/>
          <dgm:bulletEnabled val="1"/>
        </dgm:presLayoutVars>
      </dgm:prSet>
      <dgm:spPr/>
    </dgm:pt>
    <dgm:pt modelId="{CCB9F0B2-FD36-4B27-94D8-E3E0B20D640D}" type="pres">
      <dgm:prSet presAssocID="{65C3D7D2-CB7F-4A3C-8931-B4D02C1F1D71}" presName="spacer" presStyleCnt="0"/>
      <dgm:spPr/>
    </dgm:pt>
    <dgm:pt modelId="{7F37FF02-F3F5-4199-BAB2-729F64B2590C}" type="pres">
      <dgm:prSet presAssocID="{28249231-7036-404B-8923-19FA0652F9E0}" presName="parentText" presStyleLbl="node1" presStyleIdx="2" presStyleCnt="3">
        <dgm:presLayoutVars>
          <dgm:chMax val="0"/>
          <dgm:bulletEnabled val="1"/>
        </dgm:presLayoutVars>
      </dgm:prSet>
      <dgm:spPr/>
    </dgm:pt>
  </dgm:ptLst>
  <dgm:cxnLst>
    <dgm:cxn modelId="{B6E9D70B-B543-4284-9F1D-74AEFF36E0E4}" srcId="{E34AC777-03EC-4CD6-964F-D6DABE41A086}" destId="{3CDA3F53-000F-400F-B84B-B921F85F2ECF}" srcOrd="0" destOrd="0" parTransId="{DE5EF398-C9D7-4903-89E2-2FF4F3073413}" sibTransId="{0185070E-7C3B-473C-9F37-8F112F05115B}"/>
    <dgm:cxn modelId="{7B5FCB14-A7A3-4DBD-BF69-C5C56CABA589}" type="presOf" srcId="{3CDA3F53-000F-400F-B84B-B921F85F2ECF}" destId="{766BC6CB-7420-4509-AB76-84D87E0A6E45}" srcOrd="0" destOrd="0" presId="urn:microsoft.com/office/officeart/2005/8/layout/vList2"/>
    <dgm:cxn modelId="{649BD230-C5A6-4DB6-A6E5-FC016401EB8A}" type="presOf" srcId="{E34AC777-03EC-4CD6-964F-D6DABE41A086}" destId="{C9559C9F-ACA6-4DD3-9BFF-F22D5420F5FD}" srcOrd="0" destOrd="0" presId="urn:microsoft.com/office/officeart/2005/8/layout/vList2"/>
    <dgm:cxn modelId="{FAA64D32-9784-4531-A5A4-7A281E51BE40}" type="presOf" srcId="{21FA0438-3557-435A-868A-FFC544C06E89}" destId="{BC2CB704-4C98-4241-BFE2-5C79A3A0F4D4}" srcOrd="0" destOrd="0" presId="urn:microsoft.com/office/officeart/2005/8/layout/vList2"/>
    <dgm:cxn modelId="{B1781D49-988E-4EE1-B89F-03F494C5390D}" srcId="{E34AC777-03EC-4CD6-964F-D6DABE41A086}" destId="{21FA0438-3557-435A-868A-FFC544C06E89}" srcOrd="1" destOrd="0" parTransId="{E66C34F1-A8DC-4F2A-8368-7E21A5CCEB09}" sibTransId="{65C3D7D2-CB7F-4A3C-8931-B4D02C1F1D71}"/>
    <dgm:cxn modelId="{44C78582-2385-424B-A817-81B04C87BE4F}" type="presOf" srcId="{28249231-7036-404B-8923-19FA0652F9E0}" destId="{7F37FF02-F3F5-4199-BAB2-729F64B2590C}" srcOrd="0" destOrd="0" presId="urn:microsoft.com/office/officeart/2005/8/layout/vList2"/>
    <dgm:cxn modelId="{C540FAE9-1770-41CC-B259-EFC989C28802}" srcId="{E34AC777-03EC-4CD6-964F-D6DABE41A086}" destId="{28249231-7036-404B-8923-19FA0652F9E0}" srcOrd="2" destOrd="0" parTransId="{1E8F8F3A-65B8-4FDD-97D0-2AD0A0BED03A}" sibTransId="{961EA844-9AE6-45CB-AF4D-2C1D0A0C3056}"/>
    <dgm:cxn modelId="{0A26A714-FF94-49DF-8F76-FAED89CEE367}" type="presParOf" srcId="{C9559C9F-ACA6-4DD3-9BFF-F22D5420F5FD}" destId="{766BC6CB-7420-4509-AB76-84D87E0A6E45}" srcOrd="0" destOrd="0" presId="urn:microsoft.com/office/officeart/2005/8/layout/vList2"/>
    <dgm:cxn modelId="{1ADE6720-1F71-4A7F-B63E-2604316ED7A6}" type="presParOf" srcId="{C9559C9F-ACA6-4DD3-9BFF-F22D5420F5FD}" destId="{656EA5C1-3E13-4159-AA71-133B0E0039E3}" srcOrd="1" destOrd="0" presId="urn:microsoft.com/office/officeart/2005/8/layout/vList2"/>
    <dgm:cxn modelId="{887E7E03-5BC0-431F-A9D6-B74010AD66DA}" type="presParOf" srcId="{C9559C9F-ACA6-4DD3-9BFF-F22D5420F5FD}" destId="{BC2CB704-4C98-4241-BFE2-5C79A3A0F4D4}" srcOrd="2" destOrd="0" presId="urn:microsoft.com/office/officeart/2005/8/layout/vList2"/>
    <dgm:cxn modelId="{C9BC4CAB-EAA7-4D8D-ACCB-25A28C94F0B6}" type="presParOf" srcId="{C9559C9F-ACA6-4DD3-9BFF-F22D5420F5FD}" destId="{CCB9F0B2-FD36-4B27-94D8-E3E0B20D640D}" srcOrd="3" destOrd="0" presId="urn:microsoft.com/office/officeart/2005/8/layout/vList2"/>
    <dgm:cxn modelId="{3BBA22C5-9CD1-4F0A-9432-45E09C4EBEA2}" type="presParOf" srcId="{C9559C9F-ACA6-4DD3-9BFF-F22D5420F5FD}" destId="{7F37FF02-F3F5-4199-BAB2-729F64B2590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E34AC777-03EC-4CD6-964F-D6DABE41A086}"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3CDA3F53-000F-400F-B84B-B921F85F2ECF}">
      <dgm:prSet/>
      <dgm:spPr/>
      <dgm:t>
        <a:bodyPr/>
        <a:lstStyle/>
        <a:p>
          <a:r>
            <a:rPr lang="en-US" dirty="0">
              <a:effectLst>
                <a:outerShdw blurRad="38100" dist="38100" dir="2700000" algn="tl">
                  <a:srgbClr val="000000">
                    <a:alpha val="43137"/>
                  </a:srgbClr>
                </a:outerShdw>
              </a:effectLst>
            </a:rPr>
            <a:t>Church attendance is down – pre &amp; post Covid</a:t>
          </a:r>
        </a:p>
      </dgm:t>
    </dgm:pt>
    <dgm:pt modelId="{DE5EF398-C9D7-4903-89E2-2FF4F3073413}" type="parTrans" cxnId="{B6E9D70B-B543-4284-9F1D-74AEFF36E0E4}">
      <dgm:prSet/>
      <dgm:spPr/>
      <dgm:t>
        <a:bodyPr/>
        <a:lstStyle/>
        <a:p>
          <a:endParaRPr lang="en-US"/>
        </a:p>
      </dgm:t>
    </dgm:pt>
    <dgm:pt modelId="{0185070E-7C3B-473C-9F37-8F112F05115B}" type="sibTrans" cxnId="{B6E9D70B-B543-4284-9F1D-74AEFF36E0E4}">
      <dgm:prSet/>
      <dgm:spPr/>
      <dgm:t>
        <a:bodyPr/>
        <a:lstStyle/>
        <a:p>
          <a:endParaRPr lang="en-US"/>
        </a:p>
      </dgm:t>
    </dgm:pt>
    <dgm:pt modelId="{21FA0438-3557-435A-868A-FFC544C06E89}">
      <dgm:prSet/>
      <dgm:spPr/>
      <dgm:t>
        <a:bodyPr/>
        <a:lstStyle/>
        <a:p>
          <a:r>
            <a:rPr lang="en-US" dirty="0">
              <a:effectLst>
                <a:outerShdw blurRad="38100" dist="38100" dir="2700000" algn="tl">
                  <a:srgbClr val="000000">
                    <a:alpha val="43137"/>
                  </a:srgbClr>
                </a:outerShdw>
              </a:effectLst>
            </a:rPr>
            <a:t>Church planting is up –         pre &amp; post Covid</a:t>
          </a:r>
        </a:p>
      </dgm:t>
    </dgm:pt>
    <dgm:pt modelId="{E66C34F1-A8DC-4F2A-8368-7E21A5CCEB09}" type="parTrans" cxnId="{B1781D49-988E-4EE1-B89F-03F494C5390D}">
      <dgm:prSet/>
      <dgm:spPr/>
      <dgm:t>
        <a:bodyPr/>
        <a:lstStyle/>
        <a:p>
          <a:endParaRPr lang="en-US"/>
        </a:p>
      </dgm:t>
    </dgm:pt>
    <dgm:pt modelId="{65C3D7D2-CB7F-4A3C-8931-B4D02C1F1D71}" type="sibTrans" cxnId="{B1781D49-988E-4EE1-B89F-03F494C5390D}">
      <dgm:prSet/>
      <dgm:spPr/>
      <dgm:t>
        <a:bodyPr/>
        <a:lstStyle/>
        <a:p>
          <a:endParaRPr lang="en-US"/>
        </a:p>
      </dgm:t>
    </dgm:pt>
    <dgm:pt modelId="{28249231-7036-404B-8923-19FA0652F9E0}">
      <dgm:prSet/>
      <dgm:spPr/>
      <dgm:t>
        <a:bodyPr/>
        <a:lstStyle/>
        <a:p>
          <a:r>
            <a:rPr lang="en-US" dirty="0">
              <a:effectLst>
                <a:outerShdw blurRad="38100" dist="38100" dir="2700000" algn="tl">
                  <a:srgbClr val="000000">
                    <a:alpha val="43137"/>
                  </a:srgbClr>
                </a:outerShdw>
              </a:effectLst>
            </a:rPr>
            <a:t>Dropouts are self-assembling micro expressions of church</a:t>
          </a:r>
        </a:p>
      </dgm:t>
    </dgm:pt>
    <dgm:pt modelId="{1E8F8F3A-65B8-4FDD-97D0-2AD0A0BED03A}" type="parTrans" cxnId="{C540FAE9-1770-41CC-B259-EFC989C28802}">
      <dgm:prSet/>
      <dgm:spPr/>
      <dgm:t>
        <a:bodyPr/>
        <a:lstStyle/>
        <a:p>
          <a:endParaRPr lang="en-US"/>
        </a:p>
      </dgm:t>
    </dgm:pt>
    <dgm:pt modelId="{961EA844-9AE6-45CB-AF4D-2C1D0A0C3056}" type="sibTrans" cxnId="{C540FAE9-1770-41CC-B259-EFC989C28802}">
      <dgm:prSet/>
      <dgm:spPr/>
      <dgm:t>
        <a:bodyPr/>
        <a:lstStyle/>
        <a:p>
          <a:endParaRPr lang="en-US"/>
        </a:p>
      </dgm:t>
    </dgm:pt>
    <dgm:pt modelId="{C9559C9F-ACA6-4DD3-9BFF-F22D5420F5FD}" type="pres">
      <dgm:prSet presAssocID="{E34AC777-03EC-4CD6-964F-D6DABE41A086}" presName="linear" presStyleCnt="0">
        <dgm:presLayoutVars>
          <dgm:animLvl val="lvl"/>
          <dgm:resizeHandles val="exact"/>
        </dgm:presLayoutVars>
      </dgm:prSet>
      <dgm:spPr/>
    </dgm:pt>
    <dgm:pt modelId="{766BC6CB-7420-4509-AB76-84D87E0A6E45}" type="pres">
      <dgm:prSet presAssocID="{3CDA3F53-000F-400F-B84B-B921F85F2ECF}" presName="parentText" presStyleLbl="node1" presStyleIdx="0" presStyleCnt="3">
        <dgm:presLayoutVars>
          <dgm:chMax val="0"/>
          <dgm:bulletEnabled val="1"/>
        </dgm:presLayoutVars>
      </dgm:prSet>
      <dgm:spPr/>
    </dgm:pt>
    <dgm:pt modelId="{656EA5C1-3E13-4159-AA71-133B0E0039E3}" type="pres">
      <dgm:prSet presAssocID="{0185070E-7C3B-473C-9F37-8F112F05115B}" presName="spacer" presStyleCnt="0"/>
      <dgm:spPr/>
    </dgm:pt>
    <dgm:pt modelId="{BC2CB704-4C98-4241-BFE2-5C79A3A0F4D4}" type="pres">
      <dgm:prSet presAssocID="{21FA0438-3557-435A-868A-FFC544C06E89}" presName="parentText" presStyleLbl="node1" presStyleIdx="1" presStyleCnt="3">
        <dgm:presLayoutVars>
          <dgm:chMax val="0"/>
          <dgm:bulletEnabled val="1"/>
        </dgm:presLayoutVars>
      </dgm:prSet>
      <dgm:spPr/>
    </dgm:pt>
    <dgm:pt modelId="{CCB9F0B2-FD36-4B27-94D8-E3E0B20D640D}" type="pres">
      <dgm:prSet presAssocID="{65C3D7D2-CB7F-4A3C-8931-B4D02C1F1D71}" presName="spacer" presStyleCnt="0"/>
      <dgm:spPr/>
    </dgm:pt>
    <dgm:pt modelId="{7F37FF02-F3F5-4199-BAB2-729F64B2590C}" type="pres">
      <dgm:prSet presAssocID="{28249231-7036-404B-8923-19FA0652F9E0}" presName="parentText" presStyleLbl="node1" presStyleIdx="2" presStyleCnt="3">
        <dgm:presLayoutVars>
          <dgm:chMax val="0"/>
          <dgm:bulletEnabled val="1"/>
        </dgm:presLayoutVars>
      </dgm:prSet>
      <dgm:spPr/>
    </dgm:pt>
  </dgm:ptLst>
  <dgm:cxnLst>
    <dgm:cxn modelId="{B6E9D70B-B543-4284-9F1D-74AEFF36E0E4}" srcId="{E34AC777-03EC-4CD6-964F-D6DABE41A086}" destId="{3CDA3F53-000F-400F-B84B-B921F85F2ECF}" srcOrd="0" destOrd="0" parTransId="{DE5EF398-C9D7-4903-89E2-2FF4F3073413}" sibTransId="{0185070E-7C3B-473C-9F37-8F112F05115B}"/>
    <dgm:cxn modelId="{7B5FCB14-A7A3-4DBD-BF69-C5C56CABA589}" type="presOf" srcId="{3CDA3F53-000F-400F-B84B-B921F85F2ECF}" destId="{766BC6CB-7420-4509-AB76-84D87E0A6E45}" srcOrd="0" destOrd="0" presId="urn:microsoft.com/office/officeart/2005/8/layout/vList2"/>
    <dgm:cxn modelId="{649BD230-C5A6-4DB6-A6E5-FC016401EB8A}" type="presOf" srcId="{E34AC777-03EC-4CD6-964F-D6DABE41A086}" destId="{C9559C9F-ACA6-4DD3-9BFF-F22D5420F5FD}" srcOrd="0" destOrd="0" presId="urn:microsoft.com/office/officeart/2005/8/layout/vList2"/>
    <dgm:cxn modelId="{FAA64D32-9784-4531-A5A4-7A281E51BE40}" type="presOf" srcId="{21FA0438-3557-435A-868A-FFC544C06E89}" destId="{BC2CB704-4C98-4241-BFE2-5C79A3A0F4D4}" srcOrd="0" destOrd="0" presId="urn:microsoft.com/office/officeart/2005/8/layout/vList2"/>
    <dgm:cxn modelId="{B1781D49-988E-4EE1-B89F-03F494C5390D}" srcId="{E34AC777-03EC-4CD6-964F-D6DABE41A086}" destId="{21FA0438-3557-435A-868A-FFC544C06E89}" srcOrd="1" destOrd="0" parTransId="{E66C34F1-A8DC-4F2A-8368-7E21A5CCEB09}" sibTransId="{65C3D7D2-CB7F-4A3C-8931-B4D02C1F1D71}"/>
    <dgm:cxn modelId="{44C78582-2385-424B-A817-81B04C87BE4F}" type="presOf" srcId="{28249231-7036-404B-8923-19FA0652F9E0}" destId="{7F37FF02-F3F5-4199-BAB2-729F64B2590C}" srcOrd="0" destOrd="0" presId="urn:microsoft.com/office/officeart/2005/8/layout/vList2"/>
    <dgm:cxn modelId="{C540FAE9-1770-41CC-B259-EFC989C28802}" srcId="{E34AC777-03EC-4CD6-964F-D6DABE41A086}" destId="{28249231-7036-404B-8923-19FA0652F9E0}" srcOrd="2" destOrd="0" parTransId="{1E8F8F3A-65B8-4FDD-97D0-2AD0A0BED03A}" sibTransId="{961EA844-9AE6-45CB-AF4D-2C1D0A0C3056}"/>
    <dgm:cxn modelId="{0A26A714-FF94-49DF-8F76-FAED89CEE367}" type="presParOf" srcId="{C9559C9F-ACA6-4DD3-9BFF-F22D5420F5FD}" destId="{766BC6CB-7420-4509-AB76-84D87E0A6E45}" srcOrd="0" destOrd="0" presId="urn:microsoft.com/office/officeart/2005/8/layout/vList2"/>
    <dgm:cxn modelId="{1ADE6720-1F71-4A7F-B63E-2604316ED7A6}" type="presParOf" srcId="{C9559C9F-ACA6-4DD3-9BFF-F22D5420F5FD}" destId="{656EA5C1-3E13-4159-AA71-133B0E0039E3}" srcOrd="1" destOrd="0" presId="urn:microsoft.com/office/officeart/2005/8/layout/vList2"/>
    <dgm:cxn modelId="{887E7E03-5BC0-431F-A9D6-B74010AD66DA}" type="presParOf" srcId="{C9559C9F-ACA6-4DD3-9BFF-F22D5420F5FD}" destId="{BC2CB704-4C98-4241-BFE2-5C79A3A0F4D4}" srcOrd="2" destOrd="0" presId="urn:microsoft.com/office/officeart/2005/8/layout/vList2"/>
    <dgm:cxn modelId="{C9BC4CAB-EAA7-4D8D-ACCB-25A28C94F0B6}" type="presParOf" srcId="{C9559C9F-ACA6-4DD3-9BFF-F22D5420F5FD}" destId="{CCB9F0B2-FD36-4B27-94D8-E3E0B20D640D}" srcOrd="3" destOrd="0" presId="urn:microsoft.com/office/officeart/2005/8/layout/vList2"/>
    <dgm:cxn modelId="{3BBA22C5-9CD1-4F0A-9432-45E09C4EBEA2}" type="presParOf" srcId="{C9559C9F-ACA6-4DD3-9BFF-F22D5420F5FD}" destId="{7F37FF02-F3F5-4199-BAB2-729F64B2590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17B8355-6707-4F0D-B71A-09C2B7C52C11}" type="doc">
      <dgm:prSet loTypeId="urn:microsoft.com/office/officeart/2005/8/layout/vList2" loCatId="list" qsTypeId="urn:microsoft.com/office/officeart/2005/8/quickstyle/simple5" qsCatId="simple" csTypeId="urn:microsoft.com/office/officeart/2005/8/colors/colorful2" csCatId="colorful" phldr="1"/>
      <dgm:spPr/>
      <dgm:t>
        <a:bodyPr/>
        <a:lstStyle/>
        <a:p>
          <a:endParaRPr lang="en-US"/>
        </a:p>
      </dgm:t>
    </dgm:pt>
    <dgm:pt modelId="{0E806D90-54E7-4BE4-AD1E-272D1938ACAB}">
      <dgm:prSet/>
      <dgm:spPr>
        <a:solidFill>
          <a:schemeClr val="tx2">
            <a:lumMod val="50000"/>
          </a:schemeClr>
        </a:solidFill>
      </dgm:spPr>
      <dgm:t>
        <a:bodyPr/>
        <a:lstStyle/>
        <a:p>
          <a:r>
            <a:rPr lang="en-US" dirty="0">
              <a:effectLst>
                <a:outerShdw blurRad="38100" dist="38100" dir="2700000" algn="tl">
                  <a:srgbClr val="000000">
                    <a:alpha val="43137"/>
                  </a:srgbClr>
                </a:outerShdw>
              </a:effectLst>
            </a:rPr>
            <a:t>When seventy years are completed for Babylon, I will visit you and keep My good promise to you, causing you to return to this place. 11 For I know the thoughts and plans that I have for you, says the Lord, thoughts and plans for welfare and peace and not for evil, to give you hope in your final outcome. Then you will call upon Me, and you will come and pray to Me, and I will hear and heed you.  Jeremiah 29:10-12 AMP</a:t>
          </a:r>
        </a:p>
      </dgm:t>
    </dgm:pt>
    <dgm:pt modelId="{E7459840-A5A9-4D21-A8E3-612E0E559000}" type="parTrans" cxnId="{C66C721E-5452-4E21-BF76-375C9A6840FE}">
      <dgm:prSet/>
      <dgm:spPr/>
      <dgm:t>
        <a:bodyPr/>
        <a:lstStyle/>
        <a:p>
          <a:endParaRPr lang="en-US"/>
        </a:p>
      </dgm:t>
    </dgm:pt>
    <dgm:pt modelId="{83B9E6FA-057F-445D-97E9-CEA828BC091F}" type="sibTrans" cxnId="{C66C721E-5452-4E21-BF76-375C9A6840FE}">
      <dgm:prSet/>
      <dgm:spPr/>
      <dgm:t>
        <a:bodyPr/>
        <a:lstStyle/>
        <a:p>
          <a:endParaRPr lang="en-US"/>
        </a:p>
      </dgm:t>
    </dgm:pt>
    <dgm:pt modelId="{C22400F9-7327-478B-B413-4455C71BEC97}">
      <dgm:prSet/>
      <dgm:spPr>
        <a:solidFill>
          <a:schemeClr val="accent3">
            <a:lumMod val="75000"/>
          </a:schemeClr>
        </a:solidFill>
      </dgm:spPr>
      <dgm:t>
        <a:bodyPr/>
        <a:lstStyle/>
        <a:p>
          <a:r>
            <a:rPr lang="en-US" dirty="0">
              <a:effectLst>
                <a:outerShdw blurRad="38100" dist="38100" dir="2700000" algn="tl">
                  <a:srgbClr val="000000">
                    <a:alpha val="43137"/>
                  </a:srgbClr>
                </a:outerShdw>
              </a:effectLst>
            </a:rPr>
            <a:t>I have strength for all things in Christ Who empowers me (I am ready for anything and equal to anything through Him Who infuses inner strength into me; I am self-sufficient in Christ's sufficiency). Philippians 4:13 AMP</a:t>
          </a:r>
        </a:p>
      </dgm:t>
    </dgm:pt>
    <dgm:pt modelId="{8E97BDBE-70D4-4945-8545-2EE34887CA6A}" type="parTrans" cxnId="{1CBA50E0-9FD2-428E-BFF9-DF076A093C20}">
      <dgm:prSet/>
      <dgm:spPr/>
      <dgm:t>
        <a:bodyPr/>
        <a:lstStyle/>
        <a:p>
          <a:endParaRPr lang="en-US"/>
        </a:p>
      </dgm:t>
    </dgm:pt>
    <dgm:pt modelId="{479A60F9-9BEF-4C3A-8219-4D7A3774AC9A}" type="sibTrans" cxnId="{1CBA50E0-9FD2-428E-BFF9-DF076A093C20}">
      <dgm:prSet/>
      <dgm:spPr/>
      <dgm:t>
        <a:bodyPr/>
        <a:lstStyle/>
        <a:p>
          <a:endParaRPr lang="en-US"/>
        </a:p>
      </dgm:t>
    </dgm:pt>
    <dgm:pt modelId="{3817C362-C5BB-4896-8450-6CFA64F90702}" type="pres">
      <dgm:prSet presAssocID="{917B8355-6707-4F0D-B71A-09C2B7C52C11}" presName="linear" presStyleCnt="0">
        <dgm:presLayoutVars>
          <dgm:animLvl val="lvl"/>
          <dgm:resizeHandles val="exact"/>
        </dgm:presLayoutVars>
      </dgm:prSet>
      <dgm:spPr/>
    </dgm:pt>
    <dgm:pt modelId="{BE46C3FC-2A7A-4475-8AF0-03B8AC1FF151}" type="pres">
      <dgm:prSet presAssocID="{0E806D90-54E7-4BE4-AD1E-272D1938ACAB}" presName="parentText" presStyleLbl="node1" presStyleIdx="0" presStyleCnt="2">
        <dgm:presLayoutVars>
          <dgm:chMax val="0"/>
          <dgm:bulletEnabled val="1"/>
        </dgm:presLayoutVars>
      </dgm:prSet>
      <dgm:spPr/>
    </dgm:pt>
    <dgm:pt modelId="{FB28367D-C390-455E-BFB1-69B67E894822}" type="pres">
      <dgm:prSet presAssocID="{83B9E6FA-057F-445D-97E9-CEA828BC091F}" presName="spacer" presStyleCnt="0"/>
      <dgm:spPr/>
    </dgm:pt>
    <dgm:pt modelId="{F7658557-C1C5-4D8F-9A75-615B0927E3CA}" type="pres">
      <dgm:prSet presAssocID="{C22400F9-7327-478B-B413-4455C71BEC97}" presName="parentText" presStyleLbl="node1" presStyleIdx="1" presStyleCnt="2">
        <dgm:presLayoutVars>
          <dgm:chMax val="0"/>
          <dgm:bulletEnabled val="1"/>
        </dgm:presLayoutVars>
      </dgm:prSet>
      <dgm:spPr/>
    </dgm:pt>
  </dgm:ptLst>
  <dgm:cxnLst>
    <dgm:cxn modelId="{C66C721E-5452-4E21-BF76-375C9A6840FE}" srcId="{917B8355-6707-4F0D-B71A-09C2B7C52C11}" destId="{0E806D90-54E7-4BE4-AD1E-272D1938ACAB}" srcOrd="0" destOrd="0" parTransId="{E7459840-A5A9-4D21-A8E3-612E0E559000}" sibTransId="{83B9E6FA-057F-445D-97E9-CEA828BC091F}"/>
    <dgm:cxn modelId="{362CB48A-AAEC-480F-8EB1-E514BCE75539}" type="presOf" srcId="{C22400F9-7327-478B-B413-4455C71BEC97}" destId="{F7658557-C1C5-4D8F-9A75-615B0927E3CA}" srcOrd="0" destOrd="0" presId="urn:microsoft.com/office/officeart/2005/8/layout/vList2"/>
    <dgm:cxn modelId="{2E242597-891D-4916-A98B-09B107305F45}" type="presOf" srcId="{0E806D90-54E7-4BE4-AD1E-272D1938ACAB}" destId="{BE46C3FC-2A7A-4475-8AF0-03B8AC1FF151}" srcOrd="0" destOrd="0" presId="urn:microsoft.com/office/officeart/2005/8/layout/vList2"/>
    <dgm:cxn modelId="{D2F745CD-F21E-4193-8CA8-2F607FD8C4D8}" type="presOf" srcId="{917B8355-6707-4F0D-B71A-09C2B7C52C11}" destId="{3817C362-C5BB-4896-8450-6CFA64F90702}" srcOrd="0" destOrd="0" presId="urn:microsoft.com/office/officeart/2005/8/layout/vList2"/>
    <dgm:cxn modelId="{1CBA50E0-9FD2-428E-BFF9-DF076A093C20}" srcId="{917B8355-6707-4F0D-B71A-09C2B7C52C11}" destId="{C22400F9-7327-478B-B413-4455C71BEC97}" srcOrd="1" destOrd="0" parTransId="{8E97BDBE-70D4-4945-8545-2EE34887CA6A}" sibTransId="{479A60F9-9BEF-4C3A-8219-4D7A3774AC9A}"/>
    <dgm:cxn modelId="{E3D8AF82-6393-49F0-9030-2F2461CE8889}" type="presParOf" srcId="{3817C362-C5BB-4896-8450-6CFA64F90702}" destId="{BE46C3FC-2A7A-4475-8AF0-03B8AC1FF151}" srcOrd="0" destOrd="0" presId="urn:microsoft.com/office/officeart/2005/8/layout/vList2"/>
    <dgm:cxn modelId="{5D27CCDE-E3C8-45D4-B441-163364323BED}" type="presParOf" srcId="{3817C362-C5BB-4896-8450-6CFA64F90702}" destId="{FB28367D-C390-455E-BFB1-69B67E894822}" srcOrd="1" destOrd="0" presId="urn:microsoft.com/office/officeart/2005/8/layout/vList2"/>
    <dgm:cxn modelId="{8FC4E7F1-811B-4584-82B8-DBD64D367F00}" type="presParOf" srcId="{3817C362-C5BB-4896-8450-6CFA64F90702}" destId="{F7658557-C1C5-4D8F-9A75-615B0927E3C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917B8355-6707-4F0D-B71A-09C2B7C52C11}" type="doc">
      <dgm:prSet loTypeId="urn:microsoft.com/office/officeart/2005/8/layout/vList2" loCatId="list" qsTypeId="urn:microsoft.com/office/officeart/2005/8/quickstyle/simple5" qsCatId="simple" csTypeId="urn:microsoft.com/office/officeart/2005/8/colors/colorful2" csCatId="colorful" phldr="1"/>
      <dgm:spPr/>
      <dgm:t>
        <a:bodyPr/>
        <a:lstStyle/>
        <a:p>
          <a:endParaRPr lang="en-US"/>
        </a:p>
      </dgm:t>
    </dgm:pt>
    <dgm:pt modelId="{0E806D90-54E7-4BE4-AD1E-272D1938ACAB}">
      <dgm:prSet/>
      <dgm:spPr>
        <a:solidFill>
          <a:schemeClr val="tx2">
            <a:lumMod val="50000"/>
          </a:schemeClr>
        </a:solidFill>
      </dgm:spPr>
      <dgm:t>
        <a:bodyPr/>
        <a:lstStyle/>
        <a:p>
          <a:r>
            <a:rPr lang="en-US" dirty="0">
              <a:effectLst>
                <a:outerShdw blurRad="38100" dist="38100" dir="2700000" algn="tl">
                  <a:srgbClr val="000000">
                    <a:alpha val="43137"/>
                  </a:srgbClr>
                </a:outerShdw>
              </a:effectLst>
            </a:rPr>
            <a:t>When seventy years are completed for Babylon, I will visit you and keep My good promise to you, causing you to return to this place. 11 For I know the thoughts and plans that I have for you, says the Lord, thoughts and plans for welfare and peace and not for evil, to give you hope in your final outcome. Then you will call upon Me, and you will come and pray to Me, and I will hear and heed you.  Jeremiah 29:10-12 AMP</a:t>
          </a:r>
        </a:p>
      </dgm:t>
    </dgm:pt>
    <dgm:pt modelId="{E7459840-A5A9-4D21-A8E3-612E0E559000}" type="parTrans" cxnId="{C66C721E-5452-4E21-BF76-375C9A6840FE}">
      <dgm:prSet/>
      <dgm:spPr/>
      <dgm:t>
        <a:bodyPr/>
        <a:lstStyle/>
        <a:p>
          <a:endParaRPr lang="en-US"/>
        </a:p>
      </dgm:t>
    </dgm:pt>
    <dgm:pt modelId="{83B9E6FA-057F-445D-97E9-CEA828BC091F}" type="sibTrans" cxnId="{C66C721E-5452-4E21-BF76-375C9A6840FE}">
      <dgm:prSet/>
      <dgm:spPr/>
      <dgm:t>
        <a:bodyPr/>
        <a:lstStyle/>
        <a:p>
          <a:endParaRPr lang="en-US"/>
        </a:p>
      </dgm:t>
    </dgm:pt>
    <dgm:pt modelId="{C22400F9-7327-478B-B413-4455C71BEC97}">
      <dgm:prSet/>
      <dgm:spPr>
        <a:solidFill>
          <a:schemeClr val="accent3">
            <a:lumMod val="75000"/>
          </a:schemeClr>
        </a:solidFill>
      </dgm:spPr>
      <dgm:t>
        <a:bodyPr/>
        <a:lstStyle/>
        <a:p>
          <a:r>
            <a:rPr lang="en-US" dirty="0">
              <a:effectLst>
                <a:outerShdw blurRad="38100" dist="38100" dir="2700000" algn="tl">
                  <a:srgbClr val="000000">
                    <a:alpha val="43137"/>
                  </a:srgbClr>
                </a:outerShdw>
              </a:effectLst>
            </a:rPr>
            <a:t>I have strength for all things in Christ Who empowers me (I am ready for anything and equal to anything through Him Who infuses inner strength into me; I am self-sufficient in Christ's sufficiency). Philippians 4:13 AMP</a:t>
          </a:r>
        </a:p>
      </dgm:t>
    </dgm:pt>
    <dgm:pt modelId="{8E97BDBE-70D4-4945-8545-2EE34887CA6A}" type="parTrans" cxnId="{1CBA50E0-9FD2-428E-BFF9-DF076A093C20}">
      <dgm:prSet/>
      <dgm:spPr/>
      <dgm:t>
        <a:bodyPr/>
        <a:lstStyle/>
        <a:p>
          <a:endParaRPr lang="en-US"/>
        </a:p>
      </dgm:t>
    </dgm:pt>
    <dgm:pt modelId="{479A60F9-9BEF-4C3A-8219-4D7A3774AC9A}" type="sibTrans" cxnId="{1CBA50E0-9FD2-428E-BFF9-DF076A093C20}">
      <dgm:prSet/>
      <dgm:spPr/>
      <dgm:t>
        <a:bodyPr/>
        <a:lstStyle/>
        <a:p>
          <a:endParaRPr lang="en-US"/>
        </a:p>
      </dgm:t>
    </dgm:pt>
    <dgm:pt modelId="{3817C362-C5BB-4896-8450-6CFA64F90702}" type="pres">
      <dgm:prSet presAssocID="{917B8355-6707-4F0D-B71A-09C2B7C52C11}" presName="linear" presStyleCnt="0">
        <dgm:presLayoutVars>
          <dgm:animLvl val="lvl"/>
          <dgm:resizeHandles val="exact"/>
        </dgm:presLayoutVars>
      </dgm:prSet>
      <dgm:spPr/>
    </dgm:pt>
    <dgm:pt modelId="{BE46C3FC-2A7A-4475-8AF0-03B8AC1FF151}" type="pres">
      <dgm:prSet presAssocID="{0E806D90-54E7-4BE4-AD1E-272D1938ACAB}" presName="parentText" presStyleLbl="node1" presStyleIdx="0" presStyleCnt="2">
        <dgm:presLayoutVars>
          <dgm:chMax val="0"/>
          <dgm:bulletEnabled val="1"/>
        </dgm:presLayoutVars>
      </dgm:prSet>
      <dgm:spPr/>
    </dgm:pt>
    <dgm:pt modelId="{FB28367D-C390-455E-BFB1-69B67E894822}" type="pres">
      <dgm:prSet presAssocID="{83B9E6FA-057F-445D-97E9-CEA828BC091F}" presName="spacer" presStyleCnt="0"/>
      <dgm:spPr/>
    </dgm:pt>
    <dgm:pt modelId="{F7658557-C1C5-4D8F-9A75-615B0927E3CA}" type="pres">
      <dgm:prSet presAssocID="{C22400F9-7327-478B-B413-4455C71BEC97}" presName="parentText" presStyleLbl="node1" presStyleIdx="1" presStyleCnt="2">
        <dgm:presLayoutVars>
          <dgm:chMax val="0"/>
          <dgm:bulletEnabled val="1"/>
        </dgm:presLayoutVars>
      </dgm:prSet>
      <dgm:spPr/>
    </dgm:pt>
  </dgm:ptLst>
  <dgm:cxnLst>
    <dgm:cxn modelId="{C66C721E-5452-4E21-BF76-375C9A6840FE}" srcId="{917B8355-6707-4F0D-B71A-09C2B7C52C11}" destId="{0E806D90-54E7-4BE4-AD1E-272D1938ACAB}" srcOrd="0" destOrd="0" parTransId="{E7459840-A5A9-4D21-A8E3-612E0E559000}" sibTransId="{83B9E6FA-057F-445D-97E9-CEA828BC091F}"/>
    <dgm:cxn modelId="{362CB48A-AAEC-480F-8EB1-E514BCE75539}" type="presOf" srcId="{C22400F9-7327-478B-B413-4455C71BEC97}" destId="{F7658557-C1C5-4D8F-9A75-615B0927E3CA}" srcOrd="0" destOrd="0" presId="urn:microsoft.com/office/officeart/2005/8/layout/vList2"/>
    <dgm:cxn modelId="{2E242597-891D-4916-A98B-09B107305F45}" type="presOf" srcId="{0E806D90-54E7-4BE4-AD1E-272D1938ACAB}" destId="{BE46C3FC-2A7A-4475-8AF0-03B8AC1FF151}" srcOrd="0" destOrd="0" presId="urn:microsoft.com/office/officeart/2005/8/layout/vList2"/>
    <dgm:cxn modelId="{D2F745CD-F21E-4193-8CA8-2F607FD8C4D8}" type="presOf" srcId="{917B8355-6707-4F0D-B71A-09C2B7C52C11}" destId="{3817C362-C5BB-4896-8450-6CFA64F90702}" srcOrd="0" destOrd="0" presId="urn:microsoft.com/office/officeart/2005/8/layout/vList2"/>
    <dgm:cxn modelId="{1CBA50E0-9FD2-428E-BFF9-DF076A093C20}" srcId="{917B8355-6707-4F0D-B71A-09C2B7C52C11}" destId="{C22400F9-7327-478B-B413-4455C71BEC97}" srcOrd="1" destOrd="0" parTransId="{8E97BDBE-70D4-4945-8545-2EE34887CA6A}" sibTransId="{479A60F9-9BEF-4C3A-8219-4D7A3774AC9A}"/>
    <dgm:cxn modelId="{E3D8AF82-6393-49F0-9030-2F2461CE8889}" type="presParOf" srcId="{3817C362-C5BB-4896-8450-6CFA64F90702}" destId="{BE46C3FC-2A7A-4475-8AF0-03B8AC1FF151}" srcOrd="0" destOrd="0" presId="urn:microsoft.com/office/officeart/2005/8/layout/vList2"/>
    <dgm:cxn modelId="{5D27CCDE-E3C8-45D4-B441-163364323BED}" type="presParOf" srcId="{3817C362-C5BB-4896-8450-6CFA64F90702}" destId="{FB28367D-C390-455E-BFB1-69B67E894822}" srcOrd="1" destOrd="0" presId="urn:microsoft.com/office/officeart/2005/8/layout/vList2"/>
    <dgm:cxn modelId="{8FC4E7F1-811B-4584-82B8-DBD64D367F00}" type="presParOf" srcId="{3817C362-C5BB-4896-8450-6CFA64F90702}" destId="{F7658557-C1C5-4D8F-9A75-615B0927E3C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A8BE0C9-A88C-443E-83F6-5FFBFF9AAC6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3B0C9189-E833-4BB1-AAF2-F3F67D76797F}">
      <dgm:prSet/>
      <dgm:spPr/>
      <dgm:t>
        <a:bodyPr/>
        <a:lstStyle/>
        <a:p>
          <a:r>
            <a:rPr lang="en-US" dirty="0">
              <a:effectLst>
                <a:outerShdw blurRad="38100" dist="38100" dir="2700000" algn="tl">
                  <a:srgbClr val="000000">
                    <a:alpha val="43137"/>
                  </a:srgbClr>
                </a:outerShdw>
              </a:effectLst>
            </a:rPr>
            <a:t>The culture of the United States has changed drastically since I was a child. And probably a lot since you entered kindergarten.</a:t>
          </a:r>
        </a:p>
      </dgm:t>
    </dgm:pt>
    <dgm:pt modelId="{1318FDCE-2DAC-4B18-9920-1093A0DE1B1F}" type="parTrans" cxnId="{5226F943-5A62-4B59-A05B-4F6C2B9D1E97}">
      <dgm:prSet/>
      <dgm:spPr/>
      <dgm:t>
        <a:bodyPr/>
        <a:lstStyle/>
        <a:p>
          <a:endParaRPr lang="en-US"/>
        </a:p>
      </dgm:t>
    </dgm:pt>
    <dgm:pt modelId="{B5E987F3-6C84-4C24-A1ED-40335AFD6CA5}" type="sibTrans" cxnId="{5226F943-5A62-4B59-A05B-4F6C2B9D1E97}">
      <dgm:prSet/>
      <dgm:spPr/>
      <dgm:t>
        <a:bodyPr/>
        <a:lstStyle/>
        <a:p>
          <a:endParaRPr lang="en-US"/>
        </a:p>
      </dgm:t>
    </dgm:pt>
    <dgm:pt modelId="{8C919DA5-616C-4BE0-BFB3-002BF3AAA88B}">
      <dgm:prSet/>
      <dgm:spPr/>
      <dgm:t>
        <a:bodyPr/>
        <a:lstStyle/>
        <a:p>
          <a:r>
            <a:rPr lang="en-US" dirty="0">
              <a:effectLst>
                <a:outerShdw blurRad="38100" dist="38100" dir="2700000" algn="tl">
                  <a:srgbClr val="000000">
                    <a:alpha val="43137"/>
                  </a:srgbClr>
                </a:outerShdw>
              </a:effectLst>
            </a:rPr>
            <a:t>Beginning around 150 years ago, postmodern thinkers invaded universities with a (sincere) belief that truth is relative and the product of individual perception. </a:t>
          </a:r>
        </a:p>
      </dgm:t>
    </dgm:pt>
    <dgm:pt modelId="{90E75975-FB27-4F3D-8A2F-5767619BAA64}" type="parTrans" cxnId="{B6BABD0E-D0FE-4AB0-9361-CE6A2DC26BD6}">
      <dgm:prSet/>
      <dgm:spPr/>
      <dgm:t>
        <a:bodyPr/>
        <a:lstStyle/>
        <a:p>
          <a:endParaRPr lang="en-US"/>
        </a:p>
      </dgm:t>
    </dgm:pt>
    <dgm:pt modelId="{2E40C767-5777-4A64-8DB7-4872636D2E0C}" type="sibTrans" cxnId="{B6BABD0E-D0FE-4AB0-9361-CE6A2DC26BD6}">
      <dgm:prSet/>
      <dgm:spPr/>
      <dgm:t>
        <a:bodyPr/>
        <a:lstStyle/>
        <a:p>
          <a:endParaRPr lang="en-US"/>
        </a:p>
      </dgm:t>
    </dgm:pt>
    <dgm:pt modelId="{C4832958-D816-49EE-8EFD-8036C22E5519}">
      <dgm:prSet/>
      <dgm:spPr/>
      <dgm:t>
        <a:bodyPr/>
        <a:lstStyle/>
        <a:p>
          <a:r>
            <a:rPr lang="en-US" dirty="0">
              <a:effectLst>
                <a:outerShdw blurRad="38100" dist="38100" dir="2700000" algn="tl">
                  <a:srgbClr val="000000">
                    <a:alpha val="43137"/>
                  </a:srgbClr>
                </a:outerShdw>
              </a:effectLst>
            </a:rPr>
            <a:t>Postmodern thought included Christianity—”If it works for you.” A post-Christian world is openly hostile to the church and it’s gospel.</a:t>
          </a:r>
        </a:p>
      </dgm:t>
    </dgm:pt>
    <dgm:pt modelId="{9FF45002-0857-47BE-B3BA-2BC469C61E2E}" type="parTrans" cxnId="{D563B645-7E03-4443-AF95-4EEDF38BCE38}">
      <dgm:prSet/>
      <dgm:spPr/>
      <dgm:t>
        <a:bodyPr/>
        <a:lstStyle/>
        <a:p>
          <a:endParaRPr lang="en-US"/>
        </a:p>
      </dgm:t>
    </dgm:pt>
    <dgm:pt modelId="{89F7C7C5-B673-46C1-AA7E-FEA13A6D5B67}" type="sibTrans" cxnId="{D563B645-7E03-4443-AF95-4EEDF38BCE38}">
      <dgm:prSet/>
      <dgm:spPr/>
      <dgm:t>
        <a:bodyPr/>
        <a:lstStyle/>
        <a:p>
          <a:endParaRPr lang="en-US"/>
        </a:p>
      </dgm:t>
    </dgm:pt>
    <dgm:pt modelId="{8362A9F4-52AB-4E16-B038-70E5CD7C5DAC}">
      <dgm:prSet/>
      <dgm:spPr/>
      <dgm:t>
        <a:bodyPr/>
        <a:lstStyle/>
        <a:p>
          <a:r>
            <a:rPr lang="en-US" dirty="0">
              <a:effectLst>
                <a:outerShdw blurRad="38100" dist="38100" dir="2700000" algn="tl">
                  <a:srgbClr val="000000">
                    <a:alpha val="43137"/>
                  </a:srgbClr>
                </a:outerShdw>
              </a:effectLst>
            </a:rPr>
            <a:t> Jesus is still Lord and the gates of hell will not prevail against His church (ours maybe?)</a:t>
          </a:r>
        </a:p>
      </dgm:t>
    </dgm:pt>
    <dgm:pt modelId="{AF2A4C5F-768F-469F-A7B8-03D6B82E0384}" type="parTrans" cxnId="{DFEA8C28-5009-4588-908B-30B077F01E7E}">
      <dgm:prSet/>
      <dgm:spPr/>
      <dgm:t>
        <a:bodyPr/>
        <a:lstStyle/>
        <a:p>
          <a:endParaRPr lang="en-US"/>
        </a:p>
      </dgm:t>
    </dgm:pt>
    <dgm:pt modelId="{D8D87E79-4541-4272-A965-BDC2B866C161}" type="sibTrans" cxnId="{DFEA8C28-5009-4588-908B-30B077F01E7E}">
      <dgm:prSet/>
      <dgm:spPr/>
      <dgm:t>
        <a:bodyPr/>
        <a:lstStyle/>
        <a:p>
          <a:endParaRPr lang="en-US"/>
        </a:p>
      </dgm:t>
    </dgm:pt>
    <dgm:pt modelId="{CE6EA19E-3917-4547-881C-53216829ED64}" type="pres">
      <dgm:prSet presAssocID="{2A8BE0C9-A88C-443E-83F6-5FFBFF9AAC6F}" presName="diagram" presStyleCnt="0">
        <dgm:presLayoutVars>
          <dgm:dir/>
          <dgm:resizeHandles val="exact"/>
        </dgm:presLayoutVars>
      </dgm:prSet>
      <dgm:spPr/>
    </dgm:pt>
    <dgm:pt modelId="{CDC0A5E3-2102-4C5A-9F12-3A067C3E0CDB}" type="pres">
      <dgm:prSet presAssocID="{3B0C9189-E833-4BB1-AAF2-F3F67D76797F}" presName="node" presStyleLbl="node1" presStyleIdx="0" presStyleCnt="4" custScaleX="147706" custLinFactNeighborX="-14103" custLinFactNeighborY="1140">
        <dgm:presLayoutVars>
          <dgm:bulletEnabled val="1"/>
        </dgm:presLayoutVars>
      </dgm:prSet>
      <dgm:spPr/>
    </dgm:pt>
    <dgm:pt modelId="{B86C5026-AB6A-4A33-814A-A497B469EA2C}" type="pres">
      <dgm:prSet presAssocID="{B5E987F3-6C84-4C24-A1ED-40335AFD6CA5}" presName="sibTrans" presStyleCnt="0"/>
      <dgm:spPr/>
    </dgm:pt>
    <dgm:pt modelId="{8FB9F7CC-0099-4299-A06B-BB899899C196}" type="pres">
      <dgm:prSet presAssocID="{8C919DA5-616C-4BE0-BFB3-002BF3AAA88B}" presName="node" presStyleLbl="node1" presStyleIdx="1" presStyleCnt="4" custScaleX="147706" custLinFactNeighborX="41713" custLinFactNeighborY="1140">
        <dgm:presLayoutVars>
          <dgm:bulletEnabled val="1"/>
        </dgm:presLayoutVars>
      </dgm:prSet>
      <dgm:spPr/>
    </dgm:pt>
    <dgm:pt modelId="{78EFFDA3-4DF5-43D9-AE55-92E1247215F7}" type="pres">
      <dgm:prSet presAssocID="{2E40C767-5777-4A64-8DB7-4872636D2E0C}" presName="sibTrans" presStyleCnt="0"/>
      <dgm:spPr/>
    </dgm:pt>
    <dgm:pt modelId="{2EACFB3C-6436-4887-8EE2-BD56C3E8E0A0}" type="pres">
      <dgm:prSet presAssocID="{C4832958-D816-49EE-8EFD-8036C22E5519}" presName="node" presStyleLbl="node1" presStyleIdx="2" presStyleCnt="4" custScaleX="147706" custLinFactNeighborX="-47526" custLinFactNeighborY="1140">
        <dgm:presLayoutVars>
          <dgm:bulletEnabled val="1"/>
        </dgm:presLayoutVars>
      </dgm:prSet>
      <dgm:spPr/>
    </dgm:pt>
    <dgm:pt modelId="{2410CC89-4CB6-45C7-A026-17B0B5042410}" type="pres">
      <dgm:prSet presAssocID="{89F7C7C5-B673-46C1-AA7E-FEA13A6D5B67}" presName="sibTrans" presStyleCnt="0"/>
      <dgm:spPr/>
    </dgm:pt>
    <dgm:pt modelId="{07E7B3DA-A9A1-450A-81CA-1A8BF35F3612}" type="pres">
      <dgm:prSet presAssocID="{8362A9F4-52AB-4E16-B038-70E5CD7C5DAC}" presName="node" presStyleLbl="node1" presStyleIdx="3" presStyleCnt="4" custScaleX="147706" custLinFactNeighborX="48209">
        <dgm:presLayoutVars>
          <dgm:bulletEnabled val="1"/>
        </dgm:presLayoutVars>
      </dgm:prSet>
      <dgm:spPr/>
    </dgm:pt>
  </dgm:ptLst>
  <dgm:cxnLst>
    <dgm:cxn modelId="{6AE67E0A-B9E2-4C0A-80CF-11020E870C41}" type="presOf" srcId="{8362A9F4-52AB-4E16-B038-70E5CD7C5DAC}" destId="{07E7B3DA-A9A1-450A-81CA-1A8BF35F3612}" srcOrd="0" destOrd="0" presId="urn:microsoft.com/office/officeart/2005/8/layout/default"/>
    <dgm:cxn modelId="{B6BABD0E-D0FE-4AB0-9361-CE6A2DC26BD6}" srcId="{2A8BE0C9-A88C-443E-83F6-5FFBFF9AAC6F}" destId="{8C919DA5-616C-4BE0-BFB3-002BF3AAA88B}" srcOrd="1" destOrd="0" parTransId="{90E75975-FB27-4F3D-8A2F-5767619BAA64}" sibTransId="{2E40C767-5777-4A64-8DB7-4872636D2E0C}"/>
    <dgm:cxn modelId="{B0AF8E10-7EA3-42C9-A965-A93BF5AE1CCF}" type="presOf" srcId="{C4832958-D816-49EE-8EFD-8036C22E5519}" destId="{2EACFB3C-6436-4887-8EE2-BD56C3E8E0A0}" srcOrd="0" destOrd="0" presId="urn:microsoft.com/office/officeart/2005/8/layout/default"/>
    <dgm:cxn modelId="{13259E23-2389-41F6-A5B9-567DCCEAE76F}" type="presOf" srcId="{3B0C9189-E833-4BB1-AAF2-F3F67D76797F}" destId="{CDC0A5E3-2102-4C5A-9F12-3A067C3E0CDB}" srcOrd="0" destOrd="0" presId="urn:microsoft.com/office/officeart/2005/8/layout/default"/>
    <dgm:cxn modelId="{DFEA8C28-5009-4588-908B-30B077F01E7E}" srcId="{2A8BE0C9-A88C-443E-83F6-5FFBFF9AAC6F}" destId="{8362A9F4-52AB-4E16-B038-70E5CD7C5DAC}" srcOrd="3" destOrd="0" parTransId="{AF2A4C5F-768F-469F-A7B8-03D6B82E0384}" sibTransId="{D8D87E79-4541-4272-A965-BDC2B866C161}"/>
    <dgm:cxn modelId="{D40DCB3F-96B5-4892-B59B-D76641E41EE0}" type="presOf" srcId="{2A8BE0C9-A88C-443E-83F6-5FFBFF9AAC6F}" destId="{CE6EA19E-3917-4547-881C-53216829ED64}" srcOrd="0" destOrd="0" presId="urn:microsoft.com/office/officeart/2005/8/layout/default"/>
    <dgm:cxn modelId="{5226F943-5A62-4B59-A05B-4F6C2B9D1E97}" srcId="{2A8BE0C9-A88C-443E-83F6-5FFBFF9AAC6F}" destId="{3B0C9189-E833-4BB1-AAF2-F3F67D76797F}" srcOrd="0" destOrd="0" parTransId="{1318FDCE-2DAC-4B18-9920-1093A0DE1B1F}" sibTransId="{B5E987F3-6C84-4C24-A1ED-40335AFD6CA5}"/>
    <dgm:cxn modelId="{D563B645-7E03-4443-AF95-4EEDF38BCE38}" srcId="{2A8BE0C9-A88C-443E-83F6-5FFBFF9AAC6F}" destId="{C4832958-D816-49EE-8EFD-8036C22E5519}" srcOrd="2" destOrd="0" parTransId="{9FF45002-0857-47BE-B3BA-2BC469C61E2E}" sibTransId="{89F7C7C5-B673-46C1-AA7E-FEA13A6D5B67}"/>
    <dgm:cxn modelId="{136E41E6-0472-47E2-8F79-01ABAFB4FE8F}" type="presOf" srcId="{8C919DA5-616C-4BE0-BFB3-002BF3AAA88B}" destId="{8FB9F7CC-0099-4299-A06B-BB899899C196}" srcOrd="0" destOrd="0" presId="urn:microsoft.com/office/officeart/2005/8/layout/default"/>
    <dgm:cxn modelId="{CA7D0E5C-3F24-451C-9030-CBF1264E1014}" type="presParOf" srcId="{CE6EA19E-3917-4547-881C-53216829ED64}" destId="{CDC0A5E3-2102-4C5A-9F12-3A067C3E0CDB}" srcOrd="0" destOrd="0" presId="urn:microsoft.com/office/officeart/2005/8/layout/default"/>
    <dgm:cxn modelId="{BE110BBA-10ED-4439-8023-A90F2EE340AF}" type="presParOf" srcId="{CE6EA19E-3917-4547-881C-53216829ED64}" destId="{B86C5026-AB6A-4A33-814A-A497B469EA2C}" srcOrd="1" destOrd="0" presId="urn:microsoft.com/office/officeart/2005/8/layout/default"/>
    <dgm:cxn modelId="{610DC7C0-98CE-45A9-ACAF-9B544440B18A}" type="presParOf" srcId="{CE6EA19E-3917-4547-881C-53216829ED64}" destId="{8FB9F7CC-0099-4299-A06B-BB899899C196}" srcOrd="2" destOrd="0" presId="urn:microsoft.com/office/officeart/2005/8/layout/default"/>
    <dgm:cxn modelId="{1C1FCBD5-CC73-44C4-985C-81DEDEC053E7}" type="presParOf" srcId="{CE6EA19E-3917-4547-881C-53216829ED64}" destId="{78EFFDA3-4DF5-43D9-AE55-92E1247215F7}" srcOrd="3" destOrd="0" presId="urn:microsoft.com/office/officeart/2005/8/layout/default"/>
    <dgm:cxn modelId="{810F289B-07E5-4D53-8F3A-941B99927BD6}" type="presParOf" srcId="{CE6EA19E-3917-4547-881C-53216829ED64}" destId="{2EACFB3C-6436-4887-8EE2-BD56C3E8E0A0}" srcOrd="4" destOrd="0" presId="urn:microsoft.com/office/officeart/2005/8/layout/default"/>
    <dgm:cxn modelId="{07677A86-9E6B-4FFD-A84C-66DC73C63BA4}" type="presParOf" srcId="{CE6EA19E-3917-4547-881C-53216829ED64}" destId="{2410CC89-4CB6-45C7-A026-17B0B5042410}" srcOrd="5" destOrd="0" presId="urn:microsoft.com/office/officeart/2005/8/layout/default"/>
    <dgm:cxn modelId="{3A1C176C-17CA-4D17-B5BE-14C9DB5D5081}" type="presParOf" srcId="{CE6EA19E-3917-4547-881C-53216829ED64}" destId="{07E7B3DA-A9A1-450A-81CA-1A8BF35F3612}"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917B8355-6707-4F0D-B71A-09C2B7C52C11}" type="doc">
      <dgm:prSet loTypeId="urn:microsoft.com/office/officeart/2005/8/layout/vList2" loCatId="list" qsTypeId="urn:microsoft.com/office/officeart/2005/8/quickstyle/simple5" qsCatId="simple" csTypeId="urn:microsoft.com/office/officeart/2005/8/colors/colorful2" csCatId="colorful" phldr="1"/>
      <dgm:spPr/>
      <dgm:t>
        <a:bodyPr/>
        <a:lstStyle/>
        <a:p>
          <a:endParaRPr lang="en-US"/>
        </a:p>
      </dgm:t>
    </dgm:pt>
    <dgm:pt modelId="{0E806D90-54E7-4BE4-AD1E-272D1938ACAB}">
      <dgm:prSet/>
      <dgm:spPr>
        <a:solidFill>
          <a:schemeClr val="tx2">
            <a:lumMod val="50000"/>
          </a:schemeClr>
        </a:solidFill>
      </dgm:spPr>
      <dgm:t>
        <a:bodyPr/>
        <a:lstStyle/>
        <a:p>
          <a:r>
            <a:rPr lang="en-US" dirty="0">
              <a:effectLst>
                <a:outerShdw blurRad="38100" dist="38100" dir="2700000" algn="tl">
                  <a:srgbClr val="000000">
                    <a:alpha val="43137"/>
                  </a:srgbClr>
                </a:outerShdw>
              </a:effectLst>
            </a:rPr>
            <a:t>When seventy years are completed for Babylon, I will visit you and keep My good promise to you, causing you to return to this place. 11 For I know the thoughts and plans that I have for you, says the Lord, thoughts and plans for welfare and peace and not for evil, to give you hope in your final outcome. Then you will call upon Me, and you will come and pray to Me, and I will hear and heed you.  Jeremiah 29:10-12 AMP</a:t>
          </a:r>
        </a:p>
      </dgm:t>
    </dgm:pt>
    <dgm:pt modelId="{E7459840-A5A9-4D21-A8E3-612E0E559000}" type="parTrans" cxnId="{C66C721E-5452-4E21-BF76-375C9A6840FE}">
      <dgm:prSet/>
      <dgm:spPr/>
      <dgm:t>
        <a:bodyPr/>
        <a:lstStyle/>
        <a:p>
          <a:endParaRPr lang="en-US"/>
        </a:p>
      </dgm:t>
    </dgm:pt>
    <dgm:pt modelId="{83B9E6FA-057F-445D-97E9-CEA828BC091F}" type="sibTrans" cxnId="{C66C721E-5452-4E21-BF76-375C9A6840FE}">
      <dgm:prSet/>
      <dgm:spPr/>
      <dgm:t>
        <a:bodyPr/>
        <a:lstStyle/>
        <a:p>
          <a:endParaRPr lang="en-US"/>
        </a:p>
      </dgm:t>
    </dgm:pt>
    <dgm:pt modelId="{C22400F9-7327-478B-B413-4455C71BEC97}">
      <dgm:prSet/>
      <dgm:spPr>
        <a:solidFill>
          <a:schemeClr val="accent3">
            <a:lumMod val="75000"/>
          </a:schemeClr>
        </a:solidFill>
      </dgm:spPr>
      <dgm:t>
        <a:bodyPr/>
        <a:lstStyle/>
        <a:p>
          <a:r>
            <a:rPr lang="en-US" dirty="0">
              <a:effectLst>
                <a:outerShdw blurRad="38100" dist="38100" dir="2700000" algn="tl">
                  <a:srgbClr val="000000">
                    <a:alpha val="43137"/>
                  </a:srgbClr>
                </a:outerShdw>
              </a:effectLst>
            </a:rPr>
            <a:t>I have strength for all things in Christ Who empowers me (I am ready for anything and equal to anything through Him Who infuses inner strength into me; I am self-sufficient in Christ's sufficiency). Philippians 4:13 AMP</a:t>
          </a:r>
        </a:p>
      </dgm:t>
    </dgm:pt>
    <dgm:pt modelId="{8E97BDBE-70D4-4945-8545-2EE34887CA6A}" type="parTrans" cxnId="{1CBA50E0-9FD2-428E-BFF9-DF076A093C20}">
      <dgm:prSet/>
      <dgm:spPr/>
      <dgm:t>
        <a:bodyPr/>
        <a:lstStyle/>
        <a:p>
          <a:endParaRPr lang="en-US"/>
        </a:p>
      </dgm:t>
    </dgm:pt>
    <dgm:pt modelId="{479A60F9-9BEF-4C3A-8219-4D7A3774AC9A}" type="sibTrans" cxnId="{1CBA50E0-9FD2-428E-BFF9-DF076A093C20}">
      <dgm:prSet/>
      <dgm:spPr/>
      <dgm:t>
        <a:bodyPr/>
        <a:lstStyle/>
        <a:p>
          <a:endParaRPr lang="en-US"/>
        </a:p>
      </dgm:t>
    </dgm:pt>
    <dgm:pt modelId="{3817C362-C5BB-4896-8450-6CFA64F90702}" type="pres">
      <dgm:prSet presAssocID="{917B8355-6707-4F0D-B71A-09C2B7C52C11}" presName="linear" presStyleCnt="0">
        <dgm:presLayoutVars>
          <dgm:animLvl val="lvl"/>
          <dgm:resizeHandles val="exact"/>
        </dgm:presLayoutVars>
      </dgm:prSet>
      <dgm:spPr/>
    </dgm:pt>
    <dgm:pt modelId="{BE46C3FC-2A7A-4475-8AF0-03B8AC1FF151}" type="pres">
      <dgm:prSet presAssocID="{0E806D90-54E7-4BE4-AD1E-272D1938ACAB}" presName="parentText" presStyleLbl="node1" presStyleIdx="0" presStyleCnt="2">
        <dgm:presLayoutVars>
          <dgm:chMax val="0"/>
          <dgm:bulletEnabled val="1"/>
        </dgm:presLayoutVars>
      </dgm:prSet>
      <dgm:spPr/>
    </dgm:pt>
    <dgm:pt modelId="{FB28367D-C390-455E-BFB1-69B67E894822}" type="pres">
      <dgm:prSet presAssocID="{83B9E6FA-057F-445D-97E9-CEA828BC091F}" presName="spacer" presStyleCnt="0"/>
      <dgm:spPr/>
    </dgm:pt>
    <dgm:pt modelId="{F7658557-C1C5-4D8F-9A75-615B0927E3CA}" type="pres">
      <dgm:prSet presAssocID="{C22400F9-7327-478B-B413-4455C71BEC97}" presName="parentText" presStyleLbl="node1" presStyleIdx="1" presStyleCnt="2">
        <dgm:presLayoutVars>
          <dgm:chMax val="0"/>
          <dgm:bulletEnabled val="1"/>
        </dgm:presLayoutVars>
      </dgm:prSet>
      <dgm:spPr/>
    </dgm:pt>
  </dgm:ptLst>
  <dgm:cxnLst>
    <dgm:cxn modelId="{C66C721E-5452-4E21-BF76-375C9A6840FE}" srcId="{917B8355-6707-4F0D-B71A-09C2B7C52C11}" destId="{0E806D90-54E7-4BE4-AD1E-272D1938ACAB}" srcOrd="0" destOrd="0" parTransId="{E7459840-A5A9-4D21-A8E3-612E0E559000}" sibTransId="{83B9E6FA-057F-445D-97E9-CEA828BC091F}"/>
    <dgm:cxn modelId="{362CB48A-AAEC-480F-8EB1-E514BCE75539}" type="presOf" srcId="{C22400F9-7327-478B-B413-4455C71BEC97}" destId="{F7658557-C1C5-4D8F-9A75-615B0927E3CA}" srcOrd="0" destOrd="0" presId="urn:microsoft.com/office/officeart/2005/8/layout/vList2"/>
    <dgm:cxn modelId="{2E242597-891D-4916-A98B-09B107305F45}" type="presOf" srcId="{0E806D90-54E7-4BE4-AD1E-272D1938ACAB}" destId="{BE46C3FC-2A7A-4475-8AF0-03B8AC1FF151}" srcOrd="0" destOrd="0" presId="urn:microsoft.com/office/officeart/2005/8/layout/vList2"/>
    <dgm:cxn modelId="{D2F745CD-F21E-4193-8CA8-2F607FD8C4D8}" type="presOf" srcId="{917B8355-6707-4F0D-B71A-09C2B7C52C11}" destId="{3817C362-C5BB-4896-8450-6CFA64F90702}" srcOrd="0" destOrd="0" presId="urn:microsoft.com/office/officeart/2005/8/layout/vList2"/>
    <dgm:cxn modelId="{1CBA50E0-9FD2-428E-BFF9-DF076A093C20}" srcId="{917B8355-6707-4F0D-B71A-09C2B7C52C11}" destId="{C22400F9-7327-478B-B413-4455C71BEC97}" srcOrd="1" destOrd="0" parTransId="{8E97BDBE-70D4-4945-8545-2EE34887CA6A}" sibTransId="{479A60F9-9BEF-4C3A-8219-4D7A3774AC9A}"/>
    <dgm:cxn modelId="{E3D8AF82-6393-49F0-9030-2F2461CE8889}" type="presParOf" srcId="{3817C362-C5BB-4896-8450-6CFA64F90702}" destId="{BE46C3FC-2A7A-4475-8AF0-03B8AC1FF151}" srcOrd="0" destOrd="0" presId="urn:microsoft.com/office/officeart/2005/8/layout/vList2"/>
    <dgm:cxn modelId="{5D27CCDE-E3C8-45D4-B441-163364323BED}" type="presParOf" srcId="{3817C362-C5BB-4896-8450-6CFA64F90702}" destId="{FB28367D-C390-455E-BFB1-69B67E894822}" srcOrd="1" destOrd="0" presId="urn:microsoft.com/office/officeart/2005/8/layout/vList2"/>
    <dgm:cxn modelId="{8FC4E7F1-811B-4584-82B8-DBD64D367F00}" type="presParOf" srcId="{3817C362-C5BB-4896-8450-6CFA64F90702}" destId="{F7658557-C1C5-4D8F-9A75-615B0927E3C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BD372BB4-E559-4BDE-85B6-B8070423042D}" type="doc">
      <dgm:prSet loTypeId="urn:microsoft.com/office/officeart/2016/7/layout/VerticalSolidActionList" loCatId="List" qsTypeId="urn:microsoft.com/office/officeart/2005/8/quickstyle/simple5" qsCatId="simple" csTypeId="urn:microsoft.com/office/officeart/2005/8/colors/colorful2" csCatId="colorful" phldr="1"/>
      <dgm:spPr/>
      <dgm:t>
        <a:bodyPr/>
        <a:lstStyle/>
        <a:p>
          <a:endParaRPr lang="en-US"/>
        </a:p>
      </dgm:t>
    </dgm:pt>
    <dgm:pt modelId="{80AF5217-E622-436B-93CA-60E597C2F47E}">
      <dgm:prSet/>
      <dgm:spPr/>
      <dgm:t>
        <a:bodyPr/>
        <a:lstStyle/>
        <a:p>
          <a:r>
            <a:rPr lang="en-US" b="1" dirty="0">
              <a:solidFill>
                <a:schemeClr val="bg1"/>
              </a:solidFill>
              <a:effectLst/>
            </a:rPr>
            <a:t>PURPOSE</a:t>
          </a:r>
        </a:p>
      </dgm:t>
    </dgm:pt>
    <dgm:pt modelId="{ED4CEFF0-2414-45C2-AEE0-8F25D8963DE4}" type="parTrans" cxnId="{84A83A11-3770-4D3F-A876-369291EC5658}">
      <dgm:prSet/>
      <dgm:spPr/>
      <dgm:t>
        <a:bodyPr/>
        <a:lstStyle/>
        <a:p>
          <a:endParaRPr lang="en-US"/>
        </a:p>
      </dgm:t>
    </dgm:pt>
    <dgm:pt modelId="{F42604AA-74BB-4CC8-AB04-E637868495E9}" type="sibTrans" cxnId="{84A83A11-3770-4D3F-A876-369291EC5658}">
      <dgm:prSet/>
      <dgm:spPr/>
      <dgm:t>
        <a:bodyPr/>
        <a:lstStyle/>
        <a:p>
          <a:endParaRPr lang="en-US"/>
        </a:p>
      </dgm:t>
    </dgm:pt>
    <dgm:pt modelId="{E53323AD-2928-4B36-A3EE-84613A9907DE}">
      <dgm:prSet custT="1"/>
      <dgm:spPr/>
      <dgm:t>
        <a:bodyPr/>
        <a:lstStyle/>
        <a:p>
          <a:r>
            <a:rPr lang="en-US" sz="2000" b="1" dirty="0"/>
            <a:t>Purpose to maintain your standards while being reasonable.                        Daniel 1:8-16 NIV</a:t>
          </a:r>
        </a:p>
      </dgm:t>
    </dgm:pt>
    <dgm:pt modelId="{62CB2D62-9717-42AA-9F75-E0B86A4EE4A6}" type="parTrans" cxnId="{BC2EDAF5-8B8B-4073-B7BE-30A3F302E09D}">
      <dgm:prSet/>
      <dgm:spPr/>
      <dgm:t>
        <a:bodyPr/>
        <a:lstStyle/>
        <a:p>
          <a:endParaRPr lang="en-US"/>
        </a:p>
      </dgm:t>
    </dgm:pt>
    <dgm:pt modelId="{A8A87164-BCA7-419F-9AF2-C245C8133C2D}" type="sibTrans" cxnId="{BC2EDAF5-8B8B-4073-B7BE-30A3F302E09D}">
      <dgm:prSet/>
      <dgm:spPr/>
      <dgm:t>
        <a:bodyPr/>
        <a:lstStyle/>
        <a:p>
          <a:endParaRPr lang="en-US"/>
        </a:p>
      </dgm:t>
    </dgm:pt>
    <dgm:pt modelId="{EBBD48D4-2B33-45BC-B39B-643E9B62144B}">
      <dgm:prSet/>
      <dgm:spPr/>
      <dgm:t>
        <a:bodyPr/>
        <a:lstStyle/>
        <a:p>
          <a:r>
            <a:rPr lang="en-US" b="1" dirty="0">
              <a:solidFill>
                <a:schemeClr val="bg1"/>
              </a:solidFill>
              <a:effectLst/>
            </a:rPr>
            <a:t>GAIN AND USE</a:t>
          </a:r>
        </a:p>
      </dgm:t>
    </dgm:pt>
    <dgm:pt modelId="{EF5A5534-BAA8-43DA-B8CF-251353FD8FBA}" type="parTrans" cxnId="{6F77282B-3309-4397-A2AE-2AC63406FB7C}">
      <dgm:prSet/>
      <dgm:spPr/>
      <dgm:t>
        <a:bodyPr/>
        <a:lstStyle/>
        <a:p>
          <a:endParaRPr lang="en-US"/>
        </a:p>
      </dgm:t>
    </dgm:pt>
    <dgm:pt modelId="{B74B41F1-3DC8-4F46-906F-6D13B61DC036}" type="sibTrans" cxnId="{6F77282B-3309-4397-A2AE-2AC63406FB7C}">
      <dgm:prSet/>
      <dgm:spPr/>
      <dgm:t>
        <a:bodyPr/>
        <a:lstStyle/>
        <a:p>
          <a:endParaRPr lang="en-US"/>
        </a:p>
      </dgm:t>
    </dgm:pt>
    <dgm:pt modelId="{F2170D26-F19A-4476-B44C-2AA64B391E0A}">
      <dgm:prSet custT="1"/>
      <dgm:spPr/>
      <dgm:t>
        <a:bodyPr/>
        <a:lstStyle/>
        <a:p>
          <a:r>
            <a:rPr lang="en-US" sz="2000" b="1" dirty="0"/>
            <a:t>Gain and use influence seasoned with humility. Daniel 2</a:t>
          </a:r>
        </a:p>
      </dgm:t>
    </dgm:pt>
    <dgm:pt modelId="{5D2F4842-C8B6-4046-A22F-02CC3A7E890C}" type="parTrans" cxnId="{1174E094-DCC3-4AC6-9CB9-821905F3016C}">
      <dgm:prSet/>
      <dgm:spPr/>
      <dgm:t>
        <a:bodyPr/>
        <a:lstStyle/>
        <a:p>
          <a:endParaRPr lang="en-US"/>
        </a:p>
      </dgm:t>
    </dgm:pt>
    <dgm:pt modelId="{107226B7-763F-433C-A93C-334526569550}" type="sibTrans" cxnId="{1174E094-DCC3-4AC6-9CB9-821905F3016C}">
      <dgm:prSet/>
      <dgm:spPr/>
      <dgm:t>
        <a:bodyPr/>
        <a:lstStyle/>
        <a:p>
          <a:endParaRPr lang="en-US"/>
        </a:p>
      </dgm:t>
    </dgm:pt>
    <dgm:pt modelId="{946DF3C1-5ACA-42E8-90CF-83D27F6FB1CB}">
      <dgm:prSet/>
      <dgm:spPr/>
      <dgm:t>
        <a:bodyPr/>
        <a:lstStyle/>
        <a:p>
          <a:r>
            <a:rPr lang="en-US" b="1" dirty="0">
              <a:solidFill>
                <a:schemeClr val="bg1"/>
              </a:solidFill>
              <a:effectLst/>
            </a:rPr>
            <a:t>ADAPT</a:t>
          </a:r>
        </a:p>
      </dgm:t>
    </dgm:pt>
    <dgm:pt modelId="{AEFE0A7B-6F38-4AFA-82FC-7B4472FBC351}" type="parTrans" cxnId="{33C563FA-00EB-4311-A749-C8D4E979A056}">
      <dgm:prSet/>
      <dgm:spPr/>
      <dgm:t>
        <a:bodyPr/>
        <a:lstStyle/>
        <a:p>
          <a:endParaRPr lang="en-US"/>
        </a:p>
      </dgm:t>
    </dgm:pt>
    <dgm:pt modelId="{C2AD53A2-9FCB-442E-94C5-1D66F0BEDC64}" type="sibTrans" cxnId="{33C563FA-00EB-4311-A749-C8D4E979A056}">
      <dgm:prSet/>
      <dgm:spPr/>
      <dgm:t>
        <a:bodyPr/>
        <a:lstStyle/>
        <a:p>
          <a:endParaRPr lang="en-US"/>
        </a:p>
      </dgm:t>
    </dgm:pt>
    <dgm:pt modelId="{EFC41494-2629-4F3D-8976-477681C8C9C0}">
      <dgm:prSet custT="1"/>
      <dgm:spPr/>
      <dgm:t>
        <a:bodyPr/>
        <a:lstStyle/>
        <a:p>
          <a:r>
            <a:rPr lang="en-US" sz="2000" b="1" dirty="0"/>
            <a:t>Adapt as circumstances change. Daniel 5:13-30</a:t>
          </a:r>
        </a:p>
      </dgm:t>
    </dgm:pt>
    <dgm:pt modelId="{5A299644-0B86-4136-9052-3035D773FB8C}" type="parTrans" cxnId="{55E26B95-FEA4-4375-822C-2534F21CFBD0}">
      <dgm:prSet/>
      <dgm:spPr/>
      <dgm:t>
        <a:bodyPr/>
        <a:lstStyle/>
        <a:p>
          <a:endParaRPr lang="en-US"/>
        </a:p>
      </dgm:t>
    </dgm:pt>
    <dgm:pt modelId="{C95EC6D6-DA1E-4DA9-B05B-92B9CCB69B93}" type="sibTrans" cxnId="{55E26B95-FEA4-4375-822C-2534F21CFBD0}">
      <dgm:prSet/>
      <dgm:spPr/>
      <dgm:t>
        <a:bodyPr/>
        <a:lstStyle/>
        <a:p>
          <a:endParaRPr lang="en-US"/>
        </a:p>
      </dgm:t>
    </dgm:pt>
    <dgm:pt modelId="{69FFC568-30A2-46AF-B645-29AF0F18E621}">
      <dgm:prSet/>
      <dgm:spPr/>
      <dgm:t>
        <a:bodyPr/>
        <a:lstStyle/>
        <a:p>
          <a:r>
            <a:rPr lang="en-US" b="1" dirty="0">
              <a:solidFill>
                <a:schemeClr val="bg1"/>
              </a:solidFill>
              <a:effectLst/>
            </a:rPr>
            <a:t>KEEP</a:t>
          </a:r>
        </a:p>
      </dgm:t>
    </dgm:pt>
    <dgm:pt modelId="{03CFA7AB-105A-4B1A-A73B-B003EB3D0DBB}" type="parTrans" cxnId="{312220AD-90A3-473A-A825-1520EF3B0E02}">
      <dgm:prSet/>
      <dgm:spPr/>
      <dgm:t>
        <a:bodyPr/>
        <a:lstStyle/>
        <a:p>
          <a:endParaRPr lang="en-US"/>
        </a:p>
      </dgm:t>
    </dgm:pt>
    <dgm:pt modelId="{E354B137-9E7B-48F5-B58C-E667F3C61554}" type="sibTrans" cxnId="{312220AD-90A3-473A-A825-1520EF3B0E02}">
      <dgm:prSet/>
      <dgm:spPr/>
      <dgm:t>
        <a:bodyPr/>
        <a:lstStyle/>
        <a:p>
          <a:endParaRPr lang="en-US"/>
        </a:p>
      </dgm:t>
    </dgm:pt>
    <dgm:pt modelId="{BCEF3D44-2218-4AE0-AFDD-12A93BAF0A96}">
      <dgm:prSet custT="1"/>
      <dgm:spPr/>
      <dgm:t>
        <a:bodyPr/>
        <a:lstStyle/>
        <a:p>
          <a:r>
            <a:rPr lang="en-US" sz="2000" b="1" dirty="0"/>
            <a:t>Keep God at the center—this is not about church—it’s about Jesus the Lord. Daniel 6:10</a:t>
          </a:r>
        </a:p>
      </dgm:t>
    </dgm:pt>
    <dgm:pt modelId="{E867C6DD-96AF-48D0-8BEF-57D0AADA95CF}" type="parTrans" cxnId="{2594E5C2-6CED-4920-83C4-BCDECD045537}">
      <dgm:prSet/>
      <dgm:spPr/>
      <dgm:t>
        <a:bodyPr/>
        <a:lstStyle/>
        <a:p>
          <a:endParaRPr lang="en-US"/>
        </a:p>
      </dgm:t>
    </dgm:pt>
    <dgm:pt modelId="{C9434734-3877-4352-B85E-B16290DE6C56}" type="sibTrans" cxnId="{2594E5C2-6CED-4920-83C4-BCDECD045537}">
      <dgm:prSet/>
      <dgm:spPr/>
      <dgm:t>
        <a:bodyPr/>
        <a:lstStyle/>
        <a:p>
          <a:endParaRPr lang="en-US"/>
        </a:p>
      </dgm:t>
    </dgm:pt>
    <dgm:pt modelId="{A816CC9A-9668-4C0D-8746-F884E1AD40E8}">
      <dgm:prSet/>
      <dgm:spPr/>
      <dgm:t>
        <a:bodyPr/>
        <a:lstStyle/>
        <a:p>
          <a:r>
            <a:rPr lang="en-US" b="1" dirty="0">
              <a:solidFill>
                <a:schemeClr val="bg1"/>
              </a:solidFill>
              <a:effectLst/>
            </a:rPr>
            <a:t>DETERMINE</a:t>
          </a:r>
        </a:p>
      </dgm:t>
    </dgm:pt>
    <dgm:pt modelId="{C313A313-7924-45A6-8D33-38048EA7D663}" type="parTrans" cxnId="{442AA0BF-A54F-4CE1-BF0B-0EAE8CCFA617}">
      <dgm:prSet/>
      <dgm:spPr/>
      <dgm:t>
        <a:bodyPr/>
        <a:lstStyle/>
        <a:p>
          <a:endParaRPr lang="en-US"/>
        </a:p>
      </dgm:t>
    </dgm:pt>
    <dgm:pt modelId="{814F3682-49BA-4C93-90CA-25509E27ACAB}" type="sibTrans" cxnId="{442AA0BF-A54F-4CE1-BF0B-0EAE8CCFA617}">
      <dgm:prSet/>
      <dgm:spPr/>
      <dgm:t>
        <a:bodyPr/>
        <a:lstStyle/>
        <a:p>
          <a:endParaRPr lang="en-US"/>
        </a:p>
      </dgm:t>
    </dgm:pt>
    <dgm:pt modelId="{AB015278-CDA7-4BD7-89BD-25A769BFE331}">
      <dgm:prSet custT="1"/>
      <dgm:spPr/>
      <dgm:t>
        <a:bodyPr/>
        <a:lstStyle/>
        <a:p>
          <a:r>
            <a:rPr lang="en-US" sz="2000" b="1" dirty="0"/>
            <a:t>Determine to stand firm during hard times. Daniel 6:20-21</a:t>
          </a:r>
        </a:p>
      </dgm:t>
    </dgm:pt>
    <dgm:pt modelId="{0714779D-8EE3-47A5-B03D-32CA1AB1267E}" type="parTrans" cxnId="{163E93C9-AD6F-4D50-B435-0277ABDB20CD}">
      <dgm:prSet/>
      <dgm:spPr/>
      <dgm:t>
        <a:bodyPr/>
        <a:lstStyle/>
        <a:p>
          <a:endParaRPr lang="en-US"/>
        </a:p>
      </dgm:t>
    </dgm:pt>
    <dgm:pt modelId="{BC8C4EC7-5C23-455D-BEE0-17F8CC41A5F7}" type="sibTrans" cxnId="{163E93C9-AD6F-4D50-B435-0277ABDB20CD}">
      <dgm:prSet/>
      <dgm:spPr/>
      <dgm:t>
        <a:bodyPr/>
        <a:lstStyle/>
        <a:p>
          <a:endParaRPr lang="en-US"/>
        </a:p>
      </dgm:t>
    </dgm:pt>
    <dgm:pt modelId="{0FD80AC8-5215-421F-989E-2EFBBD909714}">
      <dgm:prSet/>
      <dgm:spPr/>
      <dgm:t>
        <a:bodyPr/>
        <a:lstStyle/>
        <a:p>
          <a:r>
            <a:rPr lang="en-US" b="1" dirty="0">
              <a:solidFill>
                <a:schemeClr val="bg1"/>
              </a:solidFill>
              <a:effectLst/>
            </a:rPr>
            <a:t>LIVE</a:t>
          </a:r>
        </a:p>
      </dgm:t>
    </dgm:pt>
    <dgm:pt modelId="{CF11AFAC-2961-4899-957F-62B2D0056D80}" type="parTrans" cxnId="{E431B15F-F6F2-4812-A61C-7102F7D550E8}">
      <dgm:prSet/>
      <dgm:spPr/>
      <dgm:t>
        <a:bodyPr/>
        <a:lstStyle/>
        <a:p>
          <a:endParaRPr lang="en-US"/>
        </a:p>
      </dgm:t>
    </dgm:pt>
    <dgm:pt modelId="{5ACE5747-14C2-47C5-89BF-62BF0097360D}" type="sibTrans" cxnId="{E431B15F-F6F2-4812-A61C-7102F7D550E8}">
      <dgm:prSet/>
      <dgm:spPr/>
      <dgm:t>
        <a:bodyPr/>
        <a:lstStyle/>
        <a:p>
          <a:endParaRPr lang="en-US"/>
        </a:p>
      </dgm:t>
    </dgm:pt>
    <dgm:pt modelId="{430EDE9B-F0C7-47D2-8DAD-B582F5385585}">
      <dgm:prSet custT="1"/>
      <dgm:spPr/>
      <dgm:t>
        <a:bodyPr/>
        <a:lstStyle/>
        <a:p>
          <a:r>
            <a:rPr lang="en-US" sz="2000" b="1" dirty="0"/>
            <a:t>Live well and prosper. Daniel 6:28</a:t>
          </a:r>
        </a:p>
      </dgm:t>
    </dgm:pt>
    <dgm:pt modelId="{C01F2BF9-E6B9-4FB4-9998-E9CB957B6C7E}" type="parTrans" cxnId="{E4D69424-ED12-4A74-A5F8-E6B32EEFD332}">
      <dgm:prSet/>
      <dgm:spPr/>
      <dgm:t>
        <a:bodyPr/>
        <a:lstStyle/>
        <a:p>
          <a:endParaRPr lang="en-US"/>
        </a:p>
      </dgm:t>
    </dgm:pt>
    <dgm:pt modelId="{43A1743E-0143-4356-8570-1596ACE6880F}" type="sibTrans" cxnId="{E4D69424-ED12-4A74-A5F8-E6B32EEFD332}">
      <dgm:prSet/>
      <dgm:spPr/>
      <dgm:t>
        <a:bodyPr/>
        <a:lstStyle/>
        <a:p>
          <a:endParaRPr lang="en-US"/>
        </a:p>
      </dgm:t>
    </dgm:pt>
    <dgm:pt modelId="{3ED9BACE-2FAF-4684-A599-6522DC721408}" type="pres">
      <dgm:prSet presAssocID="{BD372BB4-E559-4BDE-85B6-B8070423042D}" presName="Name0" presStyleCnt="0">
        <dgm:presLayoutVars>
          <dgm:dir/>
          <dgm:animLvl val="lvl"/>
          <dgm:resizeHandles val="exact"/>
        </dgm:presLayoutVars>
      </dgm:prSet>
      <dgm:spPr/>
    </dgm:pt>
    <dgm:pt modelId="{61C9DA24-B049-4658-905C-2BE00D76A8E4}" type="pres">
      <dgm:prSet presAssocID="{80AF5217-E622-436B-93CA-60E597C2F47E}" presName="linNode" presStyleCnt="0"/>
      <dgm:spPr/>
    </dgm:pt>
    <dgm:pt modelId="{52DB5890-0042-4968-A7F9-D5A58223FE0D}" type="pres">
      <dgm:prSet presAssocID="{80AF5217-E622-436B-93CA-60E597C2F47E}" presName="parentText" presStyleLbl="alignNode1" presStyleIdx="0" presStyleCnt="6">
        <dgm:presLayoutVars>
          <dgm:chMax val="1"/>
          <dgm:bulletEnabled/>
        </dgm:presLayoutVars>
      </dgm:prSet>
      <dgm:spPr/>
    </dgm:pt>
    <dgm:pt modelId="{0BF617E1-6167-4172-9A00-33178A857C9F}" type="pres">
      <dgm:prSet presAssocID="{80AF5217-E622-436B-93CA-60E597C2F47E}" presName="descendantText" presStyleLbl="alignAccFollowNode1" presStyleIdx="0" presStyleCnt="6">
        <dgm:presLayoutVars>
          <dgm:bulletEnabled/>
        </dgm:presLayoutVars>
      </dgm:prSet>
      <dgm:spPr/>
    </dgm:pt>
    <dgm:pt modelId="{6A06B5C0-B102-43F0-AF1F-7EA38CE23F0F}" type="pres">
      <dgm:prSet presAssocID="{F42604AA-74BB-4CC8-AB04-E637868495E9}" presName="sp" presStyleCnt="0"/>
      <dgm:spPr/>
    </dgm:pt>
    <dgm:pt modelId="{43AE8A94-77C9-4E12-BC2D-BC72318485B0}" type="pres">
      <dgm:prSet presAssocID="{EBBD48D4-2B33-45BC-B39B-643E9B62144B}" presName="linNode" presStyleCnt="0"/>
      <dgm:spPr/>
    </dgm:pt>
    <dgm:pt modelId="{0ADAF1BA-17C3-4D96-B322-FAA590C2B7D2}" type="pres">
      <dgm:prSet presAssocID="{EBBD48D4-2B33-45BC-B39B-643E9B62144B}" presName="parentText" presStyleLbl="alignNode1" presStyleIdx="1" presStyleCnt="6">
        <dgm:presLayoutVars>
          <dgm:chMax val="1"/>
          <dgm:bulletEnabled/>
        </dgm:presLayoutVars>
      </dgm:prSet>
      <dgm:spPr/>
    </dgm:pt>
    <dgm:pt modelId="{A9DDF2D2-6502-4C0F-848A-821709864D87}" type="pres">
      <dgm:prSet presAssocID="{EBBD48D4-2B33-45BC-B39B-643E9B62144B}" presName="descendantText" presStyleLbl="alignAccFollowNode1" presStyleIdx="1" presStyleCnt="6">
        <dgm:presLayoutVars>
          <dgm:bulletEnabled/>
        </dgm:presLayoutVars>
      </dgm:prSet>
      <dgm:spPr/>
    </dgm:pt>
    <dgm:pt modelId="{1D88C969-B06C-47CC-B9B9-08D7C25BC682}" type="pres">
      <dgm:prSet presAssocID="{B74B41F1-3DC8-4F46-906F-6D13B61DC036}" presName="sp" presStyleCnt="0"/>
      <dgm:spPr/>
    </dgm:pt>
    <dgm:pt modelId="{520F5C4D-1798-40E1-8E06-16F61216BA25}" type="pres">
      <dgm:prSet presAssocID="{946DF3C1-5ACA-42E8-90CF-83D27F6FB1CB}" presName="linNode" presStyleCnt="0"/>
      <dgm:spPr/>
    </dgm:pt>
    <dgm:pt modelId="{34358CE9-4F74-4BB2-A8BD-8C94B0E4AB2E}" type="pres">
      <dgm:prSet presAssocID="{946DF3C1-5ACA-42E8-90CF-83D27F6FB1CB}" presName="parentText" presStyleLbl="alignNode1" presStyleIdx="2" presStyleCnt="6">
        <dgm:presLayoutVars>
          <dgm:chMax val="1"/>
          <dgm:bulletEnabled/>
        </dgm:presLayoutVars>
      </dgm:prSet>
      <dgm:spPr/>
    </dgm:pt>
    <dgm:pt modelId="{9DB2706B-5ED7-4209-8F1F-83A660C6A1CE}" type="pres">
      <dgm:prSet presAssocID="{946DF3C1-5ACA-42E8-90CF-83D27F6FB1CB}" presName="descendantText" presStyleLbl="alignAccFollowNode1" presStyleIdx="2" presStyleCnt="6">
        <dgm:presLayoutVars>
          <dgm:bulletEnabled/>
        </dgm:presLayoutVars>
      </dgm:prSet>
      <dgm:spPr/>
    </dgm:pt>
    <dgm:pt modelId="{A705EAD9-4DEA-477C-A4F3-9F042C6A8456}" type="pres">
      <dgm:prSet presAssocID="{C2AD53A2-9FCB-442E-94C5-1D66F0BEDC64}" presName="sp" presStyleCnt="0"/>
      <dgm:spPr/>
    </dgm:pt>
    <dgm:pt modelId="{FC7DDB95-7071-4698-BD03-459799572BF3}" type="pres">
      <dgm:prSet presAssocID="{69FFC568-30A2-46AF-B645-29AF0F18E621}" presName="linNode" presStyleCnt="0"/>
      <dgm:spPr/>
    </dgm:pt>
    <dgm:pt modelId="{15FFD1DB-066B-40C5-B44A-B7D0E9BC49D4}" type="pres">
      <dgm:prSet presAssocID="{69FFC568-30A2-46AF-B645-29AF0F18E621}" presName="parentText" presStyleLbl="alignNode1" presStyleIdx="3" presStyleCnt="6">
        <dgm:presLayoutVars>
          <dgm:chMax val="1"/>
          <dgm:bulletEnabled/>
        </dgm:presLayoutVars>
      </dgm:prSet>
      <dgm:spPr/>
    </dgm:pt>
    <dgm:pt modelId="{8051B4D5-98F2-4BC8-B802-461C7BD2014C}" type="pres">
      <dgm:prSet presAssocID="{69FFC568-30A2-46AF-B645-29AF0F18E621}" presName="descendantText" presStyleLbl="alignAccFollowNode1" presStyleIdx="3" presStyleCnt="6">
        <dgm:presLayoutVars>
          <dgm:bulletEnabled/>
        </dgm:presLayoutVars>
      </dgm:prSet>
      <dgm:spPr/>
    </dgm:pt>
    <dgm:pt modelId="{05E5F404-27CD-4DEE-9076-F09F3BE724F3}" type="pres">
      <dgm:prSet presAssocID="{E354B137-9E7B-48F5-B58C-E667F3C61554}" presName="sp" presStyleCnt="0"/>
      <dgm:spPr/>
    </dgm:pt>
    <dgm:pt modelId="{5FB65E92-B87A-4E81-A3B3-CE53EDBD13B0}" type="pres">
      <dgm:prSet presAssocID="{A816CC9A-9668-4C0D-8746-F884E1AD40E8}" presName="linNode" presStyleCnt="0"/>
      <dgm:spPr/>
    </dgm:pt>
    <dgm:pt modelId="{89448699-096D-4AEA-BD14-D98E16B1AFBE}" type="pres">
      <dgm:prSet presAssocID="{A816CC9A-9668-4C0D-8746-F884E1AD40E8}" presName="parentText" presStyleLbl="alignNode1" presStyleIdx="4" presStyleCnt="6">
        <dgm:presLayoutVars>
          <dgm:chMax val="1"/>
          <dgm:bulletEnabled/>
        </dgm:presLayoutVars>
      </dgm:prSet>
      <dgm:spPr/>
    </dgm:pt>
    <dgm:pt modelId="{41E6436D-6173-4CF5-9906-E0B409420DE8}" type="pres">
      <dgm:prSet presAssocID="{A816CC9A-9668-4C0D-8746-F884E1AD40E8}" presName="descendantText" presStyleLbl="alignAccFollowNode1" presStyleIdx="4" presStyleCnt="6">
        <dgm:presLayoutVars>
          <dgm:bulletEnabled/>
        </dgm:presLayoutVars>
      </dgm:prSet>
      <dgm:spPr/>
    </dgm:pt>
    <dgm:pt modelId="{BE9E5B39-4C3B-4D3C-8D08-82B0E289979C}" type="pres">
      <dgm:prSet presAssocID="{814F3682-49BA-4C93-90CA-25509E27ACAB}" presName="sp" presStyleCnt="0"/>
      <dgm:spPr/>
    </dgm:pt>
    <dgm:pt modelId="{EDF792BC-DB36-435B-B49E-28F9508E9CB4}" type="pres">
      <dgm:prSet presAssocID="{0FD80AC8-5215-421F-989E-2EFBBD909714}" presName="linNode" presStyleCnt="0"/>
      <dgm:spPr/>
    </dgm:pt>
    <dgm:pt modelId="{4D19DE04-6522-4826-ABC7-AD23928D0178}" type="pres">
      <dgm:prSet presAssocID="{0FD80AC8-5215-421F-989E-2EFBBD909714}" presName="parentText" presStyleLbl="alignNode1" presStyleIdx="5" presStyleCnt="6">
        <dgm:presLayoutVars>
          <dgm:chMax val="1"/>
          <dgm:bulletEnabled/>
        </dgm:presLayoutVars>
      </dgm:prSet>
      <dgm:spPr/>
    </dgm:pt>
    <dgm:pt modelId="{35983803-7252-4DF3-84E8-BBBC4F7DE1D2}" type="pres">
      <dgm:prSet presAssocID="{0FD80AC8-5215-421F-989E-2EFBBD909714}" presName="descendantText" presStyleLbl="alignAccFollowNode1" presStyleIdx="5" presStyleCnt="6">
        <dgm:presLayoutVars>
          <dgm:bulletEnabled/>
        </dgm:presLayoutVars>
      </dgm:prSet>
      <dgm:spPr/>
    </dgm:pt>
  </dgm:ptLst>
  <dgm:cxnLst>
    <dgm:cxn modelId="{84A83A11-3770-4D3F-A876-369291EC5658}" srcId="{BD372BB4-E559-4BDE-85B6-B8070423042D}" destId="{80AF5217-E622-436B-93CA-60E597C2F47E}" srcOrd="0" destOrd="0" parTransId="{ED4CEFF0-2414-45C2-AEE0-8F25D8963DE4}" sibTransId="{F42604AA-74BB-4CC8-AB04-E637868495E9}"/>
    <dgm:cxn modelId="{E4D69424-ED12-4A74-A5F8-E6B32EEFD332}" srcId="{0FD80AC8-5215-421F-989E-2EFBBD909714}" destId="{430EDE9B-F0C7-47D2-8DAD-B582F5385585}" srcOrd="0" destOrd="0" parTransId="{C01F2BF9-E6B9-4FB4-9998-E9CB957B6C7E}" sibTransId="{43A1743E-0143-4356-8570-1596ACE6880F}"/>
    <dgm:cxn modelId="{6F77282B-3309-4397-A2AE-2AC63406FB7C}" srcId="{BD372BB4-E559-4BDE-85B6-B8070423042D}" destId="{EBBD48D4-2B33-45BC-B39B-643E9B62144B}" srcOrd="1" destOrd="0" parTransId="{EF5A5534-BAA8-43DA-B8CF-251353FD8FBA}" sibTransId="{B74B41F1-3DC8-4F46-906F-6D13B61DC036}"/>
    <dgm:cxn modelId="{7C94655B-69C9-4D6D-B279-AC4680C3CF2F}" type="presOf" srcId="{80AF5217-E622-436B-93CA-60E597C2F47E}" destId="{52DB5890-0042-4968-A7F9-D5A58223FE0D}" srcOrd="0" destOrd="0" presId="urn:microsoft.com/office/officeart/2016/7/layout/VerticalSolidActionList"/>
    <dgm:cxn modelId="{05E0C85D-92DE-4B09-B2F5-617BD263189B}" type="presOf" srcId="{BD372BB4-E559-4BDE-85B6-B8070423042D}" destId="{3ED9BACE-2FAF-4684-A599-6522DC721408}" srcOrd="0" destOrd="0" presId="urn:microsoft.com/office/officeart/2016/7/layout/VerticalSolidActionList"/>
    <dgm:cxn modelId="{E431B15F-F6F2-4812-A61C-7102F7D550E8}" srcId="{BD372BB4-E559-4BDE-85B6-B8070423042D}" destId="{0FD80AC8-5215-421F-989E-2EFBBD909714}" srcOrd="5" destOrd="0" parTransId="{CF11AFAC-2961-4899-957F-62B2D0056D80}" sibTransId="{5ACE5747-14C2-47C5-89BF-62BF0097360D}"/>
    <dgm:cxn modelId="{4F096E70-3613-4969-942E-6217EB5B83AE}" type="presOf" srcId="{EBBD48D4-2B33-45BC-B39B-643E9B62144B}" destId="{0ADAF1BA-17C3-4D96-B322-FAA590C2B7D2}" srcOrd="0" destOrd="0" presId="urn:microsoft.com/office/officeart/2016/7/layout/VerticalSolidActionList"/>
    <dgm:cxn modelId="{3639F957-E8AE-457D-84BB-DA244D4E2DF3}" type="presOf" srcId="{EFC41494-2629-4F3D-8976-477681C8C9C0}" destId="{9DB2706B-5ED7-4209-8F1F-83A660C6A1CE}" srcOrd="0" destOrd="0" presId="urn:microsoft.com/office/officeart/2016/7/layout/VerticalSolidActionList"/>
    <dgm:cxn modelId="{1174E094-DCC3-4AC6-9CB9-821905F3016C}" srcId="{EBBD48D4-2B33-45BC-B39B-643E9B62144B}" destId="{F2170D26-F19A-4476-B44C-2AA64B391E0A}" srcOrd="0" destOrd="0" parTransId="{5D2F4842-C8B6-4046-A22F-02CC3A7E890C}" sibTransId="{107226B7-763F-433C-A93C-334526569550}"/>
    <dgm:cxn modelId="{55E26B95-FEA4-4375-822C-2534F21CFBD0}" srcId="{946DF3C1-5ACA-42E8-90CF-83D27F6FB1CB}" destId="{EFC41494-2629-4F3D-8976-477681C8C9C0}" srcOrd="0" destOrd="0" parTransId="{5A299644-0B86-4136-9052-3035D773FB8C}" sibTransId="{C95EC6D6-DA1E-4DA9-B05B-92B9CCB69B93}"/>
    <dgm:cxn modelId="{D4E0D49C-E9DB-4CAB-8C68-228C832812E6}" type="presOf" srcId="{A816CC9A-9668-4C0D-8746-F884E1AD40E8}" destId="{89448699-096D-4AEA-BD14-D98E16B1AFBE}" srcOrd="0" destOrd="0" presId="urn:microsoft.com/office/officeart/2016/7/layout/VerticalSolidActionList"/>
    <dgm:cxn modelId="{2E3558A1-A7ED-4FF5-8DB5-6F535A37F928}" type="presOf" srcId="{69FFC568-30A2-46AF-B645-29AF0F18E621}" destId="{15FFD1DB-066B-40C5-B44A-B7D0E9BC49D4}" srcOrd="0" destOrd="0" presId="urn:microsoft.com/office/officeart/2016/7/layout/VerticalSolidActionList"/>
    <dgm:cxn modelId="{32E8E6AA-17B4-447D-A7AA-DA983CE8ED26}" type="presOf" srcId="{F2170D26-F19A-4476-B44C-2AA64B391E0A}" destId="{A9DDF2D2-6502-4C0F-848A-821709864D87}" srcOrd="0" destOrd="0" presId="urn:microsoft.com/office/officeart/2016/7/layout/VerticalSolidActionList"/>
    <dgm:cxn modelId="{312220AD-90A3-473A-A825-1520EF3B0E02}" srcId="{BD372BB4-E559-4BDE-85B6-B8070423042D}" destId="{69FFC568-30A2-46AF-B645-29AF0F18E621}" srcOrd="3" destOrd="0" parTransId="{03CFA7AB-105A-4B1A-A73B-B003EB3D0DBB}" sibTransId="{E354B137-9E7B-48F5-B58C-E667F3C61554}"/>
    <dgm:cxn modelId="{442AA0BF-A54F-4CE1-BF0B-0EAE8CCFA617}" srcId="{BD372BB4-E559-4BDE-85B6-B8070423042D}" destId="{A816CC9A-9668-4C0D-8746-F884E1AD40E8}" srcOrd="4" destOrd="0" parTransId="{C313A313-7924-45A6-8D33-38048EA7D663}" sibTransId="{814F3682-49BA-4C93-90CA-25509E27ACAB}"/>
    <dgm:cxn modelId="{2594E5C2-6CED-4920-83C4-BCDECD045537}" srcId="{69FFC568-30A2-46AF-B645-29AF0F18E621}" destId="{BCEF3D44-2218-4AE0-AFDD-12A93BAF0A96}" srcOrd="0" destOrd="0" parTransId="{E867C6DD-96AF-48D0-8BEF-57D0AADA95CF}" sibTransId="{C9434734-3877-4352-B85E-B16290DE6C56}"/>
    <dgm:cxn modelId="{6E80FBC6-360D-4335-9B7E-9FB1878B1536}" type="presOf" srcId="{0FD80AC8-5215-421F-989E-2EFBBD909714}" destId="{4D19DE04-6522-4826-ABC7-AD23928D0178}" srcOrd="0" destOrd="0" presId="urn:microsoft.com/office/officeart/2016/7/layout/VerticalSolidActionList"/>
    <dgm:cxn modelId="{580218C8-C5FB-4AC6-ACDC-1F8D953C36B7}" type="presOf" srcId="{BCEF3D44-2218-4AE0-AFDD-12A93BAF0A96}" destId="{8051B4D5-98F2-4BC8-B802-461C7BD2014C}" srcOrd="0" destOrd="0" presId="urn:microsoft.com/office/officeart/2016/7/layout/VerticalSolidActionList"/>
    <dgm:cxn modelId="{163E93C9-AD6F-4D50-B435-0277ABDB20CD}" srcId="{A816CC9A-9668-4C0D-8746-F884E1AD40E8}" destId="{AB015278-CDA7-4BD7-89BD-25A769BFE331}" srcOrd="0" destOrd="0" parTransId="{0714779D-8EE3-47A5-B03D-32CA1AB1267E}" sibTransId="{BC8C4EC7-5C23-455D-BEE0-17F8CC41A5F7}"/>
    <dgm:cxn modelId="{4B758BDA-21A3-42CB-8A27-FBAC87D61ED1}" type="presOf" srcId="{430EDE9B-F0C7-47D2-8DAD-B582F5385585}" destId="{35983803-7252-4DF3-84E8-BBBC4F7DE1D2}" srcOrd="0" destOrd="0" presId="urn:microsoft.com/office/officeart/2016/7/layout/VerticalSolidActionList"/>
    <dgm:cxn modelId="{4FF74EE3-E675-4F33-8F36-DFFD629C52AC}" type="presOf" srcId="{946DF3C1-5ACA-42E8-90CF-83D27F6FB1CB}" destId="{34358CE9-4F74-4BB2-A8BD-8C94B0E4AB2E}" srcOrd="0" destOrd="0" presId="urn:microsoft.com/office/officeart/2016/7/layout/VerticalSolidActionList"/>
    <dgm:cxn modelId="{5656B5E8-6E86-4247-85B3-FA09D08F7D96}" type="presOf" srcId="{AB015278-CDA7-4BD7-89BD-25A769BFE331}" destId="{41E6436D-6173-4CF5-9906-E0B409420DE8}" srcOrd="0" destOrd="0" presId="urn:microsoft.com/office/officeart/2016/7/layout/VerticalSolidActionList"/>
    <dgm:cxn modelId="{7945C3EE-991F-41E3-8E83-58B82699F8A8}" type="presOf" srcId="{E53323AD-2928-4B36-A3EE-84613A9907DE}" destId="{0BF617E1-6167-4172-9A00-33178A857C9F}" srcOrd="0" destOrd="0" presId="urn:microsoft.com/office/officeart/2016/7/layout/VerticalSolidActionList"/>
    <dgm:cxn modelId="{BC2EDAF5-8B8B-4073-B7BE-30A3F302E09D}" srcId="{80AF5217-E622-436B-93CA-60E597C2F47E}" destId="{E53323AD-2928-4B36-A3EE-84613A9907DE}" srcOrd="0" destOrd="0" parTransId="{62CB2D62-9717-42AA-9F75-E0B86A4EE4A6}" sibTransId="{A8A87164-BCA7-419F-9AF2-C245C8133C2D}"/>
    <dgm:cxn modelId="{33C563FA-00EB-4311-A749-C8D4E979A056}" srcId="{BD372BB4-E559-4BDE-85B6-B8070423042D}" destId="{946DF3C1-5ACA-42E8-90CF-83D27F6FB1CB}" srcOrd="2" destOrd="0" parTransId="{AEFE0A7B-6F38-4AFA-82FC-7B4472FBC351}" sibTransId="{C2AD53A2-9FCB-442E-94C5-1D66F0BEDC64}"/>
    <dgm:cxn modelId="{6DC97BBC-67EF-4955-92D6-F23E6A5697D4}" type="presParOf" srcId="{3ED9BACE-2FAF-4684-A599-6522DC721408}" destId="{61C9DA24-B049-4658-905C-2BE00D76A8E4}" srcOrd="0" destOrd="0" presId="urn:microsoft.com/office/officeart/2016/7/layout/VerticalSolidActionList"/>
    <dgm:cxn modelId="{2B86BCA2-E15F-4993-BE39-BFB8D0AD70CA}" type="presParOf" srcId="{61C9DA24-B049-4658-905C-2BE00D76A8E4}" destId="{52DB5890-0042-4968-A7F9-D5A58223FE0D}" srcOrd="0" destOrd="0" presId="urn:microsoft.com/office/officeart/2016/7/layout/VerticalSolidActionList"/>
    <dgm:cxn modelId="{5DF10133-05AA-4697-8366-E0922C0D5E72}" type="presParOf" srcId="{61C9DA24-B049-4658-905C-2BE00D76A8E4}" destId="{0BF617E1-6167-4172-9A00-33178A857C9F}" srcOrd="1" destOrd="0" presId="urn:microsoft.com/office/officeart/2016/7/layout/VerticalSolidActionList"/>
    <dgm:cxn modelId="{1486E614-37CF-4649-AAB8-0F6015BABE97}" type="presParOf" srcId="{3ED9BACE-2FAF-4684-A599-6522DC721408}" destId="{6A06B5C0-B102-43F0-AF1F-7EA38CE23F0F}" srcOrd="1" destOrd="0" presId="urn:microsoft.com/office/officeart/2016/7/layout/VerticalSolidActionList"/>
    <dgm:cxn modelId="{51A3AC7D-5F56-49B0-BA2D-1AA92E1E06F3}" type="presParOf" srcId="{3ED9BACE-2FAF-4684-A599-6522DC721408}" destId="{43AE8A94-77C9-4E12-BC2D-BC72318485B0}" srcOrd="2" destOrd="0" presId="urn:microsoft.com/office/officeart/2016/7/layout/VerticalSolidActionList"/>
    <dgm:cxn modelId="{49B7ED73-2372-423C-945D-A839C076F488}" type="presParOf" srcId="{43AE8A94-77C9-4E12-BC2D-BC72318485B0}" destId="{0ADAF1BA-17C3-4D96-B322-FAA590C2B7D2}" srcOrd="0" destOrd="0" presId="urn:microsoft.com/office/officeart/2016/7/layout/VerticalSolidActionList"/>
    <dgm:cxn modelId="{C2AFC04E-E62A-4245-A439-388044321241}" type="presParOf" srcId="{43AE8A94-77C9-4E12-BC2D-BC72318485B0}" destId="{A9DDF2D2-6502-4C0F-848A-821709864D87}" srcOrd="1" destOrd="0" presId="urn:microsoft.com/office/officeart/2016/7/layout/VerticalSolidActionList"/>
    <dgm:cxn modelId="{E6FBBF63-675F-49BD-92F6-E167AC6E2437}" type="presParOf" srcId="{3ED9BACE-2FAF-4684-A599-6522DC721408}" destId="{1D88C969-B06C-47CC-B9B9-08D7C25BC682}" srcOrd="3" destOrd="0" presId="urn:microsoft.com/office/officeart/2016/7/layout/VerticalSolidActionList"/>
    <dgm:cxn modelId="{435B189F-79FF-4ED7-A4C3-625BE93492A9}" type="presParOf" srcId="{3ED9BACE-2FAF-4684-A599-6522DC721408}" destId="{520F5C4D-1798-40E1-8E06-16F61216BA25}" srcOrd="4" destOrd="0" presId="urn:microsoft.com/office/officeart/2016/7/layout/VerticalSolidActionList"/>
    <dgm:cxn modelId="{BA73A308-A7B4-444D-BC14-20717C10B017}" type="presParOf" srcId="{520F5C4D-1798-40E1-8E06-16F61216BA25}" destId="{34358CE9-4F74-4BB2-A8BD-8C94B0E4AB2E}" srcOrd="0" destOrd="0" presId="urn:microsoft.com/office/officeart/2016/7/layout/VerticalSolidActionList"/>
    <dgm:cxn modelId="{5ADB453F-47B4-4F94-81A5-16B672D0037B}" type="presParOf" srcId="{520F5C4D-1798-40E1-8E06-16F61216BA25}" destId="{9DB2706B-5ED7-4209-8F1F-83A660C6A1CE}" srcOrd="1" destOrd="0" presId="urn:microsoft.com/office/officeart/2016/7/layout/VerticalSolidActionList"/>
    <dgm:cxn modelId="{5F5EE856-1671-4AD4-9B4E-88151DEA79D8}" type="presParOf" srcId="{3ED9BACE-2FAF-4684-A599-6522DC721408}" destId="{A705EAD9-4DEA-477C-A4F3-9F042C6A8456}" srcOrd="5" destOrd="0" presId="urn:microsoft.com/office/officeart/2016/7/layout/VerticalSolidActionList"/>
    <dgm:cxn modelId="{F41BCA20-3B1C-4323-B8E5-D938C205F51E}" type="presParOf" srcId="{3ED9BACE-2FAF-4684-A599-6522DC721408}" destId="{FC7DDB95-7071-4698-BD03-459799572BF3}" srcOrd="6" destOrd="0" presId="urn:microsoft.com/office/officeart/2016/7/layout/VerticalSolidActionList"/>
    <dgm:cxn modelId="{DFF7253D-C21A-4DC0-BC70-3DFAB50B2953}" type="presParOf" srcId="{FC7DDB95-7071-4698-BD03-459799572BF3}" destId="{15FFD1DB-066B-40C5-B44A-B7D0E9BC49D4}" srcOrd="0" destOrd="0" presId="urn:microsoft.com/office/officeart/2016/7/layout/VerticalSolidActionList"/>
    <dgm:cxn modelId="{71EAF050-77FC-4479-9006-3BC013CF02BD}" type="presParOf" srcId="{FC7DDB95-7071-4698-BD03-459799572BF3}" destId="{8051B4D5-98F2-4BC8-B802-461C7BD2014C}" srcOrd="1" destOrd="0" presId="urn:microsoft.com/office/officeart/2016/7/layout/VerticalSolidActionList"/>
    <dgm:cxn modelId="{210C5B7C-1593-4CCE-8C00-04B16C4413ED}" type="presParOf" srcId="{3ED9BACE-2FAF-4684-A599-6522DC721408}" destId="{05E5F404-27CD-4DEE-9076-F09F3BE724F3}" srcOrd="7" destOrd="0" presId="urn:microsoft.com/office/officeart/2016/7/layout/VerticalSolidActionList"/>
    <dgm:cxn modelId="{7A3CB5FA-21E8-459F-8AAA-9AE8AA61D4A5}" type="presParOf" srcId="{3ED9BACE-2FAF-4684-A599-6522DC721408}" destId="{5FB65E92-B87A-4E81-A3B3-CE53EDBD13B0}" srcOrd="8" destOrd="0" presId="urn:microsoft.com/office/officeart/2016/7/layout/VerticalSolidActionList"/>
    <dgm:cxn modelId="{E9C11FFB-D1B7-4937-9825-4CAA4F330BAD}" type="presParOf" srcId="{5FB65E92-B87A-4E81-A3B3-CE53EDBD13B0}" destId="{89448699-096D-4AEA-BD14-D98E16B1AFBE}" srcOrd="0" destOrd="0" presId="urn:microsoft.com/office/officeart/2016/7/layout/VerticalSolidActionList"/>
    <dgm:cxn modelId="{7CADFB51-26D2-46F8-BCF4-DA10BB80D1AF}" type="presParOf" srcId="{5FB65E92-B87A-4E81-A3B3-CE53EDBD13B0}" destId="{41E6436D-6173-4CF5-9906-E0B409420DE8}" srcOrd="1" destOrd="0" presId="urn:microsoft.com/office/officeart/2016/7/layout/VerticalSolidActionList"/>
    <dgm:cxn modelId="{0B1CA3CD-E978-4DAB-9034-62D6F68260EE}" type="presParOf" srcId="{3ED9BACE-2FAF-4684-A599-6522DC721408}" destId="{BE9E5B39-4C3B-4D3C-8D08-82B0E289979C}" srcOrd="9" destOrd="0" presId="urn:microsoft.com/office/officeart/2016/7/layout/VerticalSolidActionList"/>
    <dgm:cxn modelId="{96DBD32A-294B-4FAB-BD6D-CB0FB9E568A0}" type="presParOf" srcId="{3ED9BACE-2FAF-4684-A599-6522DC721408}" destId="{EDF792BC-DB36-435B-B49E-28F9508E9CB4}" srcOrd="10" destOrd="0" presId="urn:microsoft.com/office/officeart/2016/7/layout/VerticalSolidActionList"/>
    <dgm:cxn modelId="{9D2560AB-D707-418F-B924-62C2467B9888}" type="presParOf" srcId="{EDF792BC-DB36-435B-B49E-28F9508E9CB4}" destId="{4D19DE04-6522-4826-ABC7-AD23928D0178}" srcOrd="0" destOrd="0" presId="urn:microsoft.com/office/officeart/2016/7/layout/VerticalSolidActionList"/>
    <dgm:cxn modelId="{293A5082-78D9-4CEE-A86F-F7F821817F85}" type="presParOf" srcId="{EDF792BC-DB36-435B-B49E-28F9508E9CB4}" destId="{35983803-7252-4DF3-84E8-BBBC4F7DE1D2}"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BD372BB4-E559-4BDE-85B6-B8070423042D}" type="doc">
      <dgm:prSet loTypeId="urn:microsoft.com/office/officeart/2016/7/layout/VerticalSolidActionList" loCatId="List" qsTypeId="urn:microsoft.com/office/officeart/2005/8/quickstyle/simple5" qsCatId="simple" csTypeId="urn:microsoft.com/office/officeart/2005/8/colors/colorful2" csCatId="colorful" phldr="1"/>
      <dgm:spPr/>
      <dgm:t>
        <a:bodyPr/>
        <a:lstStyle/>
        <a:p>
          <a:endParaRPr lang="en-US"/>
        </a:p>
      </dgm:t>
    </dgm:pt>
    <dgm:pt modelId="{80AF5217-E622-436B-93CA-60E597C2F47E}">
      <dgm:prSet/>
      <dgm:spPr/>
      <dgm:t>
        <a:bodyPr/>
        <a:lstStyle/>
        <a:p>
          <a:r>
            <a:rPr lang="en-US" b="1" dirty="0">
              <a:solidFill>
                <a:schemeClr val="bg1"/>
              </a:solidFill>
              <a:effectLst/>
            </a:rPr>
            <a:t>PURPOSE</a:t>
          </a:r>
        </a:p>
      </dgm:t>
    </dgm:pt>
    <dgm:pt modelId="{ED4CEFF0-2414-45C2-AEE0-8F25D8963DE4}" type="parTrans" cxnId="{84A83A11-3770-4D3F-A876-369291EC5658}">
      <dgm:prSet/>
      <dgm:spPr/>
      <dgm:t>
        <a:bodyPr/>
        <a:lstStyle/>
        <a:p>
          <a:endParaRPr lang="en-US"/>
        </a:p>
      </dgm:t>
    </dgm:pt>
    <dgm:pt modelId="{F42604AA-74BB-4CC8-AB04-E637868495E9}" type="sibTrans" cxnId="{84A83A11-3770-4D3F-A876-369291EC5658}">
      <dgm:prSet/>
      <dgm:spPr/>
      <dgm:t>
        <a:bodyPr/>
        <a:lstStyle/>
        <a:p>
          <a:endParaRPr lang="en-US"/>
        </a:p>
      </dgm:t>
    </dgm:pt>
    <dgm:pt modelId="{E53323AD-2928-4B36-A3EE-84613A9907DE}">
      <dgm:prSet custT="1"/>
      <dgm:spPr/>
      <dgm:t>
        <a:bodyPr/>
        <a:lstStyle/>
        <a:p>
          <a:r>
            <a:rPr lang="en-US" sz="2000" b="1" dirty="0"/>
            <a:t>Purpose to maintain your standards while being reasonable.                        Daniel 1:8-16 NIV</a:t>
          </a:r>
        </a:p>
      </dgm:t>
    </dgm:pt>
    <dgm:pt modelId="{62CB2D62-9717-42AA-9F75-E0B86A4EE4A6}" type="parTrans" cxnId="{BC2EDAF5-8B8B-4073-B7BE-30A3F302E09D}">
      <dgm:prSet/>
      <dgm:spPr/>
      <dgm:t>
        <a:bodyPr/>
        <a:lstStyle/>
        <a:p>
          <a:endParaRPr lang="en-US"/>
        </a:p>
      </dgm:t>
    </dgm:pt>
    <dgm:pt modelId="{A8A87164-BCA7-419F-9AF2-C245C8133C2D}" type="sibTrans" cxnId="{BC2EDAF5-8B8B-4073-B7BE-30A3F302E09D}">
      <dgm:prSet/>
      <dgm:spPr/>
      <dgm:t>
        <a:bodyPr/>
        <a:lstStyle/>
        <a:p>
          <a:endParaRPr lang="en-US"/>
        </a:p>
      </dgm:t>
    </dgm:pt>
    <dgm:pt modelId="{EBBD48D4-2B33-45BC-B39B-643E9B62144B}">
      <dgm:prSet/>
      <dgm:spPr/>
      <dgm:t>
        <a:bodyPr/>
        <a:lstStyle/>
        <a:p>
          <a:r>
            <a:rPr lang="en-US" b="1" dirty="0">
              <a:solidFill>
                <a:schemeClr val="bg1"/>
              </a:solidFill>
              <a:effectLst/>
            </a:rPr>
            <a:t>GAIN AND USE</a:t>
          </a:r>
        </a:p>
      </dgm:t>
    </dgm:pt>
    <dgm:pt modelId="{EF5A5534-BAA8-43DA-B8CF-251353FD8FBA}" type="parTrans" cxnId="{6F77282B-3309-4397-A2AE-2AC63406FB7C}">
      <dgm:prSet/>
      <dgm:spPr/>
      <dgm:t>
        <a:bodyPr/>
        <a:lstStyle/>
        <a:p>
          <a:endParaRPr lang="en-US"/>
        </a:p>
      </dgm:t>
    </dgm:pt>
    <dgm:pt modelId="{B74B41F1-3DC8-4F46-906F-6D13B61DC036}" type="sibTrans" cxnId="{6F77282B-3309-4397-A2AE-2AC63406FB7C}">
      <dgm:prSet/>
      <dgm:spPr/>
      <dgm:t>
        <a:bodyPr/>
        <a:lstStyle/>
        <a:p>
          <a:endParaRPr lang="en-US"/>
        </a:p>
      </dgm:t>
    </dgm:pt>
    <dgm:pt modelId="{F2170D26-F19A-4476-B44C-2AA64B391E0A}">
      <dgm:prSet custT="1"/>
      <dgm:spPr/>
      <dgm:t>
        <a:bodyPr/>
        <a:lstStyle/>
        <a:p>
          <a:r>
            <a:rPr lang="en-US" sz="2000" b="1" dirty="0"/>
            <a:t>Gain and use influence seasoned with humility. Daniel 2</a:t>
          </a:r>
        </a:p>
      </dgm:t>
    </dgm:pt>
    <dgm:pt modelId="{5D2F4842-C8B6-4046-A22F-02CC3A7E890C}" type="parTrans" cxnId="{1174E094-DCC3-4AC6-9CB9-821905F3016C}">
      <dgm:prSet/>
      <dgm:spPr/>
      <dgm:t>
        <a:bodyPr/>
        <a:lstStyle/>
        <a:p>
          <a:endParaRPr lang="en-US"/>
        </a:p>
      </dgm:t>
    </dgm:pt>
    <dgm:pt modelId="{107226B7-763F-433C-A93C-334526569550}" type="sibTrans" cxnId="{1174E094-DCC3-4AC6-9CB9-821905F3016C}">
      <dgm:prSet/>
      <dgm:spPr/>
      <dgm:t>
        <a:bodyPr/>
        <a:lstStyle/>
        <a:p>
          <a:endParaRPr lang="en-US"/>
        </a:p>
      </dgm:t>
    </dgm:pt>
    <dgm:pt modelId="{946DF3C1-5ACA-42E8-90CF-83D27F6FB1CB}">
      <dgm:prSet/>
      <dgm:spPr/>
      <dgm:t>
        <a:bodyPr/>
        <a:lstStyle/>
        <a:p>
          <a:r>
            <a:rPr lang="en-US" b="1" dirty="0">
              <a:solidFill>
                <a:schemeClr val="bg1"/>
              </a:solidFill>
              <a:effectLst/>
            </a:rPr>
            <a:t>ADAPT</a:t>
          </a:r>
        </a:p>
      </dgm:t>
    </dgm:pt>
    <dgm:pt modelId="{AEFE0A7B-6F38-4AFA-82FC-7B4472FBC351}" type="parTrans" cxnId="{33C563FA-00EB-4311-A749-C8D4E979A056}">
      <dgm:prSet/>
      <dgm:spPr/>
      <dgm:t>
        <a:bodyPr/>
        <a:lstStyle/>
        <a:p>
          <a:endParaRPr lang="en-US"/>
        </a:p>
      </dgm:t>
    </dgm:pt>
    <dgm:pt modelId="{C2AD53A2-9FCB-442E-94C5-1D66F0BEDC64}" type="sibTrans" cxnId="{33C563FA-00EB-4311-A749-C8D4E979A056}">
      <dgm:prSet/>
      <dgm:spPr/>
      <dgm:t>
        <a:bodyPr/>
        <a:lstStyle/>
        <a:p>
          <a:endParaRPr lang="en-US"/>
        </a:p>
      </dgm:t>
    </dgm:pt>
    <dgm:pt modelId="{EFC41494-2629-4F3D-8976-477681C8C9C0}">
      <dgm:prSet custT="1"/>
      <dgm:spPr/>
      <dgm:t>
        <a:bodyPr/>
        <a:lstStyle/>
        <a:p>
          <a:r>
            <a:rPr lang="en-US" sz="2000" b="1" dirty="0"/>
            <a:t>Adapt as circumstances change. Daniel 5:13-30</a:t>
          </a:r>
        </a:p>
      </dgm:t>
    </dgm:pt>
    <dgm:pt modelId="{5A299644-0B86-4136-9052-3035D773FB8C}" type="parTrans" cxnId="{55E26B95-FEA4-4375-822C-2534F21CFBD0}">
      <dgm:prSet/>
      <dgm:spPr/>
      <dgm:t>
        <a:bodyPr/>
        <a:lstStyle/>
        <a:p>
          <a:endParaRPr lang="en-US"/>
        </a:p>
      </dgm:t>
    </dgm:pt>
    <dgm:pt modelId="{C95EC6D6-DA1E-4DA9-B05B-92B9CCB69B93}" type="sibTrans" cxnId="{55E26B95-FEA4-4375-822C-2534F21CFBD0}">
      <dgm:prSet/>
      <dgm:spPr/>
      <dgm:t>
        <a:bodyPr/>
        <a:lstStyle/>
        <a:p>
          <a:endParaRPr lang="en-US"/>
        </a:p>
      </dgm:t>
    </dgm:pt>
    <dgm:pt modelId="{69FFC568-30A2-46AF-B645-29AF0F18E621}">
      <dgm:prSet/>
      <dgm:spPr/>
      <dgm:t>
        <a:bodyPr/>
        <a:lstStyle/>
        <a:p>
          <a:r>
            <a:rPr lang="en-US" b="1" dirty="0">
              <a:solidFill>
                <a:schemeClr val="bg1"/>
              </a:solidFill>
              <a:effectLst/>
            </a:rPr>
            <a:t>KEEP</a:t>
          </a:r>
        </a:p>
      </dgm:t>
    </dgm:pt>
    <dgm:pt modelId="{03CFA7AB-105A-4B1A-A73B-B003EB3D0DBB}" type="parTrans" cxnId="{312220AD-90A3-473A-A825-1520EF3B0E02}">
      <dgm:prSet/>
      <dgm:spPr/>
      <dgm:t>
        <a:bodyPr/>
        <a:lstStyle/>
        <a:p>
          <a:endParaRPr lang="en-US"/>
        </a:p>
      </dgm:t>
    </dgm:pt>
    <dgm:pt modelId="{E354B137-9E7B-48F5-B58C-E667F3C61554}" type="sibTrans" cxnId="{312220AD-90A3-473A-A825-1520EF3B0E02}">
      <dgm:prSet/>
      <dgm:spPr/>
      <dgm:t>
        <a:bodyPr/>
        <a:lstStyle/>
        <a:p>
          <a:endParaRPr lang="en-US"/>
        </a:p>
      </dgm:t>
    </dgm:pt>
    <dgm:pt modelId="{BCEF3D44-2218-4AE0-AFDD-12A93BAF0A96}">
      <dgm:prSet custT="1"/>
      <dgm:spPr/>
      <dgm:t>
        <a:bodyPr/>
        <a:lstStyle/>
        <a:p>
          <a:r>
            <a:rPr lang="en-US" sz="2000" b="1" dirty="0"/>
            <a:t>Keep God at the center—this is not about church—it’s about Jesus the Lord. Daniel 6:10</a:t>
          </a:r>
        </a:p>
      </dgm:t>
    </dgm:pt>
    <dgm:pt modelId="{E867C6DD-96AF-48D0-8BEF-57D0AADA95CF}" type="parTrans" cxnId="{2594E5C2-6CED-4920-83C4-BCDECD045537}">
      <dgm:prSet/>
      <dgm:spPr/>
      <dgm:t>
        <a:bodyPr/>
        <a:lstStyle/>
        <a:p>
          <a:endParaRPr lang="en-US"/>
        </a:p>
      </dgm:t>
    </dgm:pt>
    <dgm:pt modelId="{C9434734-3877-4352-B85E-B16290DE6C56}" type="sibTrans" cxnId="{2594E5C2-6CED-4920-83C4-BCDECD045537}">
      <dgm:prSet/>
      <dgm:spPr/>
      <dgm:t>
        <a:bodyPr/>
        <a:lstStyle/>
        <a:p>
          <a:endParaRPr lang="en-US"/>
        </a:p>
      </dgm:t>
    </dgm:pt>
    <dgm:pt modelId="{A816CC9A-9668-4C0D-8746-F884E1AD40E8}">
      <dgm:prSet/>
      <dgm:spPr/>
      <dgm:t>
        <a:bodyPr/>
        <a:lstStyle/>
        <a:p>
          <a:r>
            <a:rPr lang="en-US" b="1" dirty="0">
              <a:solidFill>
                <a:schemeClr val="bg1"/>
              </a:solidFill>
              <a:effectLst/>
            </a:rPr>
            <a:t>DETERMINE</a:t>
          </a:r>
        </a:p>
      </dgm:t>
    </dgm:pt>
    <dgm:pt modelId="{C313A313-7924-45A6-8D33-38048EA7D663}" type="parTrans" cxnId="{442AA0BF-A54F-4CE1-BF0B-0EAE8CCFA617}">
      <dgm:prSet/>
      <dgm:spPr/>
      <dgm:t>
        <a:bodyPr/>
        <a:lstStyle/>
        <a:p>
          <a:endParaRPr lang="en-US"/>
        </a:p>
      </dgm:t>
    </dgm:pt>
    <dgm:pt modelId="{814F3682-49BA-4C93-90CA-25509E27ACAB}" type="sibTrans" cxnId="{442AA0BF-A54F-4CE1-BF0B-0EAE8CCFA617}">
      <dgm:prSet/>
      <dgm:spPr/>
      <dgm:t>
        <a:bodyPr/>
        <a:lstStyle/>
        <a:p>
          <a:endParaRPr lang="en-US"/>
        </a:p>
      </dgm:t>
    </dgm:pt>
    <dgm:pt modelId="{AB015278-CDA7-4BD7-89BD-25A769BFE331}">
      <dgm:prSet custT="1"/>
      <dgm:spPr/>
      <dgm:t>
        <a:bodyPr/>
        <a:lstStyle/>
        <a:p>
          <a:r>
            <a:rPr lang="en-US" sz="2000" b="1" dirty="0"/>
            <a:t>Determine to stand firm during hard times. Daniel 6:20-21</a:t>
          </a:r>
        </a:p>
      </dgm:t>
    </dgm:pt>
    <dgm:pt modelId="{0714779D-8EE3-47A5-B03D-32CA1AB1267E}" type="parTrans" cxnId="{163E93C9-AD6F-4D50-B435-0277ABDB20CD}">
      <dgm:prSet/>
      <dgm:spPr/>
      <dgm:t>
        <a:bodyPr/>
        <a:lstStyle/>
        <a:p>
          <a:endParaRPr lang="en-US"/>
        </a:p>
      </dgm:t>
    </dgm:pt>
    <dgm:pt modelId="{BC8C4EC7-5C23-455D-BEE0-17F8CC41A5F7}" type="sibTrans" cxnId="{163E93C9-AD6F-4D50-B435-0277ABDB20CD}">
      <dgm:prSet/>
      <dgm:spPr/>
      <dgm:t>
        <a:bodyPr/>
        <a:lstStyle/>
        <a:p>
          <a:endParaRPr lang="en-US"/>
        </a:p>
      </dgm:t>
    </dgm:pt>
    <dgm:pt modelId="{0FD80AC8-5215-421F-989E-2EFBBD909714}">
      <dgm:prSet/>
      <dgm:spPr/>
      <dgm:t>
        <a:bodyPr/>
        <a:lstStyle/>
        <a:p>
          <a:r>
            <a:rPr lang="en-US" b="1" dirty="0">
              <a:solidFill>
                <a:schemeClr val="bg1"/>
              </a:solidFill>
              <a:effectLst/>
            </a:rPr>
            <a:t>LIVE</a:t>
          </a:r>
        </a:p>
      </dgm:t>
    </dgm:pt>
    <dgm:pt modelId="{CF11AFAC-2961-4899-957F-62B2D0056D80}" type="parTrans" cxnId="{E431B15F-F6F2-4812-A61C-7102F7D550E8}">
      <dgm:prSet/>
      <dgm:spPr/>
      <dgm:t>
        <a:bodyPr/>
        <a:lstStyle/>
        <a:p>
          <a:endParaRPr lang="en-US"/>
        </a:p>
      </dgm:t>
    </dgm:pt>
    <dgm:pt modelId="{5ACE5747-14C2-47C5-89BF-62BF0097360D}" type="sibTrans" cxnId="{E431B15F-F6F2-4812-A61C-7102F7D550E8}">
      <dgm:prSet/>
      <dgm:spPr/>
      <dgm:t>
        <a:bodyPr/>
        <a:lstStyle/>
        <a:p>
          <a:endParaRPr lang="en-US"/>
        </a:p>
      </dgm:t>
    </dgm:pt>
    <dgm:pt modelId="{430EDE9B-F0C7-47D2-8DAD-B582F5385585}">
      <dgm:prSet custT="1"/>
      <dgm:spPr/>
      <dgm:t>
        <a:bodyPr/>
        <a:lstStyle/>
        <a:p>
          <a:r>
            <a:rPr lang="en-US" sz="2000" b="1" dirty="0"/>
            <a:t>Live well and prosper. Daniel 6:28</a:t>
          </a:r>
        </a:p>
      </dgm:t>
    </dgm:pt>
    <dgm:pt modelId="{C01F2BF9-E6B9-4FB4-9998-E9CB957B6C7E}" type="parTrans" cxnId="{E4D69424-ED12-4A74-A5F8-E6B32EEFD332}">
      <dgm:prSet/>
      <dgm:spPr/>
      <dgm:t>
        <a:bodyPr/>
        <a:lstStyle/>
        <a:p>
          <a:endParaRPr lang="en-US"/>
        </a:p>
      </dgm:t>
    </dgm:pt>
    <dgm:pt modelId="{43A1743E-0143-4356-8570-1596ACE6880F}" type="sibTrans" cxnId="{E4D69424-ED12-4A74-A5F8-E6B32EEFD332}">
      <dgm:prSet/>
      <dgm:spPr/>
      <dgm:t>
        <a:bodyPr/>
        <a:lstStyle/>
        <a:p>
          <a:endParaRPr lang="en-US"/>
        </a:p>
      </dgm:t>
    </dgm:pt>
    <dgm:pt modelId="{3ED9BACE-2FAF-4684-A599-6522DC721408}" type="pres">
      <dgm:prSet presAssocID="{BD372BB4-E559-4BDE-85B6-B8070423042D}" presName="Name0" presStyleCnt="0">
        <dgm:presLayoutVars>
          <dgm:dir/>
          <dgm:animLvl val="lvl"/>
          <dgm:resizeHandles val="exact"/>
        </dgm:presLayoutVars>
      </dgm:prSet>
      <dgm:spPr/>
    </dgm:pt>
    <dgm:pt modelId="{61C9DA24-B049-4658-905C-2BE00D76A8E4}" type="pres">
      <dgm:prSet presAssocID="{80AF5217-E622-436B-93CA-60E597C2F47E}" presName="linNode" presStyleCnt="0"/>
      <dgm:spPr/>
    </dgm:pt>
    <dgm:pt modelId="{52DB5890-0042-4968-A7F9-D5A58223FE0D}" type="pres">
      <dgm:prSet presAssocID="{80AF5217-E622-436B-93CA-60E597C2F47E}" presName="parentText" presStyleLbl="alignNode1" presStyleIdx="0" presStyleCnt="6">
        <dgm:presLayoutVars>
          <dgm:chMax val="1"/>
          <dgm:bulletEnabled/>
        </dgm:presLayoutVars>
      </dgm:prSet>
      <dgm:spPr/>
    </dgm:pt>
    <dgm:pt modelId="{0BF617E1-6167-4172-9A00-33178A857C9F}" type="pres">
      <dgm:prSet presAssocID="{80AF5217-E622-436B-93CA-60E597C2F47E}" presName="descendantText" presStyleLbl="alignAccFollowNode1" presStyleIdx="0" presStyleCnt="6">
        <dgm:presLayoutVars>
          <dgm:bulletEnabled/>
        </dgm:presLayoutVars>
      </dgm:prSet>
      <dgm:spPr/>
    </dgm:pt>
    <dgm:pt modelId="{6A06B5C0-B102-43F0-AF1F-7EA38CE23F0F}" type="pres">
      <dgm:prSet presAssocID="{F42604AA-74BB-4CC8-AB04-E637868495E9}" presName="sp" presStyleCnt="0"/>
      <dgm:spPr/>
    </dgm:pt>
    <dgm:pt modelId="{43AE8A94-77C9-4E12-BC2D-BC72318485B0}" type="pres">
      <dgm:prSet presAssocID="{EBBD48D4-2B33-45BC-B39B-643E9B62144B}" presName="linNode" presStyleCnt="0"/>
      <dgm:spPr/>
    </dgm:pt>
    <dgm:pt modelId="{0ADAF1BA-17C3-4D96-B322-FAA590C2B7D2}" type="pres">
      <dgm:prSet presAssocID="{EBBD48D4-2B33-45BC-B39B-643E9B62144B}" presName="parentText" presStyleLbl="alignNode1" presStyleIdx="1" presStyleCnt="6">
        <dgm:presLayoutVars>
          <dgm:chMax val="1"/>
          <dgm:bulletEnabled/>
        </dgm:presLayoutVars>
      </dgm:prSet>
      <dgm:spPr/>
    </dgm:pt>
    <dgm:pt modelId="{A9DDF2D2-6502-4C0F-848A-821709864D87}" type="pres">
      <dgm:prSet presAssocID="{EBBD48D4-2B33-45BC-B39B-643E9B62144B}" presName="descendantText" presStyleLbl="alignAccFollowNode1" presStyleIdx="1" presStyleCnt="6">
        <dgm:presLayoutVars>
          <dgm:bulletEnabled/>
        </dgm:presLayoutVars>
      </dgm:prSet>
      <dgm:spPr/>
    </dgm:pt>
    <dgm:pt modelId="{1D88C969-B06C-47CC-B9B9-08D7C25BC682}" type="pres">
      <dgm:prSet presAssocID="{B74B41F1-3DC8-4F46-906F-6D13B61DC036}" presName="sp" presStyleCnt="0"/>
      <dgm:spPr/>
    </dgm:pt>
    <dgm:pt modelId="{520F5C4D-1798-40E1-8E06-16F61216BA25}" type="pres">
      <dgm:prSet presAssocID="{946DF3C1-5ACA-42E8-90CF-83D27F6FB1CB}" presName="linNode" presStyleCnt="0"/>
      <dgm:spPr/>
    </dgm:pt>
    <dgm:pt modelId="{34358CE9-4F74-4BB2-A8BD-8C94B0E4AB2E}" type="pres">
      <dgm:prSet presAssocID="{946DF3C1-5ACA-42E8-90CF-83D27F6FB1CB}" presName="parentText" presStyleLbl="alignNode1" presStyleIdx="2" presStyleCnt="6">
        <dgm:presLayoutVars>
          <dgm:chMax val="1"/>
          <dgm:bulletEnabled/>
        </dgm:presLayoutVars>
      </dgm:prSet>
      <dgm:spPr/>
    </dgm:pt>
    <dgm:pt modelId="{9DB2706B-5ED7-4209-8F1F-83A660C6A1CE}" type="pres">
      <dgm:prSet presAssocID="{946DF3C1-5ACA-42E8-90CF-83D27F6FB1CB}" presName="descendantText" presStyleLbl="alignAccFollowNode1" presStyleIdx="2" presStyleCnt="6">
        <dgm:presLayoutVars>
          <dgm:bulletEnabled/>
        </dgm:presLayoutVars>
      </dgm:prSet>
      <dgm:spPr/>
    </dgm:pt>
    <dgm:pt modelId="{A705EAD9-4DEA-477C-A4F3-9F042C6A8456}" type="pres">
      <dgm:prSet presAssocID="{C2AD53A2-9FCB-442E-94C5-1D66F0BEDC64}" presName="sp" presStyleCnt="0"/>
      <dgm:spPr/>
    </dgm:pt>
    <dgm:pt modelId="{FC7DDB95-7071-4698-BD03-459799572BF3}" type="pres">
      <dgm:prSet presAssocID="{69FFC568-30A2-46AF-B645-29AF0F18E621}" presName="linNode" presStyleCnt="0"/>
      <dgm:spPr/>
    </dgm:pt>
    <dgm:pt modelId="{15FFD1DB-066B-40C5-B44A-B7D0E9BC49D4}" type="pres">
      <dgm:prSet presAssocID="{69FFC568-30A2-46AF-B645-29AF0F18E621}" presName="parentText" presStyleLbl="alignNode1" presStyleIdx="3" presStyleCnt="6">
        <dgm:presLayoutVars>
          <dgm:chMax val="1"/>
          <dgm:bulletEnabled/>
        </dgm:presLayoutVars>
      </dgm:prSet>
      <dgm:spPr/>
    </dgm:pt>
    <dgm:pt modelId="{8051B4D5-98F2-4BC8-B802-461C7BD2014C}" type="pres">
      <dgm:prSet presAssocID="{69FFC568-30A2-46AF-B645-29AF0F18E621}" presName="descendantText" presStyleLbl="alignAccFollowNode1" presStyleIdx="3" presStyleCnt="6">
        <dgm:presLayoutVars>
          <dgm:bulletEnabled/>
        </dgm:presLayoutVars>
      </dgm:prSet>
      <dgm:spPr/>
    </dgm:pt>
    <dgm:pt modelId="{05E5F404-27CD-4DEE-9076-F09F3BE724F3}" type="pres">
      <dgm:prSet presAssocID="{E354B137-9E7B-48F5-B58C-E667F3C61554}" presName="sp" presStyleCnt="0"/>
      <dgm:spPr/>
    </dgm:pt>
    <dgm:pt modelId="{5FB65E92-B87A-4E81-A3B3-CE53EDBD13B0}" type="pres">
      <dgm:prSet presAssocID="{A816CC9A-9668-4C0D-8746-F884E1AD40E8}" presName="linNode" presStyleCnt="0"/>
      <dgm:spPr/>
    </dgm:pt>
    <dgm:pt modelId="{89448699-096D-4AEA-BD14-D98E16B1AFBE}" type="pres">
      <dgm:prSet presAssocID="{A816CC9A-9668-4C0D-8746-F884E1AD40E8}" presName="parentText" presStyleLbl="alignNode1" presStyleIdx="4" presStyleCnt="6">
        <dgm:presLayoutVars>
          <dgm:chMax val="1"/>
          <dgm:bulletEnabled/>
        </dgm:presLayoutVars>
      </dgm:prSet>
      <dgm:spPr/>
    </dgm:pt>
    <dgm:pt modelId="{41E6436D-6173-4CF5-9906-E0B409420DE8}" type="pres">
      <dgm:prSet presAssocID="{A816CC9A-9668-4C0D-8746-F884E1AD40E8}" presName="descendantText" presStyleLbl="alignAccFollowNode1" presStyleIdx="4" presStyleCnt="6">
        <dgm:presLayoutVars>
          <dgm:bulletEnabled/>
        </dgm:presLayoutVars>
      </dgm:prSet>
      <dgm:spPr/>
    </dgm:pt>
    <dgm:pt modelId="{BE9E5B39-4C3B-4D3C-8D08-82B0E289979C}" type="pres">
      <dgm:prSet presAssocID="{814F3682-49BA-4C93-90CA-25509E27ACAB}" presName="sp" presStyleCnt="0"/>
      <dgm:spPr/>
    </dgm:pt>
    <dgm:pt modelId="{EDF792BC-DB36-435B-B49E-28F9508E9CB4}" type="pres">
      <dgm:prSet presAssocID="{0FD80AC8-5215-421F-989E-2EFBBD909714}" presName="linNode" presStyleCnt="0"/>
      <dgm:spPr/>
    </dgm:pt>
    <dgm:pt modelId="{4D19DE04-6522-4826-ABC7-AD23928D0178}" type="pres">
      <dgm:prSet presAssocID="{0FD80AC8-5215-421F-989E-2EFBBD909714}" presName="parentText" presStyleLbl="alignNode1" presStyleIdx="5" presStyleCnt="6">
        <dgm:presLayoutVars>
          <dgm:chMax val="1"/>
          <dgm:bulletEnabled/>
        </dgm:presLayoutVars>
      </dgm:prSet>
      <dgm:spPr/>
    </dgm:pt>
    <dgm:pt modelId="{35983803-7252-4DF3-84E8-BBBC4F7DE1D2}" type="pres">
      <dgm:prSet presAssocID="{0FD80AC8-5215-421F-989E-2EFBBD909714}" presName="descendantText" presStyleLbl="alignAccFollowNode1" presStyleIdx="5" presStyleCnt="6">
        <dgm:presLayoutVars>
          <dgm:bulletEnabled/>
        </dgm:presLayoutVars>
      </dgm:prSet>
      <dgm:spPr/>
    </dgm:pt>
  </dgm:ptLst>
  <dgm:cxnLst>
    <dgm:cxn modelId="{84A83A11-3770-4D3F-A876-369291EC5658}" srcId="{BD372BB4-E559-4BDE-85B6-B8070423042D}" destId="{80AF5217-E622-436B-93CA-60E597C2F47E}" srcOrd="0" destOrd="0" parTransId="{ED4CEFF0-2414-45C2-AEE0-8F25D8963DE4}" sibTransId="{F42604AA-74BB-4CC8-AB04-E637868495E9}"/>
    <dgm:cxn modelId="{E4D69424-ED12-4A74-A5F8-E6B32EEFD332}" srcId="{0FD80AC8-5215-421F-989E-2EFBBD909714}" destId="{430EDE9B-F0C7-47D2-8DAD-B582F5385585}" srcOrd="0" destOrd="0" parTransId="{C01F2BF9-E6B9-4FB4-9998-E9CB957B6C7E}" sibTransId="{43A1743E-0143-4356-8570-1596ACE6880F}"/>
    <dgm:cxn modelId="{6F77282B-3309-4397-A2AE-2AC63406FB7C}" srcId="{BD372BB4-E559-4BDE-85B6-B8070423042D}" destId="{EBBD48D4-2B33-45BC-B39B-643E9B62144B}" srcOrd="1" destOrd="0" parTransId="{EF5A5534-BAA8-43DA-B8CF-251353FD8FBA}" sibTransId="{B74B41F1-3DC8-4F46-906F-6D13B61DC036}"/>
    <dgm:cxn modelId="{7C94655B-69C9-4D6D-B279-AC4680C3CF2F}" type="presOf" srcId="{80AF5217-E622-436B-93CA-60E597C2F47E}" destId="{52DB5890-0042-4968-A7F9-D5A58223FE0D}" srcOrd="0" destOrd="0" presId="urn:microsoft.com/office/officeart/2016/7/layout/VerticalSolidActionList"/>
    <dgm:cxn modelId="{05E0C85D-92DE-4B09-B2F5-617BD263189B}" type="presOf" srcId="{BD372BB4-E559-4BDE-85B6-B8070423042D}" destId="{3ED9BACE-2FAF-4684-A599-6522DC721408}" srcOrd="0" destOrd="0" presId="urn:microsoft.com/office/officeart/2016/7/layout/VerticalSolidActionList"/>
    <dgm:cxn modelId="{E431B15F-F6F2-4812-A61C-7102F7D550E8}" srcId="{BD372BB4-E559-4BDE-85B6-B8070423042D}" destId="{0FD80AC8-5215-421F-989E-2EFBBD909714}" srcOrd="5" destOrd="0" parTransId="{CF11AFAC-2961-4899-957F-62B2D0056D80}" sibTransId="{5ACE5747-14C2-47C5-89BF-62BF0097360D}"/>
    <dgm:cxn modelId="{4F096E70-3613-4969-942E-6217EB5B83AE}" type="presOf" srcId="{EBBD48D4-2B33-45BC-B39B-643E9B62144B}" destId="{0ADAF1BA-17C3-4D96-B322-FAA590C2B7D2}" srcOrd="0" destOrd="0" presId="urn:microsoft.com/office/officeart/2016/7/layout/VerticalSolidActionList"/>
    <dgm:cxn modelId="{3639F957-E8AE-457D-84BB-DA244D4E2DF3}" type="presOf" srcId="{EFC41494-2629-4F3D-8976-477681C8C9C0}" destId="{9DB2706B-5ED7-4209-8F1F-83A660C6A1CE}" srcOrd="0" destOrd="0" presId="urn:microsoft.com/office/officeart/2016/7/layout/VerticalSolidActionList"/>
    <dgm:cxn modelId="{1174E094-DCC3-4AC6-9CB9-821905F3016C}" srcId="{EBBD48D4-2B33-45BC-B39B-643E9B62144B}" destId="{F2170D26-F19A-4476-B44C-2AA64B391E0A}" srcOrd="0" destOrd="0" parTransId="{5D2F4842-C8B6-4046-A22F-02CC3A7E890C}" sibTransId="{107226B7-763F-433C-A93C-334526569550}"/>
    <dgm:cxn modelId="{55E26B95-FEA4-4375-822C-2534F21CFBD0}" srcId="{946DF3C1-5ACA-42E8-90CF-83D27F6FB1CB}" destId="{EFC41494-2629-4F3D-8976-477681C8C9C0}" srcOrd="0" destOrd="0" parTransId="{5A299644-0B86-4136-9052-3035D773FB8C}" sibTransId="{C95EC6D6-DA1E-4DA9-B05B-92B9CCB69B93}"/>
    <dgm:cxn modelId="{D4E0D49C-E9DB-4CAB-8C68-228C832812E6}" type="presOf" srcId="{A816CC9A-9668-4C0D-8746-F884E1AD40E8}" destId="{89448699-096D-4AEA-BD14-D98E16B1AFBE}" srcOrd="0" destOrd="0" presId="urn:microsoft.com/office/officeart/2016/7/layout/VerticalSolidActionList"/>
    <dgm:cxn modelId="{2E3558A1-A7ED-4FF5-8DB5-6F535A37F928}" type="presOf" srcId="{69FFC568-30A2-46AF-B645-29AF0F18E621}" destId="{15FFD1DB-066B-40C5-B44A-B7D0E9BC49D4}" srcOrd="0" destOrd="0" presId="urn:microsoft.com/office/officeart/2016/7/layout/VerticalSolidActionList"/>
    <dgm:cxn modelId="{32E8E6AA-17B4-447D-A7AA-DA983CE8ED26}" type="presOf" srcId="{F2170D26-F19A-4476-B44C-2AA64B391E0A}" destId="{A9DDF2D2-6502-4C0F-848A-821709864D87}" srcOrd="0" destOrd="0" presId="urn:microsoft.com/office/officeart/2016/7/layout/VerticalSolidActionList"/>
    <dgm:cxn modelId="{312220AD-90A3-473A-A825-1520EF3B0E02}" srcId="{BD372BB4-E559-4BDE-85B6-B8070423042D}" destId="{69FFC568-30A2-46AF-B645-29AF0F18E621}" srcOrd="3" destOrd="0" parTransId="{03CFA7AB-105A-4B1A-A73B-B003EB3D0DBB}" sibTransId="{E354B137-9E7B-48F5-B58C-E667F3C61554}"/>
    <dgm:cxn modelId="{442AA0BF-A54F-4CE1-BF0B-0EAE8CCFA617}" srcId="{BD372BB4-E559-4BDE-85B6-B8070423042D}" destId="{A816CC9A-9668-4C0D-8746-F884E1AD40E8}" srcOrd="4" destOrd="0" parTransId="{C313A313-7924-45A6-8D33-38048EA7D663}" sibTransId="{814F3682-49BA-4C93-90CA-25509E27ACAB}"/>
    <dgm:cxn modelId="{2594E5C2-6CED-4920-83C4-BCDECD045537}" srcId="{69FFC568-30A2-46AF-B645-29AF0F18E621}" destId="{BCEF3D44-2218-4AE0-AFDD-12A93BAF0A96}" srcOrd="0" destOrd="0" parTransId="{E867C6DD-96AF-48D0-8BEF-57D0AADA95CF}" sibTransId="{C9434734-3877-4352-B85E-B16290DE6C56}"/>
    <dgm:cxn modelId="{6E80FBC6-360D-4335-9B7E-9FB1878B1536}" type="presOf" srcId="{0FD80AC8-5215-421F-989E-2EFBBD909714}" destId="{4D19DE04-6522-4826-ABC7-AD23928D0178}" srcOrd="0" destOrd="0" presId="urn:microsoft.com/office/officeart/2016/7/layout/VerticalSolidActionList"/>
    <dgm:cxn modelId="{580218C8-C5FB-4AC6-ACDC-1F8D953C36B7}" type="presOf" srcId="{BCEF3D44-2218-4AE0-AFDD-12A93BAF0A96}" destId="{8051B4D5-98F2-4BC8-B802-461C7BD2014C}" srcOrd="0" destOrd="0" presId="urn:microsoft.com/office/officeart/2016/7/layout/VerticalSolidActionList"/>
    <dgm:cxn modelId="{163E93C9-AD6F-4D50-B435-0277ABDB20CD}" srcId="{A816CC9A-9668-4C0D-8746-F884E1AD40E8}" destId="{AB015278-CDA7-4BD7-89BD-25A769BFE331}" srcOrd="0" destOrd="0" parTransId="{0714779D-8EE3-47A5-B03D-32CA1AB1267E}" sibTransId="{BC8C4EC7-5C23-455D-BEE0-17F8CC41A5F7}"/>
    <dgm:cxn modelId="{4B758BDA-21A3-42CB-8A27-FBAC87D61ED1}" type="presOf" srcId="{430EDE9B-F0C7-47D2-8DAD-B582F5385585}" destId="{35983803-7252-4DF3-84E8-BBBC4F7DE1D2}" srcOrd="0" destOrd="0" presId="urn:microsoft.com/office/officeart/2016/7/layout/VerticalSolidActionList"/>
    <dgm:cxn modelId="{4FF74EE3-E675-4F33-8F36-DFFD629C52AC}" type="presOf" srcId="{946DF3C1-5ACA-42E8-90CF-83D27F6FB1CB}" destId="{34358CE9-4F74-4BB2-A8BD-8C94B0E4AB2E}" srcOrd="0" destOrd="0" presId="urn:microsoft.com/office/officeart/2016/7/layout/VerticalSolidActionList"/>
    <dgm:cxn modelId="{5656B5E8-6E86-4247-85B3-FA09D08F7D96}" type="presOf" srcId="{AB015278-CDA7-4BD7-89BD-25A769BFE331}" destId="{41E6436D-6173-4CF5-9906-E0B409420DE8}" srcOrd="0" destOrd="0" presId="urn:microsoft.com/office/officeart/2016/7/layout/VerticalSolidActionList"/>
    <dgm:cxn modelId="{7945C3EE-991F-41E3-8E83-58B82699F8A8}" type="presOf" srcId="{E53323AD-2928-4B36-A3EE-84613A9907DE}" destId="{0BF617E1-6167-4172-9A00-33178A857C9F}" srcOrd="0" destOrd="0" presId="urn:microsoft.com/office/officeart/2016/7/layout/VerticalSolidActionList"/>
    <dgm:cxn modelId="{BC2EDAF5-8B8B-4073-B7BE-30A3F302E09D}" srcId="{80AF5217-E622-436B-93CA-60E597C2F47E}" destId="{E53323AD-2928-4B36-A3EE-84613A9907DE}" srcOrd="0" destOrd="0" parTransId="{62CB2D62-9717-42AA-9F75-E0B86A4EE4A6}" sibTransId="{A8A87164-BCA7-419F-9AF2-C245C8133C2D}"/>
    <dgm:cxn modelId="{33C563FA-00EB-4311-A749-C8D4E979A056}" srcId="{BD372BB4-E559-4BDE-85B6-B8070423042D}" destId="{946DF3C1-5ACA-42E8-90CF-83D27F6FB1CB}" srcOrd="2" destOrd="0" parTransId="{AEFE0A7B-6F38-4AFA-82FC-7B4472FBC351}" sibTransId="{C2AD53A2-9FCB-442E-94C5-1D66F0BEDC64}"/>
    <dgm:cxn modelId="{6DC97BBC-67EF-4955-92D6-F23E6A5697D4}" type="presParOf" srcId="{3ED9BACE-2FAF-4684-A599-6522DC721408}" destId="{61C9DA24-B049-4658-905C-2BE00D76A8E4}" srcOrd="0" destOrd="0" presId="urn:microsoft.com/office/officeart/2016/7/layout/VerticalSolidActionList"/>
    <dgm:cxn modelId="{2B86BCA2-E15F-4993-BE39-BFB8D0AD70CA}" type="presParOf" srcId="{61C9DA24-B049-4658-905C-2BE00D76A8E4}" destId="{52DB5890-0042-4968-A7F9-D5A58223FE0D}" srcOrd="0" destOrd="0" presId="urn:microsoft.com/office/officeart/2016/7/layout/VerticalSolidActionList"/>
    <dgm:cxn modelId="{5DF10133-05AA-4697-8366-E0922C0D5E72}" type="presParOf" srcId="{61C9DA24-B049-4658-905C-2BE00D76A8E4}" destId="{0BF617E1-6167-4172-9A00-33178A857C9F}" srcOrd="1" destOrd="0" presId="urn:microsoft.com/office/officeart/2016/7/layout/VerticalSolidActionList"/>
    <dgm:cxn modelId="{1486E614-37CF-4649-AAB8-0F6015BABE97}" type="presParOf" srcId="{3ED9BACE-2FAF-4684-A599-6522DC721408}" destId="{6A06B5C0-B102-43F0-AF1F-7EA38CE23F0F}" srcOrd="1" destOrd="0" presId="urn:microsoft.com/office/officeart/2016/7/layout/VerticalSolidActionList"/>
    <dgm:cxn modelId="{51A3AC7D-5F56-49B0-BA2D-1AA92E1E06F3}" type="presParOf" srcId="{3ED9BACE-2FAF-4684-A599-6522DC721408}" destId="{43AE8A94-77C9-4E12-BC2D-BC72318485B0}" srcOrd="2" destOrd="0" presId="urn:microsoft.com/office/officeart/2016/7/layout/VerticalSolidActionList"/>
    <dgm:cxn modelId="{49B7ED73-2372-423C-945D-A839C076F488}" type="presParOf" srcId="{43AE8A94-77C9-4E12-BC2D-BC72318485B0}" destId="{0ADAF1BA-17C3-4D96-B322-FAA590C2B7D2}" srcOrd="0" destOrd="0" presId="urn:microsoft.com/office/officeart/2016/7/layout/VerticalSolidActionList"/>
    <dgm:cxn modelId="{C2AFC04E-E62A-4245-A439-388044321241}" type="presParOf" srcId="{43AE8A94-77C9-4E12-BC2D-BC72318485B0}" destId="{A9DDF2D2-6502-4C0F-848A-821709864D87}" srcOrd="1" destOrd="0" presId="urn:microsoft.com/office/officeart/2016/7/layout/VerticalSolidActionList"/>
    <dgm:cxn modelId="{E6FBBF63-675F-49BD-92F6-E167AC6E2437}" type="presParOf" srcId="{3ED9BACE-2FAF-4684-A599-6522DC721408}" destId="{1D88C969-B06C-47CC-B9B9-08D7C25BC682}" srcOrd="3" destOrd="0" presId="urn:microsoft.com/office/officeart/2016/7/layout/VerticalSolidActionList"/>
    <dgm:cxn modelId="{435B189F-79FF-4ED7-A4C3-625BE93492A9}" type="presParOf" srcId="{3ED9BACE-2FAF-4684-A599-6522DC721408}" destId="{520F5C4D-1798-40E1-8E06-16F61216BA25}" srcOrd="4" destOrd="0" presId="urn:microsoft.com/office/officeart/2016/7/layout/VerticalSolidActionList"/>
    <dgm:cxn modelId="{BA73A308-A7B4-444D-BC14-20717C10B017}" type="presParOf" srcId="{520F5C4D-1798-40E1-8E06-16F61216BA25}" destId="{34358CE9-4F74-4BB2-A8BD-8C94B0E4AB2E}" srcOrd="0" destOrd="0" presId="urn:microsoft.com/office/officeart/2016/7/layout/VerticalSolidActionList"/>
    <dgm:cxn modelId="{5ADB453F-47B4-4F94-81A5-16B672D0037B}" type="presParOf" srcId="{520F5C4D-1798-40E1-8E06-16F61216BA25}" destId="{9DB2706B-5ED7-4209-8F1F-83A660C6A1CE}" srcOrd="1" destOrd="0" presId="urn:microsoft.com/office/officeart/2016/7/layout/VerticalSolidActionList"/>
    <dgm:cxn modelId="{5F5EE856-1671-4AD4-9B4E-88151DEA79D8}" type="presParOf" srcId="{3ED9BACE-2FAF-4684-A599-6522DC721408}" destId="{A705EAD9-4DEA-477C-A4F3-9F042C6A8456}" srcOrd="5" destOrd="0" presId="urn:microsoft.com/office/officeart/2016/7/layout/VerticalSolidActionList"/>
    <dgm:cxn modelId="{F41BCA20-3B1C-4323-B8E5-D938C205F51E}" type="presParOf" srcId="{3ED9BACE-2FAF-4684-A599-6522DC721408}" destId="{FC7DDB95-7071-4698-BD03-459799572BF3}" srcOrd="6" destOrd="0" presId="urn:microsoft.com/office/officeart/2016/7/layout/VerticalSolidActionList"/>
    <dgm:cxn modelId="{DFF7253D-C21A-4DC0-BC70-3DFAB50B2953}" type="presParOf" srcId="{FC7DDB95-7071-4698-BD03-459799572BF3}" destId="{15FFD1DB-066B-40C5-B44A-B7D0E9BC49D4}" srcOrd="0" destOrd="0" presId="urn:microsoft.com/office/officeart/2016/7/layout/VerticalSolidActionList"/>
    <dgm:cxn modelId="{71EAF050-77FC-4479-9006-3BC013CF02BD}" type="presParOf" srcId="{FC7DDB95-7071-4698-BD03-459799572BF3}" destId="{8051B4D5-98F2-4BC8-B802-461C7BD2014C}" srcOrd="1" destOrd="0" presId="urn:microsoft.com/office/officeart/2016/7/layout/VerticalSolidActionList"/>
    <dgm:cxn modelId="{210C5B7C-1593-4CCE-8C00-04B16C4413ED}" type="presParOf" srcId="{3ED9BACE-2FAF-4684-A599-6522DC721408}" destId="{05E5F404-27CD-4DEE-9076-F09F3BE724F3}" srcOrd="7" destOrd="0" presId="urn:microsoft.com/office/officeart/2016/7/layout/VerticalSolidActionList"/>
    <dgm:cxn modelId="{7A3CB5FA-21E8-459F-8AAA-9AE8AA61D4A5}" type="presParOf" srcId="{3ED9BACE-2FAF-4684-A599-6522DC721408}" destId="{5FB65E92-B87A-4E81-A3B3-CE53EDBD13B0}" srcOrd="8" destOrd="0" presId="urn:microsoft.com/office/officeart/2016/7/layout/VerticalSolidActionList"/>
    <dgm:cxn modelId="{E9C11FFB-D1B7-4937-9825-4CAA4F330BAD}" type="presParOf" srcId="{5FB65E92-B87A-4E81-A3B3-CE53EDBD13B0}" destId="{89448699-096D-4AEA-BD14-D98E16B1AFBE}" srcOrd="0" destOrd="0" presId="urn:microsoft.com/office/officeart/2016/7/layout/VerticalSolidActionList"/>
    <dgm:cxn modelId="{7CADFB51-26D2-46F8-BCF4-DA10BB80D1AF}" type="presParOf" srcId="{5FB65E92-B87A-4E81-A3B3-CE53EDBD13B0}" destId="{41E6436D-6173-4CF5-9906-E0B409420DE8}" srcOrd="1" destOrd="0" presId="urn:microsoft.com/office/officeart/2016/7/layout/VerticalSolidActionList"/>
    <dgm:cxn modelId="{0B1CA3CD-E978-4DAB-9034-62D6F68260EE}" type="presParOf" srcId="{3ED9BACE-2FAF-4684-A599-6522DC721408}" destId="{BE9E5B39-4C3B-4D3C-8D08-82B0E289979C}" srcOrd="9" destOrd="0" presId="urn:microsoft.com/office/officeart/2016/7/layout/VerticalSolidActionList"/>
    <dgm:cxn modelId="{96DBD32A-294B-4FAB-BD6D-CB0FB9E568A0}" type="presParOf" srcId="{3ED9BACE-2FAF-4684-A599-6522DC721408}" destId="{EDF792BC-DB36-435B-B49E-28F9508E9CB4}" srcOrd="10" destOrd="0" presId="urn:microsoft.com/office/officeart/2016/7/layout/VerticalSolidActionList"/>
    <dgm:cxn modelId="{9D2560AB-D707-418F-B924-62C2467B9888}" type="presParOf" srcId="{EDF792BC-DB36-435B-B49E-28F9508E9CB4}" destId="{4D19DE04-6522-4826-ABC7-AD23928D0178}" srcOrd="0" destOrd="0" presId="urn:microsoft.com/office/officeart/2016/7/layout/VerticalSolidActionList"/>
    <dgm:cxn modelId="{293A5082-78D9-4CEE-A86F-F7F821817F85}" type="presParOf" srcId="{EDF792BC-DB36-435B-B49E-28F9508E9CB4}" destId="{35983803-7252-4DF3-84E8-BBBC4F7DE1D2}"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BD372BB4-E559-4BDE-85B6-B8070423042D}" type="doc">
      <dgm:prSet loTypeId="urn:microsoft.com/office/officeart/2016/7/layout/VerticalSolidActionList" loCatId="List" qsTypeId="urn:microsoft.com/office/officeart/2005/8/quickstyle/simple5" qsCatId="simple" csTypeId="urn:microsoft.com/office/officeart/2005/8/colors/colorful2" csCatId="colorful" phldr="1"/>
      <dgm:spPr/>
      <dgm:t>
        <a:bodyPr/>
        <a:lstStyle/>
        <a:p>
          <a:endParaRPr lang="en-US"/>
        </a:p>
      </dgm:t>
    </dgm:pt>
    <dgm:pt modelId="{80AF5217-E622-436B-93CA-60E597C2F47E}">
      <dgm:prSet/>
      <dgm:spPr/>
      <dgm:t>
        <a:bodyPr/>
        <a:lstStyle/>
        <a:p>
          <a:r>
            <a:rPr lang="en-US" b="1" dirty="0">
              <a:solidFill>
                <a:schemeClr val="bg1"/>
              </a:solidFill>
              <a:effectLst/>
            </a:rPr>
            <a:t>PURPOSE</a:t>
          </a:r>
        </a:p>
      </dgm:t>
    </dgm:pt>
    <dgm:pt modelId="{ED4CEFF0-2414-45C2-AEE0-8F25D8963DE4}" type="parTrans" cxnId="{84A83A11-3770-4D3F-A876-369291EC5658}">
      <dgm:prSet/>
      <dgm:spPr/>
      <dgm:t>
        <a:bodyPr/>
        <a:lstStyle/>
        <a:p>
          <a:endParaRPr lang="en-US"/>
        </a:p>
      </dgm:t>
    </dgm:pt>
    <dgm:pt modelId="{F42604AA-74BB-4CC8-AB04-E637868495E9}" type="sibTrans" cxnId="{84A83A11-3770-4D3F-A876-369291EC5658}">
      <dgm:prSet/>
      <dgm:spPr/>
      <dgm:t>
        <a:bodyPr/>
        <a:lstStyle/>
        <a:p>
          <a:endParaRPr lang="en-US"/>
        </a:p>
      </dgm:t>
    </dgm:pt>
    <dgm:pt modelId="{E53323AD-2928-4B36-A3EE-84613A9907DE}">
      <dgm:prSet custT="1"/>
      <dgm:spPr/>
      <dgm:t>
        <a:bodyPr/>
        <a:lstStyle/>
        <a:p>
          <a:r>
            <a:rPr lang="en-US" sz="2000" b="1" dirty="0"/>
            <a:t>Purpose to maintain your standards while being reasonable.                        Daniel 1:8-16 NIV</a:t>
          </a:r>
        </a:p>
      </dgm:t>
    </dgm:pt>
    <dgm:pt modelId="{62CB2D62-9717-42AA-9F75-E0B86A4EE4A6}" type="parTrans" cxnId="{BC2EDAF5-8B8B-4073-B7BE-30A3F302E09D}">
      <dgm:prSet/>
      <dgm:spPr/>
      <dgm:t>
        <a:bodyPr/>
        <a:lstStyle/>
        <a:p>
          <a:endParaRPr lang="en-US"/>
        </a:p>
      </dgm:t>
    </dgm:pt>
    <dgm:pt modelId="{A8A87164-BCA7-419F-9AF2-C245C8133C2D}" type="sibTrans" cxnId="{BC2EDAF5-8B8B-4073-B7BE-30A3F302E09D}">
      <dgm:prSet/>
      <dgm:spPr/>
      <dgm:t>
        <a:bodyPr/>
        <a:lstStyle/>
        <a:p>
          <a:endParaRPr lang="en-US"/>
        </a:p>
      </dgm:t>
    </dgm:pt>
    <dgm:pt modelId="{EBBD48D4-2B33-45BC-B39B-643E9B62144B}">
      <dgm:prSet/>
      <dgm:spPr/>
      <dgm:t>
        <a:bodyPr/>
        <a:lstStyle/>
        <a:p>
          <a:r>
            <a:rPr lang="en-US" b="1" dirty="0">
              <a:solidFill>
                <a:schemeClr val="bg1"/>
              </a:solidFill>
              <a:effectLst/>
            </a:rPr>
            <a:t>GAIN AND USE</a:t>
          </a:r>
        </a:p>
      </dgm:t>
    </dgm:pt>
    <dgm:pt modelId="{EF5A5534-BAA8-43DA-B8CF-251353FD8FBA}" type="parTrans" cxnId="{6F77282B-3309-4397-A2AE-2AC63406FB7C}">
      <dgm:prSet/>
      <dgm:spPr/>
      <dgm:t>
        <a:bodyPr/>
        <a:lstStyle/>
        <a:p>
          <a:endParaRPr lang="en-US"/>
        </a:p>
      </dgm:t>
    </dgm:pt>
    <dgm:pt modelId="{B74B41F1-3DC8-4F46-906F-6D13B61DC036}" type="sibTrans" cxnId="{6F77282B-3309-4397-A2AE-2AC63406FB7C}">
      <dgm:prSet/>
      <dgm:spPr/>
      <dgm:t>
        <a:bodyPr/>
        <a:lstStyle/>
        <a:p>
          <a:endParaRPr lang="en-US"/>
        </a:p>
      </dgm:t>
    </dgm:pt>
    <dgm:pt modelId="{F2170D26-F19A-4476-B44C-2AA64B391E0A}">
      <dgm:prSet custT="1"/>
      <dgm:spPr/>
      <dgm:t>
        <a:bodyPr/>
        <a:lstStyle/>
        <a:p>
          <a:r>
            <a:rPr lang="en-US" sz="2000" b="1" dirty="0"/>
            <a:t>Gain and use influence seasoned with humility. Daniel 2</a:t>
          </a:r>
        </a:p>
      </dgm:t>
    </dgm:pt>
    <dgm:pt modelId="{5D2F4842-C8B6-4046-A22F-02CC3A7E890C}" type="parTrans" cxnId="{1174E094-DCC3-4AC6-9CB9-821905F3016C}">
      <dgm:prSet/>
      <dgm:spPr/>
      <dgm:t>
        <a:bodyPr/>
        <a:lstStyle/>
        <a:p>
          <a:endParaRPr lang="en-US"/>
        </a:p>
      </dgm:t>
    </dgm:pt>
    <dgm:pt modelId="{107226B7-763F-433C-A93C-334526569550}" type="sibTrans" cxnId="{1174E094-DCC3-4AC6-9CB9-821905F3016C}">
      <dgm:prSet/>
      <dgm:spPr/>
      <dgm:t>
        <a:bodyPr/>
        <a:lstStyle/>
        <a:p>
          <a:endParaRPr lang="en-US"/>
        </a:p>
      </dgm:t>
    </dgm:pt>
    <dgm:pt modelId="{946DF3C1-5ACA-42E8-90CF-83D27F6FB1CB}">
      <dgm:prSet/>
      <dgm:spPr/>
      <dgm:t>
        <a:bodyPr/>
        <a:lstStyle/>
        <a:p>
          <a:r>
            <a:rPr lang="en-US" b="1" dirty="0">
              <a:solidFill>
                <a:schemeClr val="bg1"/>
              </a:solidFill>
              <a:effectLst/>
            </a:rPr>
            <a:t>ADAPT</a:t>
          </a:r>
        </a:p>
      </dgm:t>
    </dgm:pt>
    <dgm:pt modelId="{AEFE0A7B-6F38-4AFA-82FC-7B4472FBC351}" type="parTrans" cxnId="{33C563FA-00EB-4311-A749-C8D4E979A056}">
      <dgm:prSet/>
      <dgm:spPr/>
      <dgm:t>
        <a:bodyPr/>
        <a:lstStyle/>
        <a:p>
          <a:endParaRPr lang="en-US"/>
        </a:p>
      </dgm:t>
    </dgm:pt>
    <dgm:pt modelId="{C2AD53A2-9FCB-442E-94C5-1D66F0BEDC64}" type="sibTrans" cxnId="{33C563FA-00EB-4311-A749-C8D4E979A056}">
      <dgm:prSet/>
      <dgm:spPr/>
      <dgm:t>
        <a:bodyPr/>
        <a:lstStyle/>
        <a:p>
          <a:endParaRPr lang="en-US"/>
        </a:p>
      </dgm:t>
    </dgm:pt>
    <dgm:pt modelId="{EFC41494-2629-4F3D-8976-477681C8C9C0}">
      <dgm:prSet custT="1"/>
      <dgm:spPr/>
      <dgm:t>
        <a:bodyPr/>
        <a:lstStyle/>
        <a:p>
          <a:r>
            <a:rPr lang="en-US" sz="2000" b="1" dirty="0"/>
            <a:t>Adapt as circumstances change. Daniel 5:13-30</a:t>
          </a:r>
        </a:p>
      </dgm:t>
    </dgm:pt>
    <dgm:pt modelId="{5A299644-0B86-4136-9052-3035D773FB8C}" type="parTrans" cxnId="{55E26B95-FEA4-4375-822C-2534F21CFBD0}">
      <dgm:prSet/>
      <dgm:spPr/>
      <dgm:t>
        <a:bodyPr/>
        <a:lstStyle/>
        <a:p>
          <a:endParaRPr lang="en-US"/>
        </a:p>
      </dgm:t>
    </dgm:pt>
    <dgm:pt modelId="{C95EC6D6-DA1E-4DA9-B05B-92B9CCB69B93}" type="sibTrans" cxnId="{55E26B95-FEA4-4375-822C-2534F21CFBD0}">
      <dgm:prSet/>
      <dgm:spPr/>
      <dgm:t>
        <a:bodyPr/>
        <a:lstStyle/>
        <a:p>
          <a:endParaRPr lang="en-US"/>
        </a:p>
      </dgm:t>
    </dgm:pt>
    <dgm:pt modelId="{69FFC568-30A2-46AF-B645-29AF0F18E621}">
      <dgm:prSet/>
      <dgm:spPr/>
      <dgm:t>
        <a:bodyPr/>
        <a:lstStyle/>
        <a:p>
          <a:r>
            <a:rPr lang="en-US" b="1" dirty="0">
              <a:solidFill>
                <a:schemeClr val="bg1"/>
              </a:solidFill>
              <a:effectLst/>
            </a:rPr>
            <a:t>KEEP</a:t>
          </a:r>
        </a:p>
      </dgm:t>
    </dgm:pt>
    <dgm:pt modelId="{03CFA7AB-105A-4B1A-A73B-B003EB3D0DBB}" type="parTrans" cxnId="{312220AD-90A3-473A-A825-1520EF3B0E02}">
      <dgm:prSet/>
      <dgm:spPr/>
      <dgm:t>
        <a:bodyPr/>
        <a:lstStyle/>
        <a:p>
          <a:endParaRPr lang="en-US"/>
        </a:p>
      </dgm:t>
    </dgm:pt>
    <dgm:pt modelId="{E354B137-9E7B-48F5-B58C-E667F3C61554}" type="sibTrans" cxnId="{312220AD-90A3-473A-A825-1520EF3B0E02}">
      <dgm:prSet/>
      <dgm:spPr/>
      <dgm:t>
        <a:bodyPr/>
        <a:lstStyle/>
        <a:p>
          <a:endParaRPr lang="en-US"/>
        </a:p>
      </dgm:t>
    </dgm:pt>
    <dgm:pt modelId="{BCEF3D44-2218-4AE0-AFDD-12A93BAF0A96}">
      <dgm:prSet custT="1"/>
      <dgm:spPr/>
      <dgm:t>
        <a:bodyPr/>
        <a:lstStyle/>
        <a:p>
          <a:r>
            <a:rPr lang="en-US" sz="2000" b="1" dirty="0"/>
            <a:t>Keep God at the center—this is not about church—it’s about Jesus the Lord. Daniel 6:10</a:t>
          </a:r>
        </a:p>
      </dgm:t>
    </dgm:pt>
    <dgm:pt modelId="{E867C6DD-96AF-48D0-8BEF-57D0AADA95CF}" type="parTrans" cxnId="{2594E5C2-6CED-4920-83C4-BCDECD045537}">
      <dgm:prSet/>
      <dgm:spPr/>
      <dgm:t>
        <a:bodyPr/>
        <a:lstStyle/>
        <a:p>
          <a:endParaRPr lang="en-US"/>
        </a:p>
      </dgm:t>
    </dgm:pt>
    <dgm:pt modelId="{C9434734-3877-4352-B85E-B16290DE6C56}" type="sibTrans" cxnId="{2594E5C2-6CED-4920-83C4-BCDECD045537}">
      <dgm:prSet/>
      <dgm:spPr/>
      <dgm:t>
        <a:bodyPr/>
        <a:lstStyle/>
        <a:p>
          <a:endParaRPr lang="en-US"/>
        </a:p>
      </dgm:t>
    </dgm:pt>
    <dgm:pt modelId="{A816CC9A-9668-4C0D-8746-F884E1AD40E8}">
      <dgm:prSet/>
      <dgm:spPr/>
      <dgm:t>
        <a:bodyPr/>
        <a:lstStyle/>
        <a:p>
          <a:r>
            <a:rPr lang="en-US" b="1" dirty="0">
              <a:solidFill>
                <a:schemeClr val="bg1"/>
              </a:solidFill>
              <a:effectLst/>
            </a:rPr>
            <a:t>DETERMINE</a:t>
          </a:r>
        </a:p>
      </dgm:t>
    </dgm:pt>
    <dgm:pt modelId="{C313A313-7924-45A6-8D33-38048EA7D663}" type="parTrans" cxnId="{442AA0BF-A54F-4CE1-BF0B-0EAE8CCFA617}">
      <dgm:prSet/>
      <dgm:spPr/>
      <dgm:t>
        <a:bodyPr/>
        <a:lstStyle/>
        <a:p>
          <a:endParaRPr lang="en-US"/>
        </a:p>
      </dgm:t>
    </dgm:pt>
    <dgm:pt modelId="{814F3682-49BA-4C93-90CA-25509E27ACAB}" type="sibTrans" cxnId="{442AA0BF-A54F-4CE1-BF0B-0EAE8CCFA617}">
      <dgm:prSet/>
      <dgm:spPr/>
      <dgm:t>
        <a:bodyPr/>
        <a:lstStyle/>
        <a:p>
          <a:endParaRPr lang="en-US"/>
        </a:p>
      </dgm:t>
    </dgm:pt>
    <dgm:pt modelId="{AB015278-CDA7-4BD7-89BD-25A769BFE331}">
      <dgm:prSet custT="1"/>
      <dgm:spPr/>
      <dgm:t>
        <a:bodyPr/>
        <a:lstStyle/>
        <a:p>
          <a:r>
            <a:rPr lang="en-US" sz="2000" b="1" dirty="0"/>
            <a:t>Determine to stand firm during hard times. Daniel 6:20-21</a:t>
          </a:r>
        </a:p>
      </dgm:t>
    </dgm:pt>
    <dgm:pt modelId="{0714779D-8EE3-47A5-B03D-32CA1AB1267E}" type="parTrans" cxnId="{163E93C9-AD6F-4D50-B435-0277ABDB20CD}">
      <dgm:prSet/>
      <dgm:spPr/>
      <dgm:t>
        <a:bodyPr/>
        <a:lstStyle/>
        <a:p>
          <a:endParaRPr lang="en-US"/>
        </a:p>
      </dgm:t>
    </dgm:pt>
    <dgm:pt modelId="{BC8C4EC7-5C23-455D-BEE0-17F8CC41A5F7}" type="sibTrans" cxnId="{163E93C9-AD6F-4D50-B435-0277ABDB20CD}">
      <dgm:prSet/>
      <dgm:spPr/>
      <dgm:t>
        <a:bodyPr/>
        <a:lstStyle/>
        <a:p>
          <a:endParaRPr lang="en-US"/>
        </a:p>
      </dgm:t>
    </dgm:pt>
    <dgm:pt modelId="{0FD80AC8-5215-421F-989E-2EFBBD909714}">
      <dgm:prSet/>
      <dgm:spPr/>
      <dgm:t>
        <a:bodyPr/>
        <a:lstStyle/>
        <a:p>
          <a:r>
            <a:rPr lang="en-US" b="1" dirty="0">
              <a:solidFill>
                <a:schemeClr val="bg1"/>
              </a:solidFill>
              <a:effectLst/>
            </a:rPr>
            <a:t>LIVE</a:t>
          </a:r>
        </a:p>
      </dgm:t>
    </dgm:pt>
    <dgm:pt modelId="{CF11AFAC-2961-4899-957F-62B2D0056D80}" type="parTrans" cxnId="{E431B15F-F6F2-4812-A61C-7102F7D550E8}">
      <dgm:prSet/>
      <dgm:spPr/>
      <dgm:t>
        <a:bodyPr/>
        <a:lstStyle/>
        <a:p>
          <a:endParaRPr lang="en-US"/>
        </a:p>
      </dgm:t>
    </dgm:pt>
    <dgm:pt modelId="{5ACE5747-14C2-47C5-89BF-62BF0097360D}" type="sibTrans" cxnId="{E431B15F-F6F2-4812-A61C-7102F7D550E8}">
      <dgm:prSet/>
      <dgm:spPr/>
      <dgm:t>
        <a:bodyPr/>
        <a:lstStyle/>
        <a:p>
          <a:endParaRPr lang="en-US"/>
        </a:p>
      </dgm:t>
    </dgm:pt>
    <dgm:pt modelId="{430EDE9B-F0C7-47D2-8DAD-B582F5385585}">
      <dgm:prSet custT="1"/>
      <dgm:spPr/>
      <dgm:t>
        <a:bodyPr/>
        <a:lstStyle/>
        <a:p>
          <a:r>
            <a:rPr lang="en-US" sz="2000" b="1" dirty="0"/>
            <a:t>Live well and prosper. Daniel 6:28</a:t>
          </a:r>
        </a:p>
      </dgm:t>
    </dgm:pt>
    <dgm:pt modelId="{C01F2BF9-E6B9-4FB4-9998-E9CB957B6C7E}" type="parTrans" cxnId="{E4D69424-ED12-4A74-A5F8-E6B32EEFD332}">
      <dgm:prSet/>
      <dgm:spPr/>
      <dgm:t>
        <a:bodyPr/>
        <a:lstStyle/>
        <a:p>
          <a:endParaRPr lang="en-US"/>
        </a:p>
      </dgm:t>
    </dgm:pt>
    <dgm:pt modelId="{43A1743E-0143-4356-8570-1596ACE6880F}" type="sibTrans" cxnId="{E4D69424-ED12-4A74-A5F8-E6B32EEFD332}">
      <dgm:prSet/>
      <dgm:spPr/>
      <dgm:t>
        <a:bodyPr/>
        <a:lstStyle/>
        <a:p>
          <a:endParaRPr lang="en-US"/>
        </a:p>
      </dgm:t>
    </dgm:pt>
    <dgm:pt modelId="{3ED9BACE-2FAF-4684-A599-6522DC721408}" type="pres">
      <dgm:prSet presAssocID="{BD372BB4-E559-4BDE-85B6-B8070423042D}" presName="Name0" presStyleCnt="0">
        <dgm:presLayoutVars>
          <dgm:dir/>
          <dgm:animLvl val="lvl"/>
          <dgm:resizeHandles val="exact"/>
        </dgm:presLayoutVars>
      </dgm:prSet>
      <dgm:spPr/>
    </dgm:pt>
    <dgm:pt modelId="{61C9DA24-B049-4658-905C-2BE00D76A8E4}" type="pres">
      <dgm:prSet presAssocID="{80AF5217-E622-436B-93CA-60E597C2F47E}" presName="linNode" presStyleCnt="0"/>
      <dgm:spPr/>
    </dgm:pt>
    <dgm:pt modelId="{52DB5890-0042-4968-A7F9-D5A58223FE0D}" type="pres">
      <dgm:prSet presAssocID="{80AF5217-E622-436B-93CA-60E597C2F47E}" presName="parentText" presStyleLbl="alignNode1" presStyleIdx="0" presStyleCnt="6">
        <dgm:presLayoutVars>
          <dgm:chMax val="1"/>
          <dgm:bulletEnabled/>
        </dgm:presLayoutVars>
      </dgm:prSet>
      <dgm:spPr/>
    </dgm:pt>
    <dgm:pt modelId="{0BF617E1-6167-4172-9A00-33178A857C9F}" type="pres">
      <dgm:prSet presAssocID="{80AF5217-E622-436B-93CA-60E597C2F47E}" presName="descendantText" presStyleLbl="alignAccFollowNode1" presStyleIdx="0" presStyleCnt="6">
        <dgm:presLayoutVars>
          <dgm:bulletEnabled/>
        </dgm:presLayoutVars>
      </dgm:prSet>
      <dgm:spPr/>
    </dgm:pt>
    <dgm:pt modelId="{6A06B5C0-B102-43F0-AF1F-7EA38CE23F0F}" type="pres">
      <dgm:prSet presAssocID="{F42604AA-74BB-4CC8-AB04-E637868495E9}" presName="sp" presStyleCnt="0"/>
      <dgm:spPr/>
    </dgm:pt>
    <dgm:pt modelId="{43AE8A94-77C9-4E12-BC2D-BC72318485B0}" type="pres">
      <dgm:prSet presAssocID="{EBBD48D4-2B33-45BC-B39B-643E9B62144B}" presName="linNode" presStyleCnt="0"/>
      <dgm:spPr/>
    </dgm:pt>
    <dgm:pt modelId="{0ADAF1BA-17C3-4D96-B322-FAA590C2B7D2}" type="pres">
      <dgm:prSet presAssocID="{EBBD48D4-2B33-45BC-B39B-643E9B62144B}" presName="parentText" presStyleLbl="alignNode1" presStyleIdx="1" presStyleCnt="6">
        <dgm:presLayoutVars>
          <dgm:chMax val="1"/>
          <dgm:bulletEnabled/>
        </dgm:presLayoutVars>
      </dgm:prSet>
      <dgm:spPr/>
    </dgm:pt>
    <dgm:pt modelId="{A9DDF2D2-6502-4C0F-848A-821709864D87}" type="pres">
      <dgm:prSet presAssocID="{EBBD48D4-2B33-45BC-B39B-643E9B62144B}" presName="descendantText" presStyleLbl="alignAccFollowNode1" presStyleIdx="1" presStyleCnt="6">
        <dgm:presLayoutVars>
          <dgm:bulletEnabled/>
        </dgm:presLayoutVars>
      </dgm:prSet>
      <dgm:spPr/>
    </dgm:pt>
    <dgm:pt modelId="{1D88C969-B06C-47CC-B9B9-08D7C25BC682}" type="pres">
      <dgm:prSet presAssocID="{B74B41F1-3DC8-4F46-906F-6D13B61DC036}" presName="sp" presStyleCnt="0"/>
      <dgm:spPr/>
    </dgm:pt>
    <dgm:pt modelId="{520F5C4D-1798-40E1-8E06-16F61216BA25}" type="pres">
      <dgm:prSet presAssocID="{946DF3C1-5ACA-42E8-90CF-83D27F6FB1CB}" presName="linNode" presStyleCnt="0"/>
      <dgm:spPr/>
    </dgm:pt>
    <dgm:pt modelId="{34358CE9-4F74-4BB2-A8BD-8C94B0E4AB2E}" type="pres">
      <dgm:prSet presAssocID="{946DF3C1-5ACA-42E8-90CF-83D27F6FB1CB}" presName="parentText" presStyleLbl="alignNode1" presStyleIdx="2" presStyleCnt="6">
        <dgm:presLayoutVars>
          <dgm:chMax val="1"/>
          <dgm:bulletEnabled/>
        </dgm:presLayoutVars>
      </dgm:prSet>
      <dgm:spPr/>
    </dgm:pt>
    <dgm:pt modelId="{9DB2706B-5ED7-4209-8F1F-83A660C6A1CE}" type="pres">
      <dgm:prSet presAssocID="{946DF3C1-5ACA-42E8-90CF-83D27F6FB1CB}" presName="descendantText" presStyleLbl="alignAccFollowNode1" presStyleIdx="2" presStyleCnt="6">
        <dgm:presLayoutVars>
          <dgm:bulletEnabled/>
        </dgm:presLayoutVars>
      </dgm:prSet>
      <dgm:spPr/>
    </dgm:pt>
    <dgm:pt modelId="{A705EAD9-4DEA-477C-A4F3-9F042C6A8456}" type="pres">
      <dgm:prSet presAssocID="{C2AD53A2-9FCB-442E-94C5-1D66F0BEDC64}" presName="sp" presStyleCnt="0"/>
      <dgm:spPr/>
    </dgm:pt>
    <dgm:pt modelId="{FC7DDB95-7071-4698-BD03-459799572BF3}" type="pres">
      <dgm:prSet presAssocID="{69FFC568-30A2-46AF-B645-29AF0F18E621}" presName="linNode" presStyleCnt="0"/>
      <dgm:spPr/>
    </dgm:pt>
    <dgm:pt modelId="{15FFD1DB-066B-40C5-B44A-B7D0E9BC49D4}" type="pres">
      <dgm:prSet presAssocID="{69FFC568-30A2-46AF-B645-29AF0F18E621}" presName="parentText" presStyleLbl="alignNode1" presStyleIdx="3" presStyleCnt="6">
        <dgm:presLayoutVars>
          <dgm:chMax val="1"/>
          <dgm:bulletEnabled/>
        </dgm:presLayoutVars>
      </dgm:prSet>
      <dgm:spPr/>
    </dgm:pt>
    <dgm:pt modelId="{8051B4D5-98F2-4BC8-B802-461C7BD2014C}" type="pres">
      <dgm:prSet presAssocID="{69FFC568-30A2-46AF-B645-29AF0F18E621}" presName="descendantText" presStyleLbl="alignAccFollowNode1" presStyleIdx="3" presStyleCnt="6">
        <dgm:presLayoutVars>
          <dgm:bulletEnabled/>
        </dgm:presLayoutVars>
      </dgm:prSet>
      <dgm:spPr/>
    </dgm:pt>
    <dgm:pt modelId="{05E5F404-27CD-4DEE-9076-F09F3BE724F3}" type="pres">
      <dgm:prSet presAssocID="{E354B137-9E7B-48F5-B58C-E667F3C61554}" presName="sp" presStyleCnt="0"/>
      <dgm:spPr/>
    </dgm:pt>
    <dgm:pt modelId="{5FB65E92-B87A-4E81-A3B3-CE53EDBD13B0}" type="pres">
      <dgm:prSet presAssocID="{A816CC9A-9668-4C0D-8746-F884E1AD40E8}" presName="linNode" presStyleCnt="0"/>
      <dgm:spPr/>
    </dgm:pt>
    <dgm:pt modelId="{89448699-096D-4AEA-BD14-D98E16B1AFBE}" type="pres">
      <dgm:prSet presAssocID="{A816CC9A-9668-4C0D-8746-F884E1AD40E8}" presName="parentText" presStyleLbl="alignNode1" presStyleIdx="4" presStyleCnt="6">
        <dgm:presLayoutVars>
          <dgm:chMax val="1"/>
          <dgm:bulletEnabled/>
        </dgm:presLayoutVars>
      </dgm:prSet>
      <dgm:spPr/>
    </dgm:pt>
    <dgm:pt modelId="{41E6436D-6173-4CF5-9906-E0B409420DE8}" type="pres">
      <dgm:prSet presAssocID="{A816CC9A-9668-4C0D-8746-F884E1AD40E8}" presName="descendantText" presStyleLbl="alignAccFollowNode1" presStyleIdx="4" presStyleCnt="6">
        <dgm:presLayoutVars>
          <dgm:bulletEnabled/>
        </dgm:presLayoutVars>
      </dgm:prSet>
      <dgm:spPr/>
    </dgm:pt>
    <dgm:pt modelId="{BE9E5B39-4C3B-4D3C-8D08-82B0E289979C}" type="pres">
      <dgm:prSet presAssocID="{814F3682-49BA-4C93-90CA-25509E27ACAB}" presName="sp" presStyleCnt="0"/>
      <dgm:spPr/>
    </dgm:pt>
    <dgm:pt modelId="{EDF792BC-DB36-435B-B49E-28F9508E9CB4}" type="pres">
      <dgm:prSet presAssocID="{0FD80AC8-5215-421F-989E-2EFBBD909714}" presName="linNode" presStyleCnt="0"/>
      <dgm:spPr/>
    </dgm:pt>
    <dgm:pt modelId="{4D19DE04-6522-4826-ABC7-AD23928D0178}" type="pres">
      <dgm:prSet presAssocID="{0FD80AC8-5215-421F-989E-2EFBBD909714}" presName="parentText" presStyleLbl="alignNode1" presStyleIdx="5" presStyleCnt="6">
        <dgm:presLayoutVars>
          <dgm:chMax val="1"/>
          <dgm:bulletEnabled/>
        </dgm:presLayoutVars>
      </dgm:prSet>
      <dgm:spPr/>
    </dgm:pt>
    <dgm:pt modelId="{35983803-7252-4DF3-84E8-BBBC4F7DE1D2}" type="pres">
      <dgm:prSet presAssocID="{0FD80AC8-5215-421F-989E-2EFBBD909714}" presName="descendantText" presStyleLbl="alignAccFollowNode1" presStyleIdx="5" presStyleCnt="6">
        <dgm:presLayoutVars>
          <dgm:bulletEnabled/>
        </dgm:presLayoutVars>
      </dgm:prSet>
      <dgm:spPr/>
    </dgm:pt>
  </dgm:ptLst>
  <dgm:cxnLst>
    <dgm:cxn modelId="{84A83A11-3770-4D3F-A876-369291EC5658}" srcId="{BD372BB4-E559-4BDE-85B6-B8070423042D}" destId="{80AF5217-E622-436B-93CA-60E597C2F47E}" srcOrd="0" destOrd="0" parTransId="{ED4CEFF0-2414-45C2-AEE0-8F25D8963DE4}" sibTransId="{F42604AA-74BB-4CC8-AB04-E637868495E9}"/>
    <dgm:cxn modelId="{E4D69424-ED12-4A74-A5F8-E6B32EEFD332}" srcId="{0FD80AC8-5215-421F-989E-2EFBBD909714}" destId="{430EDE9B-F0C7-47D2-8DAD-B582F5385585}" srcOrd="0" destOrd="0" parTransId="{C01F2BF9-E6B9-4FB4-9998-E9CB957B6C7E}" sibTransId="{43A1743E-0143-4356-8570-1596ACE6880F}"/>
    <dgm:cxn modelId="{6F77282B-3309-4397-A2AE-2AC63406FB7C}" srcId="{BD372BB4-E559-4BDE-85B6-B8070423042D}" destId="{EBBD48D4-2B33-45BC-B39B-643E9B62144B}" srcOrd="1" destOrd="0" parTransId="{EF5A5534-BAA8-43DA-B8CF-251353FD8FBA}" sibTransId="{B74B41F1-3DC8-4F46-906F-6D13B61DC036}"/>
    <dgm:cxn modelId="{7C94655B-69C9-4D6D-B279-AC4680C3CF2F}" type="presOf" srcId="{80AF5217-E622-436B-93CA-60E597C2F47E}" destId="{52DB5890-0042-4968-A7F9-D5A58223FE0D}" srcOrd="0" destOrd="0" presId="urn:microsoft.com/office/officeart/2016/7/layout/VerticalSolidActionList"/>
    <dgm:cxn modelId="{05E0C85D-92DE-4B09-B2F5-617BD263189B}" type="presOf" srcId="{BD372BB4-E559-4BDE-85B6-B8070423042D}" destId="{3ED9BACE-2FAF-4684-A599-6522DC721408}" srcOrd="0" destOrd="0" presId="urn:microsoft.com/office/officeart/2016/7/layout/VerticalSolidActionList"/>
    <dgm:cxn modelId="{E431B15F-F6F2-4812-A61C-7102F7D550E8}" srcId="{BD372BB4-E559-4BDE-85B6-B8070423042D}" destId="{0FD80AC8-5215-421F-989E-2EFBBD909714}" srcOrd="5" destOrd="0" parTransId="{CF11AFAC-2961-4899-957F-62B2D0056D80}" sibTransId="{5ACE5747-14C2-47C5-89BF-62BF0097360D}"/>
    <dgm:cxn modelId="{4F096E70-3613-4969-942E-6217EB5B83AE}" type="presOf" srcId="{EBBD48D4-2B33-45BC-B39B-643E9B62144B}" destId="{0ADAF1BA-17C3-4D96-B322-FAA590C2B7D2}" srcOrd="0" destOrd="0" presId="urn:microsoft.com/office/officeart/2016/7/layout/VerticalSolidActionList"/>
    <dgm:cxn modelId="{3639F957-E8AE-457D-84BB-DA244D4E2DF3}" type="presOf" srcId="{EFC41494-2629-4F3D-8976-477681C8C9C0}" destId="{9DB2706B-5ED7-4209-8F1F-83A660C6A1CE}" srcOrd="0" destOrd="0" presId="urn:microsoft.com/office/officeart/2016/7/layout/VerticalSolidActionList"/>
    <dgm:cxn modelId="{1174E094-DCC3-4AC6-9CB9-821905F3016C}" srcId="{EBBD48D4-2B33-45BC-B39B-643E9B62144B}" destId="{F2170D26-F19A-4476-B44C-2AA64B391E0A}" srcOrd="0" destOrd="0" parTransId="{5D2F4842-C8B6-4046-A22F-02CC3A7E890C}" sibTransId="{107226B7-763F-433C-A93C-334526569550}"/>
    <dgm:cxn modelId="{55E26B95-FEA4-4375-822C-2534F21CFBD0}" srcId="{946DF3C1-5ACA-42E8-90CF-83D27F6FB1CB}" destId="{EFC41494-2629-4F3D-8976-477681C8C9C0}" srcOrd="0" destOrd="0" parTransId="{5A299644-0B86-4136-9052-3035D773FB8C}" sibTransId="{C95EC6D6-DA1E-4DA9-B05B-92B9CCB69B93}"/>
    <dgm:cxn modelId="{D4E0D49C-E9DB-4CAB-8C68-228C832812E6}" type="presOf" srcId="{A816CC9A-9668-4C0D-8746-F884E1AD40E8}" destId="{89448699-096D-4AEA-BD14-D98E16B1AFBE}" srcOrd="0" destOrd="0" presId="urn:microsoft.com/office/officeart/2016/7/layout/VerticalSolidActionList"/>
    <dgm:cxn modelId="{2E3558A1-A7ED-4FF5-8DB5-6F535A37F928}" type="presOf" srcId="{69FFC568-30A2-46AF-B645-29AF0F18E621}" destId="{15FFD1DB-066B-40C5-B44A-B7D0E9BC49D4}" srcOrd="0" destOrd="0" presId="urn:microsoft.com/office/officeart/2016/7/layout/VerticalSolidActionList"/>
    <dgm:cxn modelId="{32E8E6AA-17B4-447D-A7AA-DA983CE8ED26}" type="presOf" srcId="{F2170D26-F19A-4476-B44C-2AA64B391E0A}" destId="{A9DDF2D2-6502-4C0F-848A-821709864D87}" srcOrd="0" destOrd="0" presId="urn:microsoft.com/office/officeart/2016/7/layout/VerticalSolidActionList"/>
    <dgm:cxn modelId="{312220AD-90A3-473A-A825-1520EF3B0E02}" srcId="{BD372BB4-E559-4BDE-85B6-B8070423042D}" destId="{69FFC568-30A2-46AF-B645-29AF0F18E621}" srcOrd="3" destOrd="0" parTransId="{03CFA7AB-105A-4B1A-A73B-B003EB3D0DBB}" sibTransId="{E354B137-9E7B-48F5-B58C-E667F3C61554}"/>
    <dgm:cxn modelId="{442AA0BF-A54F-4CE1-BF0B-0EAE8CCFA617}" srcId="{BD372BB4-E559-4BDE-85B6-B8070423042D}" destId="{A816CC9A-9668-4C0D-8746-F884E1AD40E8}" srcOrd="4" destOrd="0" parTransId="{C313A313-7924-45A6-8D33-38048EA7D663}" sibTransId="{814F3682-49BA-4C93-90CA-25509E27ACAB}"/>
    <dgm:cxn modelId="{2594E5C2-6CED-4920-83C4-BCDECD045537}" srcId="{69FFC568-30A2-46AF-B645-29AF0F18E621}" destId="{BCEF3D44-2218-4AE0-AFDD-12A93BAF0A96}" srcOrd="0" destOrd="0" parTransId="{E867C6DD-96AF-48D0-8BEF-57D0AADA95CF}" sibTransId="{C9434734-3877-4352-B85E-B16290DE6C56}"/>
    <dgm:cxn modelId="{6E80FBC6-360D-4335-9B7E-9FB1878B1536}" type="presOf" srcId="{0FD80AC8-5215-421F-989E-2EFBBD909714}" destId="{4D19DE04-6522-4826-ABC7-AD23928D0178}" srcOrd="0" destOrd="0" presId="urn:microsoft.com/office/officeart/2016/7/layout/VerticalSolidActionList"/>
    <dgm:cxn modelId="{580218C8-C5FB-4AC6-ACDC-1F8D953C36B7}" type="presOf" srcId="{BCEF3D44-2218-4AE0-AFDD-12A93BAF0A96}" destId="{8051B4D5-98F2-4BC8-B802-461C7BD2014C}" srcOrd="0" destOrd="0" presId="urn:microsoft.com/office/officeart/2016/7/layout/VerticalSolidActionList"/>
    <dgm:cxn modelId="{163E93C9-AD6F-4D50-B435-0277ABDB20CD}" srcId="{A816CC9A-9668-4C0D-8746-F884E1AD40E8}" destId="{AB015278-CDA7-4BD7-89BD-25A769BFE331}" srcOrd="0" destOrd="0" parTransId="{0714779D-8EE3-47A5-B03D-32CA1AB1267E}" sibTransId="{BC8C4EC7-5C23-455D-BEE0-17F8CC41A5F7}"/>
    <dgm:cxn modelId="{4B758BDA-21A3-42CB-8A27-FBAC87D61ED1}" type="presOf" srcId="{430EDE9B-F0C7-47D2-8DAD-B582F5385585}" destId="{35983803-7252-4DF3-84E8-BBBC4F7DE1D2}" srcOrd="0" destOrd="0" presId="urn:microsoft.com/office/officeart/2016/7/layout/VerticalSolidActionList"/>
    <dgm:cxn modelId="{4FF74EE3-E675-4F33-8F36-DFFD629C52AC}" type="presOf" srcId="{946DF3C1-5ACA-42E8-90CF-83D27F6FB1CB}" destId="{34358CE9-4F74-4BB2-A8BD-8C94B0E4AB2E}" srcOrd="0" destOrd="0" presId="urn:microsoft.com/office/officeart/2016/7/layout/VerticalSolidActionList"/>
    <dgm:cxn modelId="{5656B5E8-6E86-4247-85B3-FA09D08F7D96}" type="presOf" srcId="{AB015278-CDA7-4BD7-89BD-25A769BFE331}" destId="{41E6436D-6173-4CF5-9906-E0B409420DE8}" srcOrd="0" destOrd="0" presId="urn:microsoft.com/office/officeart/2016/7/layout/VerticalSolidActionList"/>
    <dgm:cxn modelId="{7945C3EE-991F-41E3-8E83-58B82699F8A8}" type="presOf" srcId="{E53323AD-2928-4B36-A3EE-84613A9907DE}" destId="{0BF617E1-6167-4172-9A00-33178A857C9F}" srcOrd="0" destOrd="0" presId="urn:microsoft.com/office/officeart/2016/7/layout/VerticalSolidActionList"/>
    <dgm:cxn modelId="{BC2EDAF5-8B8B-4073-B7BE-30A3F302E09D}" srcId="{80AF5217-E622-436B-93CA-60E597C2F47E}" destId="{E53323AD-2928-4B36-A3EE-84613A9907DE}" srcOrd="0" destOrd="0" parTransId="{62CB2D62-9717-42AA-9F75-E0B86A4EE4A6}" sibTransId="{A8A87164-BCA7-419F-9AF2-C245C8133C2D}"/>
    <dgm:cxn modelId="{33C563FA-00EB-4311-A749-C8D4E979A056}" srcId="{BD372BB4-E559-4BDE-85B6-B8070423042D}" destId="{946DF3C1-5ACA-42E8-90CF-83D27F6FB1CB}" srcOrd="2" destOrd="0" parTransId="{AEFE0A7B-6F38-4AFA-82FC-7B4472FBC351}" sibTransId="{C2AD53A2-9FCB-442E-94C5-1D66F0BEDC64}"/>
    <dgm:cxn modelId="{6DC97BBC-67EF-4955-92D6-F23E6A5697D4}" type="presParOf" srcId="{3ED9BACE-2FAF-4684-A599-6522DC721408}" destId="{61C9DA24-B049-4658-905C-2BE00D76A8E4}" srcOrd="0" destOrd="0" presId="urn:microsoft.com/office/officeart/2016/7/layout/VerticalSolidActionList"/>
    <dgm:cxn modelId="{2B86BCA2-E15F-4993-BE39-BFB8D0AD70CA}" type="presParOf" srcId="{61C9DA24-B049-4658-905C-2BE00D76A8E4}" destId="{52DB5890-0042-4968-A7F9-D5A58223FE0D}" srcOrd="0" destOrd="0" presId="urn:microsoft.com/office/officeart/2016/7/layout/VerticalSolidActionList"/>
    <dgm:cxn modelId="{5DF10133-05AA-4697-8366-E0922C0D5E72}" type="presParOf" srcId="{61C9DA24-B049-4658-905C-2BE00D76A8E4}" destId="{0BF617E1-6167-4172-9A00-33178A857C9F}" srcOrd="1" destOrd="0" presId="urn:microsoft.com/office/officeart/2016/7/layout/VerticalSolidActionList"/>
    <dgm:cxn modelId="{1486E614-37CF-4649-AAB8-0F6015BABE97}" type="presParOf" srcId="{3ED9BACE-2FAF-4684-A599-6522DC721408}" destId="{6A06B5C0-B102-43F0-AF1F-7EA38CE23F0F}" srcOrd="1" destOrd="0" presId="urn:microsoft.com/office/officeart/2016/7/layout/VerticalSolidActionList"/>
    <dgm:cxn modelId="{51A3AC7D-5F56-49B0-BA2D-1AA92E1E06F3}" type="presParOf" srcId="{3ED9BACE-2FAF-4684-A599-6522DC721408}" destId="{43AE8A94-77C9-4E12-BC2D-BC72318485B0}" srcOrd="2" destOrd="0" presId="urn:microsoft.com/office/officeart/2016/7/layout/VerticalSolidActionList"/>
    <dgm:cxn modelId="{49B7ED73-2372-423C-945D-A839C076F488}" type="presParOf" srcId="{43AE8A94-77C9-4E12-BC2D-BC72318485B0}" destId="{0ADAF1BA-17C3-4D96-B322-FAA590C2B7D2}" srcOrd="0" destOrd="0" presId="urn:microsoft.com/office/officeart/2016/7/layout/VerticalSolidActionList"/>
    <dgm:cxn modelId="{C2AFC04E-E62A-4245-A439-388044321241}" type="presParOf" srcId="{43AE8A94-77C9-4E12-BC2D-BC72318485B0}" destId="{A9DDF2D2-6502-4C0F-848A-821709864D87}" srcOrd="1" destOrd="0" presId="urn:microsoft.com/office/officeart/2016/7/layout/VerticalSolidActionList"/>
    <dgm:cxn modelId="{E6FBBF63-675F-49BD-92F6-E167AC6E2437}" type="presParOf" srcId="{3ED9BACE-2FAF-4684-A599-6522DC721408}" destId="{1D88C969-B06C-47CC-B9B9-08D7C25BC682}" srcOrd="3" destOrd="0" presId="urn:microsoft.com/office/officeart/2016/7/layout/VerticalSolidActionList"/>
    <dgm:cxn modelId="{435B189F-79FF-4ED7-A4C3-625BE93492A9}" type="presParOf" srcId="{3ED9BACE-2FAF-4684-A599-6522DC721408}" destId="{520F5C4D-1798-40E1-8E06-16F61216BA25}" srcOrd="4" destOrd="0" presId="urn:microsoft.com/office/officeart/2016/7/layout/VerticalSolidActionList"/>
    <dgm:cxn modelId="{BA73A308-A7B4-444D-BC14-20717C10B017}" type="presParOf" srcId="{520F5C4D-1798-40E1-8E06-16F61216BA25}" destId="{34358CE9-4F74-4BB2-A8BD-8C94B0E4AB2E}" srcOrd="0" destOrd="0" presId="urn:microsoft.com/office/officeart/2016/7/layout/VerticalSolidActionList"/>
    <dgm:cxn modelId="{5ADB453F-47B4-4F94-81A5-16B672D0037B}" type="presParOf" srcId="{520F5C4D-1798-40E1-8E06-16F61216BA25}" destId="{9DB2706B-5ED7-4209-8F1F-83A660C6A1CE}" srcOrd="1" destOrd="0" presId="urn:microsoft.com/office/officeart/2016/7/layout/VerticalSolidActionList"/>
    <dgm:cxn modelId="{5F5EE856-1671-4AD4-9B4E-88151DEA79D8}" type="presParOf" srcId="{3ED9BACE-2FAF-4684-A599-6522DC721408}" destId="{A705EAD9-4DEA-477C-A4F3-9F042C6A8456}" srcOrd="5" destOrd="0" presId="urn:microsoft.com/office/officeart/2016/7/layout/VerticalSolidActionList"/>
    <dgm:cxn modelId="{F41BCA20-3B1C-4323-B8E5-D938C205F51E}" type="presParOf" srcId="{3ED9BACE-2FAF-4684-A599-6522DC721408}" destId="{FC7DDB95-7071-4698-BD03-459799572BF3}" srcOrd="6" destOrd="0" presId="urn:microsoft.com/office/officeart/2016/7/layout/VerticalSolidActionList"/>
    <dgm:cxn modelId="{DFF7253D-C21A-4DC0-BC70-3DFAB50B2953}" type="presParOf" srcId="{FC7DDB95-7071-4698-BD03-459799572BF3}" destId="{15FFD1DB-066B-40C5-B44A-B7D0E9BC49D4}" srcOrd="0" destOrd="0" presId="urn:microsoft.com/office/officeart/2016/7/layout/VerticalSolidActionList"/>
    <dgm:cxn modelId="{71EAF050-77FC-4479-9006-3BC013CF02BD}" type="presParOf" srcId="{FC7DDB95-7071-4698-BD03-459799572BF3}" destId="{8051B4D5-98F2-4BC8-B802-461C7BD2014C}" srcOrd="1" destOrd="0" presId="urn:microsoft.com/office/officeart/2016/7/layout/VerticalSolidActionList"/>
    <dgm:cxn modelId="{210C5B7C-1593-4CCE-8C00-04B16C4413ED}" type="presParOf" srcId="{3ED9BACE-2FAF-4684-A599-6522DC721408}" destId="{05E5F404-27CD-4DEE-9076-F09F3BE724F3}" srcOrd="7" destOrd="0" presId="urn:microsoft.com/office/officeart/2016/7/layout/VerticalSolidActionList"/>
    <dgm:cxn modelId="{7A3CB5FA-21E8-459F-8AAA-9AE8AA61D4A5}" type="presParOf" srcId="{3ED9BACE-2FAF-4684-A599-6522DC721408}" destId="{5FB65E92-B87A-4E81-A3B3-CE53EDBD13B0}" srcOrd="8" destOrd="0" presId="urn:microsoft.com/office/officeart/2016/7/layout/VerticalSolidActionList"/>
    <dgm:cxn modelId="{E9C11FFB-D1B7-4937-9825-4CAA4F330BAD}" type="presParOf" srcId="{5FB65E92-B87A-4E81-A3B3-CE53EDBD13B0}" destId="{89448699-096D-4AEA-BD14-D98E16B1AFBE}" srcOrd="0" destOrd="0" presId="urn:microsoft.com/office/officeart/2016/7/layout/VerticalSolidActionList"/>
    <dgm:cxn modelId="{7CADFB51-26D2-46F8-BCF4-DA10BB80D1AF}" type="presParOf" srcId="{5FB65E92-B87A-4E81-A3B3-CE53EDBD13B0}" destId="{41E6436D-6173-4CF5-9906-E0B409420DE8}" srcOrd="1" destOrd="0" presId="urn:microsoft.com/office/officeart/2016/7/layout/VerticalSolidActionList"/>
    <dgm:cxn modelId="{0B1CA3CD-E978-4DAB-9034-62D6F68260EE}" type="presParOf" srcId="{3ED9BACE-2FAF-4684-A599-6522DC721408}" destId="{BE9E5B39-4C3B-4D3C-8D08-82B0E289979C}" srcOrd="9" destOrd="0" presId="urn:microsoft.com/office/officeart/2016/7/layout/VerticalSolidActionList"/>
    <dgm:cxn modelId="{96DBD32A-294B-4FAB-BD6D-CB0FB9E568A0}" type="presParOf" srcId="{3ED9BACE-2FAF-4684-A599-6522DC721408}" destId="{EDF792BC-DB36-435B-B49E-28F9508E9CB4}" srcOrd="10" destOrd="0" presId="urn:microsoft.com/office/officeart/2016/7/layout/VerticalSolidActionList"/>
    <dgm:cxn modelId="{9D2560AB-D707-418F-B924-62C2467B9888}" type="presParOf" srcId="{EDF792BC-DB36-435B-B49E-28F9508E9CB4}" destId="{4D19DE04-6522-4826-ABC7-AD23928D0178}" srcOrd="0" destOrd="0" presId="urn:microsoft.com/office/officeart/2016/7/layout/VerticalSolidActionList"/>
    <dgm:cxn modelId="{293A5082-78D9-4CEE-A86F-F7F821817F85}" type="presParOf" srcId="{EDF792BC-DB36-435B-B49E-28F9508E9CB4}" destId="{35983803-7252-4DF3-84E8-BBBC4F7DE1D2}"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BD372BB4-E559-4BDE-85B6-B8070423042D}" type="doc">
      <dgm:prSet loTypeId="urn:microsoft.com/office/officeart/2016/7/layout/VerticalSolidActionList" loCatId="List" qsTypeId="urn:microsoft.com/office/officeart/2005/8/quickstyle/simple5" qsCatId="simple" csTypeId="urn:microsoft.com/office/officeart/2005/8/colors/colorful2" csCatId="colorful" phldr="1"/>
      <dgm:spPr/>
      <dgm:t>
        <a:bodyPr/>
        <a:lstStyle/>
        <a:p>
          <a:endParaRPr lang="en-US"/>
        </a:p>
      </dgm:t>
    </dgm:pt>
    <dgm:pt modelId="{80AF5217-E622-436B-93CA-60E597C2F47E}">
      <dgm:prSet/>
      <dgm:spPr/>
      <dgm:t>
        <a:bodyPr/>
        <a:lstStyle/>
        <a:p>
          <a:r>
            <a:rPr lang="en-US" b="1" dirty="0">
              <a:solidFill>
                <a:schemeClr val="bg1"/>
              </a:solidFill>
              <a:effectLst/>
            </a:rPr>
            <a:t>PURPOSE</a:t>
          </a:r>
        </a:p>
      </dgm:t>
    </dgm:pt>
    <dgm:pt modelId="{ED4CEFF0-2414-45C2-AEE0-8F25D8963DE4}" type="parTrans" cxnId="{84A83A11-3770-4D3F-A876-369291EC5658}">
      <dgm:prSet/>
      <dgm:spPr/>
      <dgm:t>
        <a:bodyPr/>
        <a:lstStyle/>
        <a:p>
          <a:endParaRPr lang="en-US"/>
        </a:p>
      </dgm:t>
    </dgm:pt>
    <dgm:pt modelId="{F42604AA-74BB-4CC8-AB04-E637868495E9}" type="sibTrans" cxnId="{84A83A11-3770-4D3F-A876-369291EC5658}">
      <dgm:prSet/>
      <dgm:spPr/>
      <dgm:t>
        <a:bodyPr/>
        <a:lstStyle/>
        <a:p>
          <a:endParaRPr lang="en-US"/>
        </a:p>
      </dgm:t>
    </dgm:pt>
    <dgm:pt modelId="{E53323AD-2928-4B36-A3EE-84613A9907DE}">
      <dgm:prSet custT="1"/>
      <dgm:spPr/>
      <dgm:t>
        <a:bodyPr/>
        <a:lstStyle/>
        <a:p>
          <a:r>
            <a:rPr lang="en-US" sz="2000" b="1" dirty="0"/>
            <a:t>Purpose to maintain your standards while being reasonable.                        Daniel 1:8-16 NIV</a:t>
          </a:r>
        </a:p>
      </dgm:t>
    </dgm:pt>
    <dgm:pt modelId="{62CB2D62-9717-42AA-9F75-E0B86A4EE4A6}" type="parTrans" cxnId="{BC2EDAF5-8B8B-4073-B7BE-30A3F302E09D}">
      <dgm:prSet/>
      <dgm:spPr/>
      <dgm:t>
        <a:bodyPr/>
        <a:lstStyle/>
        <a:p>
          <a:endParaRPr lang="en-US"/>
        </a:p>
      </dgm:t>
    </dgm:pt>
    <dgm:pt modelId="{A8A87164-BCA7-419F-9AF2-C245C8133C2D}" type="sibTrans" cxnId="{BC2EDAF5-8B8B-4073-B7BE-30A3F302E09D}">
      <dgm:prSet/>
      <dgm:spPr/>
      <dgm:t>
        <a:bodyPr/>
        <a:lstStyle/>
        <a:p>
          <a:endParaRPr lang="en-US"/>
        </a:p>
      </dgm:t>
    </dgm:pt>
    <dgm:pt modelId="{EBBD48D4-2B33-45BC-B39B-643E9B62144B}">
      <dgm:prSet/>
      <dgm:spPr/>
      <dgm:t>
        <a:bodyPr/>
        <a:lstStyle/>
        <a:p>
          <a:r>
            <a:rPr lang="en-US" b="1" dirty="0">
              <a:solidFill>
                <a:schemeClr val="bg1"/>
              </a:solidFill>
              <a:effectLst/>
            </a:rPr>
            <a:t>GAIN AND USE</a:t>
          </a:r>
        </a:p>
      </dgm:t>
    </dgm:pt>
    <dgm:pt modelId="{EF5A5534-BAA8-43DA-B8CF-251353FD8FBA}" type="parTrans" cxnId="{6F77282B-3309-4397-A2AE-2AC63406FB7C}">
      <dgm:prSet/>
      <dgm:spPr/>
      <dgm:t>
        <a:bodyPr/>
        <a:lstStyle/>
        <a:p>
          <a:endParaRPr lang="en-US"/>
        </a:p>
      </dgm:t>
    </dgm:pt>
    <dgm:pt modelId="{B74B41F1-3DC8-4F46-906F-6D13B61DC036}" type="sibTrans" cxnId="{6F77282B-3309-4397-A2AE-2AC63406FB7C}">
      <dgm:prSet/>
      <dgm:spPr/>
      <dgm:t>
        <a:bodyPr/>
        <a:lstStyle/>
        <a:p>
          <a:endParaRPr lang="en-US"/>
        </a:p>
      </dgm:t>
    </dgm:pt>
    <dgm:pt modelId="{F2170D26-F19A-4476-B44C-2AA64B391E0A}">
      <dgm:prSet custT="1"/>
      <dgm:spPr/>
      <dgm:t>
        <a:bodyPr/>
        <a:lstStyle/>
        <a:p>
          <a:r>
            <a:rPr lang="en-US" sz="2000" b="1" dirty="0"/>
            <a:t>Gain and use influence seasoned with humility. Daniel 2</a:t>
          </a:r>
        </a:p>
      </dgm:t>
    </dgm:pt>
    <dgm:pt modelId="{5D2F4842-C8B6-4046-A22F-02CC3A7E890C}" type="parTrans" cxnId="{1174E094-DCC3-4AC6-9CB9-821905F3016C}">
      <dgm:prSet/>
      <dgm:spPr/>
      <dgm:t>
        <a:bodyPr/>
        <a:lstStyle/>
        <a:p>
          <a:endParaRPr lang="en-US"/>
        </a:p>
      </dgm:t>
    </dgm:pt>
    <dgm:pt modelId="{107226B7-763F-433C-A93C-334526569550}" type="sibTrans" cxnId="{1174E094-DCC3-4AC6-9CB9-821905F3016C}">
      <dgm:prSet/>
      <dgm:spPr/>
      <dgm:t>
        <a:bodyPr/>
        <a:lstStyle/>
        <a:p>
          <a:endParaRPr lang="en-US"/>
        </a:p>
      </dgm:t>
    </dgm:pt>
    <dgm:pt modelId="{946DF3C1-5ACA-42E8-90CF-83D27F6FB1CB}">
      <dgm:prSet/>
      <dgm:spPr/>
      <dgm:t>
        <a:bodyPr/>
        <a:lstStyle/>
        <a:p>
          <a:r>
            <a:rPr lang="en-US" b="1" dirty="0">
              <a:solidFill>
                <a:schemeClr val="bg1"/>
              </a:solidFill>
              <a:effectLst/>
            </a:rPr>
            <a:t>ADAPT</a:t>
          </a:r>
        </a:p>
      </dgm:t>
    </dgm:pt>
    <dgm:pt modelId="{AEFE0A7B-6F38-4AFA-82FC-7B4472FBC351}" type="parTrans" cxnId="{33C563FA-00EB-4311-A749-C8D4E979A056}">
      <dgm:prSet/>
      <dgm:spPr/>
      <dgm:t>
        <a:bodyPr/>
        <a:lstStyle/>
        <a:p>
          <a:endParaRPr lang="en-US"/>
        </a:p>
      </dgm:t>
    </dgm:pt>
    <dgm:pt modelId="{C2AD53A2-9FCB-442E-94C5-1D66F0BEDC64}" type="sibTrans" cxnId="{33C563FA-00EB-4311-A749-C8D4E979A056}">
      <dgm:prSet/>
      <dgm:spPr/>
      <dgm:t>
        <a:bodyPr/>
        <a:lstStyle/>
        <a:p>
          <a:endParaRPr lang="en-US"/>
        </a:p>
      </dgm:t>
    </dgm:pt>
    <dgm:pt modelId="{EFC41494-2629-4F3D-8976-477681C8C9C0}">
      <dgm:prSet custT="1"/>
      <dgm:spPr/>
      <dgm:t>
        <a:bodyPr/>
        <a:lstStyle/>
        <a:p>
          <a:r>
            <a:rPr lang="en-US" sz="2000" b="1" dirty="0"/>
            <a:t>Adapt as circumstances change. Daniel 5:13-30</a:t>
          </a:r>
        </a:p>
      </dgm:t>
    </dgm:pt>
    <dgm:pt modelId="{5A299644-0B86-4136-9052-3035D773FB8C}" type="parTrans" cxnId="{55E26B95-FEA4-4375-822C-2534F21CFBD0}">
      <dgm:prSet/>
      <dgm:spPr/>
      <dgm:t>
        <a:bodyPr/>
        <a:lstStyle/>
        <a:p>
          <a:endParaRPr lang="en-US"/>
        </a:p>
      </dgm:t>
    </dgm:pt>
    <dgm:pt modelId="{C95EC6D6-DA1E-4DA9-B05B-92B9CCB69B93}" type="sibTrans" cxnId="{55E26B95-FEA4-4375-822C-2534F21CFBD0}">
      <dgm:prSet/>
      <dgm:spPr/>
      <dgm:t>
        <a:bodyPr/>
        <a:lstStyle/>
        <a:p>
          <a:endParaRPr lang="en-US"/>
        </a:p>
      </dgm:t>
    </dgm:pt>
    <dgm:pt modelId="{69FFC568-30A2-46AF-B645-29AF0F18E621}">
      <dgm:prSet/>
      <dgm:spPr/>
      <dgm:t>
        <a:bodyPr/>
        <a:lstStyle/>
        <a:p>
          <a:r>
            <a:rPr lang="en-US" b="1" dirty="0">
              <a:solidFill>
                <a:schemeClr val="bg1"/>
              </a:solidFill>
              <a:effectLst/>
            </a:rPr>
            <a:t>KEEP</a:t>
          </a:r>
        </a:p>
      </dgm:t>
    </dgm:pt>
    <dgm:pt modelId="{03CFA7AB-105A-4B1A-A73B-B003EB3D0DBB}" type="parTrans" cxnId="{312220AD-90A3-473A-A825-1520EF3B0E02}">
      <dgm:prSet/>
      <dgm:spPr/>
      <dgm:t>
        <a:bodyPr/>
        <a:lstStyle/>
        <a:p>
          <a:endParaRPr lang="en-US"/>
        </a:p>
      </dgm:t>
    </dgm:pt>
    <dgm:pt modelId="{E354B137-9E7B-48F5-B58C-E667F3C61554}" type="sibTrans" cxnId="{312220AD-90A3-473A-A825-1520EF3B0E02}">
      <dgm:prSet/>
      <dgm:spPr/>
      <dgm:t>
        <a:bodyPr/>
        <a:lstStyle/>
        <a:p>
          <a:endParaRPr lang="en-US"/>
        </a:p>
      </dgm:t>
    </dgm:pt>
    <dgm:pt modelId="{BCEF3D44-2218-4AE0-AFDD-12A93BAF0A96}">
      <dgm:prSet custT="1"/>
      <dgm:spPr/>
      <dgm:t>
        <a:bodyPr/>
        <a:lstStyle/>
        <a:p>
          <a:r>
            <a:rPr lang="en-US" sz="2000" b="1" dirty="0"/>
            <a:t>Keep God at the center—this is not about church—it’s about Jesus the Lord. Daniel 6:10</a:t>
          </a:r>
        </a:p>
      </dgm:t>
    </dgm:pt>
    <dgm:pt modelId="{E867C6DD-96AF-48D0-8BEF-57D0AADA95CF}" type="parTrans" cxnId="{2594E5C2-6CED-4920-83C4-BCDECD045537}">
      <dgm:prSet/>
      <dgm:spPr/>
      <dgm:t>
        <a:bodyPr/>
        <a:lstStyle/>
        <a:p>
          <a:endParaRPr lang="en-US"/>
        </a:p>
      </dgm:t>
    </dgm:pt>
    <dgm:pt modelId="{C9434734-3877-4352-B85E-B16290DE6C56}" type="sibTrans" cxnId="{2594E5C2-6CED-4920-83C4-BCDECD045537}">
      <dgm:prSet/>
      <dgm:spPr/>
      <dgm:t>
        <a:bodyPr/>
        <a:lstStyle/>
        <a:p>
          <a:endParaRPr lang="en-US"/>
        </a:p>
      </dgm:t>
    </dgm:pt>
    <dgm:pt modelId="{A816CC9A-9668-4C0D-8746-F884E1AD40E8}">
      <dgm:prSet/>
      <dgm:spPr/>
      <dgm:t>
        <a:bodyPr/>
        <a:lstStyle/>
        <a:p>
          <a:r>
            <a:rPr lang="en-US" b="1" dirty="0">
              <a:solidFill>
                <a:schemeClr val="bg1"/>
              </a:solidFill>
              <a:effectLst/>
            </a:rPr>
            <a:t>DETERMINE</a:t>
          </a:r>
        </a:p>
      </dgm:t>
    </dgm:pt>
    <dgm:pt modelId="{C313A313-7924-45A6-8D33-38048EA7D663}" type="parTrans" cxnId="{442AA0BF-A54F-4CE1-BF0B-0EAE8CCFA617}">
      <dgm:prSet/>
      <dgm:spPr/>
      <dgm:t>
        <a:bodyPr/>
        <a:lstStyle/>
        <a:p>
          <a:endParaRPr lang="en-US"/>
        </a:p>
      </dgm:t>
    </dgm:pt>
    <dgm:pt modelId="{814F3682-49BA-4C93-90CA-25509E27ACAB}" type="sibTrans" cxnId="{442AA0BF-A54F-4CE1-BF0B-0EAE8CCFA617}">
      <dgm:prSet/>
      <dgm:spPr/>
      <dgm:t>
        <a:bodyPr/>
        <a:lstStyle/>
        <a:p>
          <a:endParaRPr lang="en-US"/>
        </a:p>
      </dgm:t>
    </dgm:pt>
    <dgm:pt modelId="{AB015278-CDA7-4BD7-89BD-25A769BFE331}">
      <dgm:prSet custT="1"/>
      <dgm:spPr/>
      <dgm:t>
        <a:bodyPr/>
        <a:lstStyle/>
        <a:p>
          <a:r>
            <a:rPr lang="en-US" sz="2000" b="1" dirty="0"/>
            <a:t>Determine to stand firm during hard times. Daniel 6:20-21</a:t>
          </a:r>
        </a:p>
      </dgm:t>
    </dgm:pt>
    <dgm:pt modelId="{0714779D-8EE3-47A5-B03D-32CA1AB1267E}" type="parTrans" cxnId="{163E93C9-AD6F-4D50-B435-0277ABDB20CD}">
      <dgm:prSet/>
      <dgm:spPr/>
      <dgm:t>
        <a:bodyPr/>
        <a:lstStyle/>
        <a:p>
          <a:endParaRPr lang="en-US"/>
        </a:p>
      </dgm:t>
    </dgm:pt>
    <dgm:pt modelId="{BC8C4EC7-5C23-455D-BEE0-17F8CC41A5F7}" type="sibTrans" cxnId="{163E93C9-AD6F-4D50-B435-0277ABDB20CD}">
      <dgm:prSet/>
      <dgm:spPr/>
      <dgm:t>
        <a:bodyPr/>
        <a:lstStyle/>
        <a:p>
          <a:endParaRPr lang="en-US"/>
        </a:p>
      </dgm:t>
    </dgm:pt>
    <dgm:pt modelId="{0FD80AC8-5215-421F-989E-2EFBBD909714}">
      <dgm:prSet/>
      <dgm:spPr/>
      <dgm:t>
        <a:bodyPr/>
        <a:lstStyle/>
        <a:p>
          <a:r>
            <a:rPr lang="en-US" b="1" dirty="0">
              <a:solidFill>
                <a:schemeClr val="bg1"/>
              </a:solidFill>
              <a:effectLst/>
            </a:rPr>
            <a:t>LIVE</a:t>
          </a:r>
        </a:p>
      </dgm:t>
    </dgm:pt>
    <dgm:pt modelId="{CF11AFAC-2961-4899-957F-62B2D0056D80}" type="parTrans" cxnId="{E431B15F-F6F2-4812-A61C-7102F7D550E8}">
      <dgm:prSet/>
      <dgm:spPr/>
      <dgm:t>
        <a:bodyPr/>
        <a:lstStyle/>
        <a:p>
          <a:endParaRPr lang="en-US"/>
        </a:p>
      </dgm:t>
    </dgm:pt>
    <dgm:pt modelId="{5ACE5747-14C2-47C5-89BF-62BF0097360D}" type="sibTrans" cxnId="{E431B15F-F6F2-4812-A61C-7102F7D550E8}">
      <dgm:prSet/>
      <dgm:spPr/>
      <dgm:t>
        <a:bodyPr/>
        <a:lstStyle/>
        <a:p>
          <a:endParaRPr lang="en-US"/>
        </a:p>
      </dgm:t>
    </dgm:pt>
    <dgm:pt modelId="{430EDE9B-F0C7-47D2-8DAD-B582F5385585}">
      <dgm:prSet custT="1"/>
      <dgm:spPr/>
      <dgm:t>
        <a:bodyPr/>
        <a:lstStyle/>
        <a:p>
          <a:r>
            <a:rPr lang="en-US" sz="2000" b="1" dirty="0"/>
            <a:t>Live well and prosper. Daniel 6:28</a:t>
          </a:r>
        </a:p>
      </dgm:t>
    </dgm:pt>
    <dgm:pt modelId="{C01F2BF9-E6B9-4FB4-9998-E9CB957B6C7E}" type="parTrans" cxnId="{E4D69424-ED12-4A74-A5F8-E6B32EEFD332}">
      <dgm:prSet/>
      <dgm:spPr/>
      <dgm:t>
        <a:bodyPr/>
        <a:lstStyle/>
        <a:p>
          <a:endParaRPr lang="en-US"/>
        </a:p>
      </dgm:t>
    </dgm:pt>
    <dgm:pt modelId="{43A1743E-0143-4356-8570-1596ACE6880F}" type="sibTrans" cxnId="{E4D69424-ED12-4A74-A5F8-E6B32EEFD332}">
      <dgm:prSet/>
      <dgm:spPr/>
      <dgm:t>
        <a:bodyPr/>
        <a:lstStyle/>
        <a:p>
          <a:endParaRPr lang="en-US"/>
        </a:p>
      </dgm:t>
    </dgm:pt>
    <dgm:pt modelId="{3ED9BACE-2FAF-4684-A599-6522DC721408}" type="pres">
      <dgm:prSet presAssocID="{BD372BB4-E559-4BDE-85B6-B8070423042D}" presName="Name0" presStyleCnt="0">
        <dgm:presLayoutVars>
          <dgm:dir/>
          <dgm:animLvl val="lvl"/>
          <dgm:resizeHandles val="exact"/>
        </dgm:presLayoutVars>
      </dgm:prSet>
      <dgm:spPr/>
    </dgm:pt>
    <dgm:pt modelId="{61C9DA24-B049-4658-905C-2BE00D76A8E4}" type="pres">
      <dgm:prSet presAssocID="{80AF5217-E622-436B-93CA-60E597C2F47E}" presName="linNode" presStyleCnt="0"/>
      <dgm:spPr/>
    </dgm:pt>
    <dgm:pt modelId="{52DB5890-0042-4968-A7F9-D5A58223FE0D}" type="pres">
      <dgm:prSet presAssocID="{80AF5217-E622-436B-93CA-60E597C2F47E}" presName="parentText" presStyleLbl="alignNode1" presStyleIdx="0" presStyleCnt="6">
        <dgm:presLayoutVars>
          <dgm:chMax val="1"/>
          <dgm:bulletEnabled/>
        </dgm:presLayoutVars>
      </dgm:prSet>
      <dgm:spPr/>
    </dgm:pt>
    <dgm:pt modelId="{0BF617E1-6167-4172-9A00-33178A857C9F}" type="pres">
      <dgm:prSet presAssocID="{80AF5217-E622-436B-93CA-60E597C2F47E}" presName="descendantText" presStyleLbl="alignAccFollowNode1" presStyleIdx="0" presStyleCnt="6">
        <dgm:presLayoutVars>
          <dgm:bulletEnabled/>
        </dgm:presLayoutVars>
      </dgm:prSet>
      <dgm:spPr/>
    </dgm:pt>
    <dgm:pt modelId="{6A06B5C0-B102-43F0-AF1F-7EA38CE23F0F}" type="pres">
      <dgm:prSet presAssocID="{F42604AA-74BB-4CC8-AB04-E637868495E9}" presName="sp" presStyleCnt="0"/>
      <dgm:spPr/>
    </dgm:pt>
    <dgm:pt modelId="{43AE8A94-77C9-4E12-BC2D-BC72318485B0}" type="pres">
      <dgm:prSet presAssocID="{EBBD48D4-2B33-45BC-B39B-643E9B62144B}" presName="linNode" presStyleCnt="0"/>
      <dgm:spPr/>
    </dgm:pt>
    <dgm:pt modelId="{0ADAF1BA-17C3-4D96-B322-FAA590C2B7D2}" type="pres">
      <dgm:prSet presAssocID="{EBBD48D4-2B33-45BC-B39B-643E9B62144B}" presName="parentText" presStyleLbl="alignNode1" presStyleIdx="1" presStyleCnt="6">
        <dgm:presLayoutVars>
          <dgm:chMax val="1"/>
          <dgm:bulletEnabled/>
        </dgm:presLayoutVars>
      </dgm:prSet>
      <dgm:spPr/>
    </dgm:pt>
    <dgm:pt modelId="{A9DDF2D2-6502-4C0F-848A-821709864D87}" type="pres">
      <dgm:prSet presAssocID="{EBBD48D4-2B33-45BC-B39B-643E9B62144B}" presName="descendantText" presStyleLbl="alignAccFollowNode1" presStyleIdx="1" presStyleCnt="6">
        <dgm:presLayoutVars>
          <dgm:bulletEnabled/>
        </dgm:presLayoutVars>
      </dgm:prSet>
      <dgm:spPr/>
    </dgm:pt>
    <dgm:pt modelId="{1D88C969-B06C-47CC-B9B9-08D7C25BC682}" type="pres">
      <dgm:prSet presAssocID="{B74B41F1-3DC8-4F46-906F-6D13B61DC036}" presName="sp" presStyleCnt="0"/>
      <dgm:spPr/>
    </dgm:pt>
    <dgm:pt modelId="{520F5C4D-1798-40E1-8E06-16F61216BA25}" type="pres">
      <dgm:prSet presAssocID="{946DF3C1-5ACA-42E8-90CF-83D27F6FB1CB}" presName="linNode" presStyleCnt="0"/>
      <dgm:spPr/>
    </dgm:pt>
    <dgm:pt modelId="{34358CE9-4F74-4BB2-A8BD-8C94B0E4AB2E}" type="pres">
      <dgm:prSet presAssocID="{946DF3C1-5ACA-42E8-90CF-83D27F6FB1CB}" presName="parentText" presStyleLbl="alignNode1" presStyleIdx="2" presStyleCnt="6">
        <dgm:presLayoutVars>
          <dgm:chMax val="1"/>
          <dgm:bulletEnabled/>
        </dgm:presLayoutVars>
      </dgm:prSet>
      <dgm:spPr/>
    </dgm:pt>
    <dgm:pt modelId="{9DB2706B-5ED7-4209-8F1F-83A660C6A1CE}" type="pres">
      <dgm:prSet presAssocID="{946DF3C1-5ACA-42E8-90CF-83D27F6FB1CB}" presName="descendantText" presStyleLbl="alignAccFollowNode1" presStyleIdx="2" presStyleCnt="6">
        <dgm:presLayoutVars>
          <dgm:bulletEnabled/>
        </dgm:presLayoutVars>
      </dgm:prSet>
      <dgm:spPr/>
    </dgm:pt>
    <dgm:pt modelId="{A705EAD9-4DEA-477C-A4F3-9F042C6A8456}" type="pres">
      <dgm:prSet presAssocID="{C2AD53A2-9FCB-442E-94C5-1D66F0BEDC64}" presName="sp" presStyleCnt="0"/>
      <dgm:spPr/>
    </dgm:pt>
    <dgm:pt modelId="{FC7DDB95-7071-4698-BD03-459799572BF3}" type="pres">
      <dgm:prSet presAssocID="{69FFC568-30A2-46AF-B645-29AF0F18E621}" presName="linNode" presStyleCnt="0"/>
      <dgm:spPr/>
    </dgm:pt>
    <dgm:pt modelId="{15FFD1DB-066B-40C5-B44A-B7D0E9BC49D4}" type="pres">
      <dgm:prSet presAssocID="{69FFC568-30A2-46AF-B645-29AF0F18E621}" presName="parentText" presStyleLbl="alignNode1" presStyleIdx="3" presStyleCnt="6">
        <dgm:presLayoutVars>
          <dgm:chMax val="1"/>
          <dgm:bulletEnabled/>
        </dgm:presLayoutVars>
      </dgm:prSet>
      <dgm:spPr/>
    </dgm:pt>
    <dgm:pt modelId="{8051B4D5-98F2-4BC8-B802-461C7BD2014C}" type="pres">
      <dgm:prSet presAssocID="{69FFC568-30A2-46AF-B645-29AF0F18E621}" presName="descendantText" presStyleLbl="alignAccFollowNode1" presStyleIdx="3" presStyleCnt="6">
        <dgm:presLayoutVars>
          <dgm:bulletEnabled/>
        </dgm:presLayoutVars>
      </dgm:prSet>
      <dgm:spPr/>
    </dgm:pt>
    <dgm:pt modelId="{05E5F404-27CD-4DEE-9076-F09F3BE724F3}" type="pres">
      <dgm:prSet presAssocID="{E354B137-9E7B-48F5-B58C-E667F3C61554}" presName="sp" presStyleCnt="0"/>
      <dgm:spPr/>
    </dgm:pt>
    <dgm:pt modelId="{5FB65E92-B87A-4E81-A3B3-CE53EDBD13B0}" type="pres">
      <dgm:prSet presAssocID="{A816CC9A-9668-4C0D-8746-F884E1AD40E8}" presName="linNode" presStyleCnt="0"/>
      <dgm:spPr/>
    </dgm:pt>
    <dgm:pt modelId="{89448699-096D-4AEA-BD14-D98E16B1AFBE}" type="pres">
      <dgm:prSet presAssocID="{A816CC9A-9668-4C0D-8746-F884E1AD40E8}" presName="parentText" presStyleLbl="alignNode1" presStyleIdx="4" presStyleCnt="6">
        <dgm:presLayoutVars>
          <dgm:chMax val="1"/>
          <dgm:bulletEnabled/>
        </dgm:presLayoutVars>
      </dgm:prSet>
      <dgm:spPr/>
    </dgm:pt>
    <dgm:pt modelId="{41E6436D-6173-4CF5-9906-E0B409420DE8}" type="pres">
      <dgm:prSet presAssocID="{A816CC9A-9668-4C0D-8746-F884E1AD40E8}" presName="descendantText" presStyleLbl="alignAccFollowNode1" presStyleIdx="4" presStyleCnt="6">
        <dgm:presLayoutVars>
          <dgm:bulletEnabled/>
        </dgm:presLayoutVars>
      </dgm:prSet>
      <dgm:spPr/>
    </dgm:pt>
    <dgm:pt modelId="{BE9E5B39-4C3B-4D3C-8D08-82B0E289979C}" type="pres">
      <dgm:prSet presAssocID="{814F3682-49BA-4C93-90CA-25509E27ACAB}" presName="sp" presStyleCnt="0"/>
      <dgm:spPr/>
    </dgm:pt>
    <dgm:pt modelId="{EDF792BC-DB36-435B-B49E-28F9508E9CB4}" type="pres">
      <dgm:prSet presAssocID="{0FD80AC8-5215-421F-989E-2EFBBD909714}" presName="linNode" presStyleCnt="0"/>
      <dgm:spPr/>
    </dgm:pt>
    <dgm:pt modelId="{4D19DE04-6522-4826-ABC7-AD23928D0178}" type="pres">
      <dgm:prSet presAssocID="{0FD80AC8-5215-421F-989E-2EFBBD909714}" presName="parentText" presStyleLbl="alignNode1" presStyleIdx="5" presStyleCnt="6">
        <dgm:presLayoutVars>
          <dgm:chMax val="1"/>
          <dgm:bulletEnabled/>
        </dgm:presLayoutVars>
      </dgm:prSet>
      <dgm:spPr/>
    </dgm:pt>
    <dgm:pt modelId="{35983803-7252-4DF3-84E8-BBBC4F7DE1D2}" type="pres">
      <dgm:prSet presAssocID="{0FD80AC8-5215-421F-989E-2EFBBD909714}" presName="descendantText" presStyleLbl="alignAccFollowNode1" presStyleIdx="5" presStyleCnt="6">
        <dgm:presLayoutVars>
          <dgm:bulletEnabled/>
        </dgm:presLayoutVars>
      </dgm:prSet>
      <dgm:spPr/>
    </dgm:pt>
  </dgm:ptLst>
  <dgm:cxnLst>
    <dgm:cxn modelId="{84A83A11-3770-4D3F-A876-369291EC5658}" srcId="{BD372BB4-E559-4BDE-85B6-B8070423042D}" destId="{80AF5217-E622-436B-93CA-60E597C2F47E}" srcOrd="0" destOrd="0" parTransId="{ED4CEFF0-2414-45C2-AEE0-8F25D8963DE4}" sibTransId="{F42604AA-74BB-4CC8-AB04-E637868495E9}"/>
    <dgm:cxn modelId="{E4D69424-ED12-4A74-A5F8-E6B32EEFD332}" srcId="{0FD80AC8-5215-421F-989E-2EFBBD909714}" destId="{430EDE9B-F0C7-47D2-8DAD-B582F5385585}" srcOrd="0" destOrd="0" parTransId="{C01F2BF9-E6B9-4FB4-9998-E9CB957B6C7E}" sibTransId="{43A1743E-0143-4356-8570-1596ACE6880F}"/>
    <dgm:cxn modelId="{6F77282B-3309-4397-A2AE-2AC63406FB7C}" srcId="{BD372BB4-E559-4BDE-85B6-B8070423042D}" destId="{EBBD48D4-2B33-45BC-B39B-643E9B62144B}" srcOrd="1" destOrd="0" parTransId="{EF5A5534-BAA8-43DA-B8CF-251353FD8FBA}" sibTransId="{B74B41F1-3DC8-4F46-906F-6D13B61DC036}"/>
    <dgm:cxn modelId="{7C94655B-69C9-4D6D-B279-AC4680C3CF2F}" type="presOf" srcId="{80AF5217-E622-436B-93CA-60E597C2F47E}" destId="{52DB5890-0042-4968-A7F9-D5A58223FE0D}" srcOrd="0" destOrd="0" presId="urn:microsoft.com/office/officeart/2016/7/layout/VerticalSolidActionList"/>
    <dgm:cxn modelId="{05E0C85D-92DE-4B09-B2F5-617BD263189B}" type="presOf" srcId="{BD372BB4-E559-4BDE-85B6-B8070423042D}" destId="{3ED9BACE-2FAF-4684-A599-6522DC721408}" srcOrd="0" destOrd="0" presId="urn:microsoft.com/office/officeart/2016/7/layout/VerticalSolidActionList"/>
    <dgm:cxn modelId="{E431B15F-F6F2-4812-A61C-7102F7D550E8}" srcId="{BD372BB4-E559-4BDE-85B6-B8070423042D}" destId="{0FD80AC8-5215-421F-989E-2EFBBD909714}" srcOrd="5" destOrd="0" parTransId="{CF11AFAC-2961-4899-957F-62B2D0056D80}" sibTransId="{5ACE5747-14C2-47C5-89BF-62BF0097360D}"/>
    <dgm:cxn modelId="{4F096E70-3613-4969-942E-6217EB5B83AE}" type="presOf" srcId="{EBBD48D4-2B33-45BC-B39B-643E9B62144B}" destId="{0ADAF1BA-17C3-4D96-B322-FAA590C2B7D2}" srcOrd="0" destOrd="0" presId="urn:microsoft.com/office/officeart/2016/7/layout/VerticalSolidActionList"/>
    <dgm:cxn modelId="{3639F957-E8AE-457D-84BB-DA244D4E2DF3}" type="presOf" srcId="{EFC41494-2629-4F3D-8976-477681C8C9C0}" destId="{9DB2706B-5ED7-4209-8F1F-83A660C6A1CE}" srcOrd="0" destOrd="0" presId="urn:microsoft.com/office/officeart/2016/7/layout/VerticalSolidActionList"/>
    <dgm:cxn modelId="{1174E094-DCC3-4AC6-9CB9-821905F3016C}" srcId="{EBBD48D4-2B33-45BC-B39B-643E9B62144B}" destId="{F2170D26-F19A-4476-B44C-2AA64B391E0A}" srcOrd="0" destOrd="0" parTransId="{5D2F4842-C8B6-4046-A22F-02CC3A7E890C}" sibTransId="{107226B7-763F-433C-A93C-334526569550}"/>
    <dgm:cxn modelId="{55E26B95-FEA4-4375-822C-2534F21CFBD0}" srcId="{946DF3C1-5ACA-42E8-90CF-83D27F6FB1CB}" destId="{EFC41494-2629-4F3D-8976-477681C8C9C0}" srcOrd="0" destOrd="0" parTransId="{5A299644-0B86-4136-9052-3035D773FB8C}" sibTransId="{C95EC6D6-DA1E-4DA9-B05B-92B9CCB69B93}"/>
    <dgm:cxn modelId="{D4E0D49C-E9DB-4CAB-8C68-228C832812E6}" type="presOf" srcId="{A816CC9A-9668-4C0D-8746-F884E1AD40E8}" destId="{89448699-096D-4AEA-BD14-D98E16B1AFBE}" srcOrd="0" destOrd="0" presId="urn:microsoft.com/office/officeart/2016/7/layout/VerticalSolidActionList"/>
    <dgm:cxn modelId="{2E3558A1-A7ED-4FF5-8DB5-6F535A37F928}" type="presOf" srcId="{69FFC568-30A2-46AF-B645-29AF0F18E621}" destId="{15FFD1DB-066B-40C5-B44A-B7D0E9BC49D4}" srcOrd="0" destOrd="0" presId="urn:microsoft.com/office/officeart/2016/7/layout/VerticalSolidActionList"/>
    <dgm:cxn modelId="{32E8E6AA-17B4-447D-A7AA-DA983CE8ED26}" type="presOf" srcId="{F2170D26-F19A-4476-B44C-2AA64B391E0A}" destId="{A9DDF2D2-6502-4C0F-848A-821709864D87}" srcOrd="0" destOrd="0" presId="urn:microsoft.com/office/officeart/2016/7/layout/VerticalSolidActionList"/>
    <dgm:cxn modelId="{312220AD-90A3-473A-A825-1520EF3B0E02}" srcId="{BD372BB4-E559-4BDE-85B6-B8070423042D}" destId="{69FFC568-30A2-46AF-B645-29AF0F18E621}" srcOrd="3" destOrd="0" parTransId="{03CFA7AB-105A-4B1A-A73B-B003EB3D0DBB}" sibTransId="{E354B137-9E7B-48F5-B58C-E667F3C61554}"/>
    <dgm:cxn modelId="{442AA0BF-A54F-4CE1-BF0B-0EAE8CCFA617}" srcId="{BD372BB4-E559-4BDE-85B6-B8070423042D}" destId="{A816CC9A-9668-4C0D-8746-F884E1AD40E8}" srcOrd="4" destOrd="0" parTransId="{C313A313-7924-45A6-8D33-38048EA7D663}" sibTransId="{814F3682-49BA-4C93-90CA-25509E27ACAB}"/>
    <dgm:cxn modelId="{2594E5C2-6CED-4920-83C4-BCDECD045537}" srcId="{69FFC568-30A2-46AF-B645-29AF0F18E621}" destId="{BCEF3D44-2218-4AE0-AFDD-12A93BAF0A96}" srcOrd="0" destOrd="0" parTransId="{E867C6DD-96AF-48D0-8BEF-57D0AADA95CF}" sibTransId="{C9434734-3877-4352-B85E-B16290DE6C56}"/>
    <dgm:cxn modelId="{6E80FBC6-360D-4335-9B7E-9FB1878B1536}" type="presOf" srcId="{0FD80AC8-5215-421F-989E-2EFBBD909714}" destId="{4D19DE04-6522-4826-ABC7-AD23928D0178}" srcOrd="0" destOrd="0" presId="urn:microsoft.com/office/officeart/2016/7/layout/VerticalSolidActionList"/>
    <dgm:cxn modelId="{580218C8-C5FB-4AC6-ACDC-1F8D953C36B7}" type="presOf" srcId="{BCEF3D44-2218-4AE0-AFDD-12A93BAF0A96}" destId="{8051B4D5-98F2-4BC8-B802-461C7BD2014C}" srcOrd="0" destOrd="0" presId="urn:microsoft.com/office/officeart/2016/7/layout/VerticalSolidActionList"/>
    <dgm:cxn modelId="{163E93C9-AD6F-4D50-B435-0277ABDB20CD}" srcId="{A816CC9A-9668-4C0D-8746-F884E1AD40E8}" destId="{AB015278-CDA7-4BD7-89BD-25A769BFE331}" srcOrd="0" destOrd="0" parTransId="{0714779D-8EE3-47A5-B03D-32CA1AB1267E}" sibTransId="{BC8C4EC7-5C23-455D-BEE0-17F8CC41A5F7}"/>
    <dgm:cxn modelId="{4B758BDA-21A3-42CB-8A27-FBAC87D61ED1}" type="presOf" srcId="{430EDE9B-F0C7-47D2-8DAD-B582F5385585}" destId="{35983803-7252-4DF3-84E8-BBBC4F7DE1D2}" srcOrd="0" destOrd="0" presId="urn:microsoft.com/office/officeart/2016/7/layout/VerticalSolidActionList"/>
    <dgm:cxn modelId="{4FF74EE3-E675-4F33-8F36-DFFD629C52AC}" type="presOf" srcId="{946DF3C1-5ACA-42E8-90CF-83D27F6FB1CB}" destId="{34358CE9-4F74-4BB2-A8BD-8C94B0E4AB2E}" srcOrd="0" destOrd="0" presId="urn:microsoft.com/office/officeart/2016/7/layout/VerticalSolidActionList"/>
    <dgm:cxn modelId="{5656B5E8-6E86-4247-85B3-FA09D08F7D96}" type="presOf" srcId="{AB015278-CDA7-4BD7-89BD-25A769BFE331}" destId="{41E6436D-6173-4CF5-9906-E0B409420DE8}" srcOrd="0" destOrd="0" presId="urn:microsoft.com/office/officeart/2016/7/layout/VerticalSolidActionList"/>
    <dgm:cxn modelId="{7945C3EE-991F-41E3-8E83-58B82699F8A8}" type="presOf" srcId="{E53323AD-2928-4B36-A3EE-84613A9907DE}" destId="{0BF617E1-6167-4172-9A00-33178A857C9F}" srcOrd="0" destOrd="0" presId="urn:microsoft.com/office/officeart/2016/7/layout/VerticalSolidActionList"/>
    <dgm:cxn modelId="{BC2EDAF5-8B8B-4073-B7BE-30A3F302E09D}" srcId="{80AF5217-E622-436B-93CA-60E597C2F47E}" destId="{E53323AD-2928-4B36-A3EE-84613A9907DE}" srcOrd="0" destOrd="0" parTransId="{62CB2D62-9717-42AA-9F75-E0B86A4EE4A6}" sibTransId="{A8A87164-BCA7-419F-9AF2-C245C8133C2D}"/>
    <dgm:cxn modelId="{33C563FA-00EB-4311-A749-C8D4E979A056}" srcId="{BD372BB4-E559-4BDE-85B6-B8070423042D}" destId="{946DF3C1-5ACA-42E8-90CF-83D27F6FB1CB}" srcOrd="2" destOrd="0" parTransId="{AEFE0A7B-6F38-4AFA-82FC-7B4472FBC351}" sibTransId="{C2AD53A2-9FCB-442E-94C5-1D66F0BEDC64}"/>
    <dgm:cxn modelId="{6DC97BBC-67EF-4955-92D6-F23E6A5697D4}" type="presParOf" srcId="{3ED9BACE-2FAF-4684-A599-6522DC721408}" destId="{61C9DA24-B049-4658-905C-2BE00D76A8E4}" srcOrd="0" destOrd="0" presId="urn:microsoft.com/office/officeart/2016/7/layout/VerticalSolidActionList"/>
    <dgm:cxn modelId="{2B86BCA2-E15F-4993-BE39-BFB8D0AD70CA}" type="presParOf" srcId="{61C9DA24-B049-4658-905C-2BE00D76A8E4}" destId="{52DB5890-0042-4968-A7F9-D5A58223FE0D}" srcOrd="0" destOrd="0" presId="urn:microsoft.com/office/officeart/2016/7/layout/VerticalSolidActionList"/>
    <dgm:cxn modelId="{5DF10133-05AA-4697-8366-E0922C0D5E72}" type="presParOf" srcId="{61C9DA24-B049-4658-905C-2BE00D76A8E4}" destId="{0BF617E1-6167-4172-9A00-33178A857C9F}" srcOrd="1" destOrd="0" presId="urn:microsoft.com/office/officeart/2016/7/layout/VerticalSolidActionList"/>
    <dgm:cxn modelId="{1486E614-37CF-4649-AAB8-0F6015BABE97}" type="presParOf" srcId="{3ED9BACE-2FAF-4684-A599-6522DC721408}" destId="{6A06B5C0-B102-43F0-AF1F-7EA38CE23F0F}" srcOrd="1" destOrd="0" presId="urn:microsoft.com/office/officeart/2016/7/layout/VerticalSolidActionList"/>
    <dgm:cxn modelId="{51A3AC7D-5F56-49B0-BA2D-1AA92E1E06F3}" type="presParOf" srcId="{3ED9BACE-2FAF-4684-A599-6522DC721408}" destId="{43AE8A94-77C9-4E12-BC2D-BC72318485B0}" srcOrd="2" destOrd="0" presId="urn:microsoft.com/office/officeart/2016/7/layout/VerticalSolidActionList"/>
    <dgm:cxn modelId="{49B7ED73-2372-423C-945D-A839C076F488}" type="presParOf" srcId="{43AE8A94-77C9-4E12-BC2D-BC72318485B0}" destId="{0ADAF1BA-17C3-4D96-B322-FAA590C2B7D2}" srcOrd="0" destOrd="0" presId="urn:microsoft.com/office/officeart/2016/7/layout/VerticalSolidActionList"/>
    <dgm:cxn modelId="{C2AFC04E-E62A-4245-A439-388044321241}" type="presParOf" srcId="{43AE8A94-77C9-4E12-BC2D-BC72318485B0}" destId="{A9DDF2D2-6502-4C0F-848A-821709864D87}" srcOrd="1" destOrd="0" presId="urn:microsoft.com/office/officeart/2016/7/layout/VerticalSolidActionList"/>
    <dgm:cxn modelId="{E6FBBF63-675F-49BD-92F6-E167AC6E2437}" type="presParOf" srcId="{3ED9BACE-2FAF-4684-A599-6522DC721408}" destId="{1D88C969-B06C-47CC-B9B9-08D7C25BC682}" srcOrd="3" destOrd="0" presId="urn:microsoft.com/office/officeart/2016/7/layout/VerticalSolidActionList"/>
    <dgm:cxn modelId="{435B189F-79FF-4ED7-A4C3-625BE93492A9}" type="presParOf" srcId="{3ED9BACE-2FAF-4684-A599-6522DC721408}" destId="{520F5C4D-1798-40E1-8E06-16F61216BA25}" srcOrd="4" destOrd="0" presId="urn:microsoft.com/office/officeart/2016/7/layout/VerticalSolidActionList"/>
    <dgm:cxn modelId="{BA73A308-A7B4-444D-BC14-20717C10B017}" type="presParOf" srcId="{520F5C4D-1798-40E1-8E06-16F61216BA25}" destId="{34358CE9-4F74-4BB2-A8BD-8C94B0E4AB2E}" srcOrd="0" destOrd="0" presId="urn:microsoft.com/office/officeart/2016/7/layout/VerticalSolidActionList"/>
    <dgm:cxn modelId="{5ADB453F-47B4-4F94-81A5-16B672D0037B}" type="presParOf" srcId="{520F5C4D-1798-40E1-8E06-16F61216BA25}" destId="{9DB2706B-5ED7-4209-8F1F-83A660C6A1CE}" srcOrd="1" destOrd="0" presId="urn:microsoft.com/office/officeart/2016/7/layout/VerticalSolidActionList"/>
    <dgm:cxn modelId="{5F5EE856-1671-4AD4-9B4E-88151DEA79D8}" type="presParOf" srcId="{3ED9BACE-2FAF-4684-A599-6522DC721408}" destId="{A705EAD9-4DEA-477C-A4F3-9F042C6A8456}" srcOrd="5" destOrd="0" presId="urn:microsoft.com/office/officeart/2016/7/layout/VerticalSolidActionList"/>
    <dgm:cxn modelId="{F41BCA20-3B1C-4323-B8E5-D938C205F51E}" type="presParOf" srcId="{3ED9BACE-2FAF-4684-A599-6522DC721408}" destId="{FC7DDB95-7071-4698-BD03-459799572BF3}" srcOrd="6" destOrd="0" presId="urn:microsoft.com/office/officeart/2016/7/layout/VerticalSolidActionList"/>
    <dgm:cxn modelId="{DFF7253D-C21A-4DC0-BC70-3DFAB50B2953}" type="presParOf" srcId="{FC7DDB95-7071-4698-BD03-459799572BF3}" destId="{15FFD1DB-066B-40C5-B44A-B7D0E9BC49D4}" srcOrd="0" destOrd="0" presId="urn:microsoft.com/office/officeart/2016/7/layout/VerticalSolidActionList"/>
    <dgm:cxn modelId="{71EAF050-77FC-4479-9006-3BC013CF02BD}" type="presParOf" srcId="{FC7DDB95-7071-4698-BD03-459799572BF3}" destId="{8051B4D5-98F2-4BC8-B802-461C7BD2014C}" srcOrd="1" destOrd="0" presId="urn:microsoft.com/office/officeart/2016/7/layout/VerticalSolidActionList"/>
    <dgm:cxn modelId="{210C5B7C-1593-4CCE-8C00-04B16C4413ED}" type="presParOf" srcId="{3ED9BACE-2FAF-4684-A599-6522DC721408}" destId="{05E5F404-27CD-4DEE-9076-F09F3BE724F3}" srcOrd="7" destOrd="0" presId="urn:microsoft.com/office/officeart/2016/7/layout/VerticalSolidActionList"/>
    <dgm:cxn modelId="{7A3CB5FA-21E8-459F-8AAA-9AE8AA61D4A5}" type="presParOf" srcId="{3ED9BACE-2FAF-4684-A599-6522DC721408}" destId="{5FB65E92-B87A-4E81-A3B3-CE53EDBD13B0}" srcOrd="8" destOrd="0" presId="urn:microsoft.com/office/officeart/2016/7/layout/VerticalSolidActionList"/>
    <dgm:cxn modelId="{E9C11FFB-D1B7-4937-9825-4CAA4F330BAD}" type="presParOf" srcId="{5FB65E92-B87A-4E81-A3B3-CE53EDBD13B0}" destId="{89448699-096D-4AEA-BD14-D98E16B1AFBE}" srcOrd="0" destOrd="0" presId="urn:microsoft.com/office/officeart/2016/7/layout/VerticalSolidActionList"/>
    <dgm:cxn modelId="{7CADFB51-26D2-46F8-BCF4-DA10BB80D1AF}" type="presParOf" srcId="{5FB65E92-B87A-4E81-A3B3-CE53EDBD13B0}" destId="{41E6436D-6173-4CF5-9906-E0B409420DE8}" srcOrd="1" destOrd="0" presId="urn:microsoft.com/office/officeart/2016/7/layout/VerticalSolidActionList"/>
    <dgm:cxn modelId="{0B1CA3CD-E978-4DAB-9034-62D6F68260EE}" type="presParOf" srcId="{3ED9BACE-2FAF-4684-A599-6522DC721408}" destId="{BE9E5B39-4C3B-4D3C-8D08-82B0E289979C}" srcOrd="9" destOrd="0" presId="urn:microsoft.com/office/officeart/2016/7/layout/VerticalSolidActionList"/>
    <dgm:cxn modelId="{96DBD32A-294B-4FAB-BD6D-CB0FB9E568A0}" type="presParOf" srcId="{3ED9BACE-2FAF-4684-A599-6522DC721408}" destId="{EDF792BC-DB36-435B-B49E-28F9508E9CB4}" srcOrd="10" destOrd="0" presId="urn:microsoft.com/office/officeart/2016/7/layout/VerticalSolidActionList"/>
    <dgm:cxn modelId="{9D2560AB-D707-418F-B924-62C2467B9888}" type="presParOf" srcId="{EDF792BC-DB36-435B-B49E-28F9508E9CB4}" destId="{4D19DE04-6522-4826-ABC7-AD23928D0178}" srcOrd="0" destOrd="0" presId="urn:microsoft.com/office/officeart/2016/7/layout/VerticalSolidActionList"/>
    <dgm:cxn modelId="{293A5082-78D9-4CEE-A86F-F7F821817F85}" type="presParOf" srcId="{EDF792BC-DB36-435B-B49E-28F9508E9CB4}" destId="{35983803-7252-4DF3-84E8-BBBC4F7DE1D2}"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BD372BB4-E559-4BDE-85B6-B8070423042D}" type="doc">
      <dgm:prSet loTypeId="urn:microsoft.com/office/officeart/2016/7/layout/VerticalSolidActionList" loCatId="List" qsTypeId="urn:microsoft.com/office/officeart/2005/8/quickstyle/simple5" qsCatId="simple" csTypeId="urn:microsoft.com/office/officeart/2005/8/colors/colorful2" csCatId="colorful" phldr="1"/>
      <dgm:spPr/>
      <dgm:t>
        <a:bodyPr/>
        <a:lstStyle/>
        <a:p>
          <a:endParaRPr lang="en-US"/>
        </a:p>
      </dgm:t>
    </dgm:pt>
    <dgm:pt modelId="{80AF5217-E622-436B-93CA-60E597C2F47E}">
      <dgm:prSet/>
      <dgm:spPr/>
      <dgm:t>
        <a:bodyPr/>
        <a:lstStyle/>
        <a:p>
          <a:r>
            <a:rPr lang="en-US" b="1" dirty="0">
              <a:solidFill>
                <a:schemeClr val="bg1"/>
              </a:solidFill>
              <a:effectLst/>
            </a:rPr>
            <a:t>PURPOSE</a:t>
          </a:r>
        </a:p>
      </dgm:t>
    </dgm:pt>
    <dgm:pt modelId="{ED4CEFF0-2414-45C2-AEE0-8F25D8963DE4}" type="parTrans" cxnId="{84A83A11-3770-4D3F-A876-369291EC5658}">
      <dgm:prSet/>
      <dgm:spPr/>
      <dgm:t>
        <a:bodyPr/>
        <a:lstStyle/>
        <a:p>
          <a:endParaRPr lang="en-US"/>
        </a:p>
      </dgm:t>
    </dgm:pt>
    <dgm:pt modelId="{F42604AA-74BB-4CC8-AB04-E637868495E9}" type="sibTrans" cxnId="{84A83A11-3770-4D3F-A876-369291EC5658}">
      <dgm:prSet/>
      <dgm:spPr/>
      <dgm:t>
        <a:bodyPr/>
        <a:lstStyle/>
        <a:p>
          <a:endParaRPr lang="en-US"/>
        </a:p>
      </dgm:t>
    </dgm:pt>
    <dgm:pt modelId="{E53323AD-2928-4B36-A3EE-84613A9907DE}">
      <dgm:prSet custT="1"/>
      <dgm:spPr/>
      <dgm:t>
        <a:bodyPr/>
        <a:lstStyle/>
        <a:p>
          <a:r>
            <a:rPr lang="en-US" sz="2000" b="1" dirty="0"/>
            <a:t>Purpose to maintain your standards while being reasonable.                        Daniel 1:8-16 NIV</a:t>
          </a:r>
        </a:p>
      </dgm:t>
    </dgm:pt>
    <dgm:pt modelId="{62CB2D62-9717-42AA-9F75-E0B86A4EE4A6}" type="parTrans" cxnId="{BC2EDAF5-8B8B-4073-B7BE-30A3F302E09D}">
      <dgm:prSet/>
      <dgm:spPr/>
      <dgm:t>
        <a:bodyPr/>
        <a:lstStyle/>
        <a:p>
          <a:endParaRPr lang="en-US"/>
        </a:p>
      </dgm:t>
    </dgm:pt>
    <dgm:pt modelId="{A8A87164-BCA7-419F-9AF2-C245C8133C2D}" type="sibTrans" cxnId="{BC2EDAF5-8B8B-4073-B7BE-30A3F302E09D}">
      <dgm:prSet/>
      <dgm:spPr/>
      <dgm:t>
        <a:bodyPr/>
        <a:lstStyle/>
        <a:p>
          <a:endParaRPr lang="en-US"/>
        </a:p>
      </dgm:t>
    </dgm:pt>
    <dgm:pt modelId="{EBBD48D4-2B33-45BC-B39B-643E9B62144B}">
      <dgm:prSet/>
      <dgm:spPr/>
      <dgm:t>
        <a:bodyPr/>
        <a:lstStyle/>
        <a:p>
          <a:r>
            <a:rPr lang="en-US" b="1" dirty="0">
              <a:solidFill>
                <a:schemeClr val="bg1"/>
              </a:solidFill>
              <a:effectLst/>
            </a:rPr>
            <a:t>GAIN AND USE</a:t>
          </a:r>
        </a:p>
      </dgm:t>
    </dgm:pt>
    <dgm:pt modelId="{EF5A5534-BAA8-43DA-B8CF-251353FD8FBA}" type="parTrans" cxnId="{6F77282B-3309-4397-A2AE-2AC63406FB7C}">
      <dgm:prSet/>
      <dgm:spPr/>
      <dgm:t>
        <a:bodyPr/>
        <a:lstStyle/>
        <a:p>
          <a:endParaRPr lang="en-US"/>
        </a:p>
      </dgm:t>
    </dgm:pt>
    <dgm:pt modelId="{B74B41F1-3DC8-4F46-906F-6D13B61DC036}" type="sibTrans" cxnId="{6F77282B-3309-4397-A2AE-2AC63406FB7C}">
      <dgm:prSet/>
      <dgm:spPr/>
      <dgm:t>
        <a:bodyPr/>
        <a:lstStyle/>
        <a:p>
          <a:endParaRPr lang="en-US"/>
        </a:p>
      </dgm:t>
    </dgm:pt>
    <dgm:pt modelId="{F2170D26-F19A-4476-B44C-2AA64B391E0A}">
      <dgm:prSet custT="1"/>
      <dgm:spPr/>
      <dgm:t>
        <a:bodyPr/>
        <a:lstStyle/>
        <a:p>
          <a:r>
            <a:rPr lang="en-US" sz="2000" b="1" dirty="0"/>
            <a:t>Gain and use influence seasoned with humility. Daniel 2</a:t>
          </a:r>
        </a:p>
      </dgm:t>
    </dgm:pt>
    <dgm:pt modelId="{5D2F4842-C8B6-4046-A22F-02CC3A7E890C}" type="parTrans" cxnId="{1174E094-DCC3-4AC6-9CB9-821905F3016C}">
      <dgm:prSet/>
      <dgm:spPr/>
      <dgm:t>
        <a:bodyPr/>
        <a:lstStyle/>
        <a:p>
          <a:endParaRPr lang="en-US"/>
        </a:p>
      </dgm:t>
    </dgm:pt>
    <dgm:pt modelId="{107226B7-763F-433C-A93C-334526569550}" type="sibTrans" cxnId="{1174E094-DCC3-4AC6-9CB9-821905F3016C}">
      <dgm:prSet/>
      <dgm:spPr/>
      <dgm:t>
        <a:bodyPr/>
        <a:lstStyle/>
        <a:p>
          <a:endParaRPr lang="en-US"/>
        </a:p>
      </dgm:t>
    </dgm:pt>
    <dgm:pt modelId="{946DF3C1-5ACA-42E8-90CF-83D27F6FB1CB}">
      <dgm:prSet/>
      <dgm:spPr/>
      <dgm:t>
        <a:bodyPr/>
        <a:lstStyle/>
        <a:p>
          <a:r>
            <a:rPr lang="en-US" b="1" dirty="0">
              <a:solidFill>
                <a:schemeClr val="bg1"/>
              </a:solidFill>
              <a:effectLst/>
            </a:rPr>
            <a:t>ADAPT</a:t>
          </a:r>
        </a:p>
      </dgm:t>
    </dgm:pt>
    <dgm:pt modelId="{AEFE0A7B-6F38-4AFA-82FC-7B4472FBC351}" type="parTrans" cxnId="{33C563FA-00EB-4311-A749-C8D4E979A056}">
      <dgm:prSet/>
      <dgm:spPr/>
      <dgm:t>
        <a:bodyPr/>
        <a:lstStyle/>
        <a:p>
          <a:endParaRPr lang="en-US"/>
        </a:p>
      </dgm:t>
    </dgm:pt>
    <dgm:pt modelId="{C2AD53A2-9FCB-442E-94C5-1D66F0BEDC64}" type="sibTrans" cxnId="{33C563FA-00EB-4311-A749-C8D4E979A056}">
      <dgm:prSet/>
      <dgm:spPr/>
      <dgm:t>
        <a:bodyPr/>
        <a:lstStyle/>
        <a:p>
          <a:endParaRPr lang="en-US"/>
        </a:p>
      </dgm:t>
    </dgm:pt>
    <dgm:pt modelId="{EFC41494-2629-4F3D-8976-477681C8C9C0}">
      <dgm:prSet custT="1"/>
      <dgm:spPr/>
      <dgm:t>
        <a:bodyPr/>
        <a:lstStyle/>
        <a:p>
          <a:r>
            <a:rPr lang="en-US" sz="2000" b="1" dirty="0"/>
            <a:t>Adapt as circumstances change. Daniel 5:13-30</a:t>
          </a:r>
        </a:p>
      </dgm:t>
    </dgm:pt>
    <dgm:pt modelId="{5A299644-0B86-4136-9052-3035D773FB8C}" type="parTrans" cxnId="{55E26B95-FEA4-4375-822C-2534F21CFBD0}">
      <dgm:prSet/>
      <dgm:spPr/>
      <dgm:t>
        <a:bodyPr/>
        <a:lstStyle/>
        <a:p>
          <a:endParaRPr lang="en-US"/>
        </a:p>
      </dgm:t>
    </dgm:pt>
    <dgm:pt modelId="{C95EC6D6-DA1E-4DA9-B05B-92B9CCB69B93}" type="sibTrans" cxnId="{55E26B95-FEA4-4375-822C-2534F21CFBD0}">
      <dgm:prSet/>
      <dgm:spPr/>
      <dgm:t>
        <a:bodyPr/>
        <a:lstStyle/>
        <a:p>
          <a:endParaRPr lang="en-US"/>
        </a:p>
      </dgm:t>
    </dgm:pt>
    <dgm:pt modelId="{69FFC568-30A2-46AF-B645-29AF0F18E621}">
      <dgm:prSet/>
      <dgm:spPr/>
      <dgm:t>
        <a:bodyPr/>
        <a:lstStyle/>
        <a:p>
          <a:r>
            <a:rPr lang="en-US" b="1" dirty="0">
              <a:solidFill>
                <a:schemeClr val="bg1"/>
              </a:solidFill>
              <a:effectLst/>
            </a:rPr>
            <a:t>KEEP</a:t>
          </a:r>
        </a:p>
      </dgm:t>
    </dgm:pt>
    <dgm:pt modelId="{03CFA7AB-105A-4B1A-A73B-B003EB3D0DBB}" type="parTrans" cxnId="{312220AD-90A3-473A-A825-1520EF3B0E02}">
      <dgm:prSet/>
      <dgm:spPr/>
      <dgm:t>
        <a:bodyPr/>
        <a:lstStyle/>
        <a:p>
          <a:endParaRPr lang="en-US"/>
        </a:p>
      </dgm:t>
    </dgm:pt>
    <dgm:pt modelId="{E354B137-9E7B-48F5-B58C-E667F3C61554}" type="sibTrans" cxnId="{312220AD-90A3-473A-A825-1520EF3B0E02}">
      <dgm:prSet/>
      <dgm:spPr/>
      <dgm:t>
        <a:bodyPr/>
        <a:lstStyle/>
        <a:p>
          <a:endParaRPr lang="en-US"/>
        </a:p>
      </dgm:t>
    </dgm:pt>
    <dgm:pt modelId="{BCEF3D44-2218-4AE0-AFDD-12A93BAF0A96}">
      <dgm:prSet custT="1"/>
      <dgm:spPr/>
      <dgm:t>
        <a:bodyPr/>
        <a:lstStyle/>
        <a:p>
          <a:r>
            <a:rPr lang="en-US" sz="2000" b="1" dirty="0"/>
            <a:t>Keep God at the center—this is not about church—it’s about Jesus the Lord. Daniel 6:10</a:t>
          </a:r>
        </a:p>
      </dgm:t>
    </dgm:pt>
    <dgm:pt modelId="{E867C6DD-96AF-48D0-8BEF-57D0AADA95CF}" type="parTrans" cxnId="{2594E5C2-6CED-4920-83C4-BCDECD045537}">
      <dgm:prSet/>
      <dgm:spPr/>
      <dgm:t>
        <a:bodyPr/>
        <a:lstStyle/>
        <a:p>
          <a:endParaRPr lang="en-US"/>
        </a:p>
      </dgm:t>
    </dgm:pt>
    <dgm:pt modelId="{C9434734-3877-4352-B85E-B16290DE6C56}" type="sibTrans" cxnId="{2594E5C2-6CED-4920-83C4-BCDECD045537}">
      <dgm:prSet/>
      <dgm:spPr/>
      <dgm:t>
        <a:bodyPr/>
        <a:lstStyle/>
        <a:p>
          <a:endParaRPr lang="en-US"/>
        </a:p>
      </dgm:t>
    </dgm:pt>
    <dgm:pt modelId="{A816CC9A-9668-4C0D-8746-F884E1AD40E8}">
      <dgm:prSet/>
      <dgm:spPr/>
      <dgm:t>
        <a:bodyPr/>
        <a:lstStyle/>
        <a:p>
          <a:r>
            <a:rPr lang="en-US" b="1" dirty="0">
              <a:solidFill>
                <a:schemeClr val="bg1"/>
              </a:solidFill>
              <a:effectLst/>
            </a:rPr>
            <a:t>DETERMINE</a:t>
          </a:r>
        </a:p>
      </dgm:t>
    </dgm:pt>
    <dgm:pt modelId="{C313A313-7924-45A6-8D33-38048EA7D663}" type="parTrans" cxnId="{442AA0BF-A54F-4CE1-BF0B-0EAE8CCFA617}">
      <dgm:prSet/>
      <dgm:spPr/>
      <dgm:t>
        <a:bodyPr/>
        <a:lstStyle/>
        <a:p>
          <a:endParaRPr lang="en-US"/>
        </a:p>
      </dgm:t>
    </dgm:pt>
    <dgm:pt modelId="{814F3682-49BA-4C93-90CA-25509E27ACAB}" type="sibTrans" cxnId="{442AA0BF-A54F-4CE1-BF0B-0EAE8CCFA617}">
      <dgm:prSet/>
      <dgm:spPr/>
      <dgm:t>
        <a:bodyPr/>
        <a:lstStyle/>
        <a:p>
          <a:endParaRPr lang="en-US"/>
        </a:p>
      </dgm:t>
    </dgm:pt>
    <dgm:pt modelId="{AB015278-CDA7-4BD7-89BD-25A769BFE331}">
      <dgm:prSet custT="1"/>
      <dgm:spPr/>
      <dgm:t>
        <a:bodyPr/>
        <a:lstStyle/>
        <a:p>
          <a:r>
            <a:rPr lang="en-US" sz="2000" b="1" dirty="0"/>
            <a:t>Determine to stand firm during hard times. Daniel 6:20-21</a:t>
          </a:r>
        </a:p>
      </dgm:t>
    </dgm:pt>
    <dgm:pt modelId="{0714779D-8EE3-47A5-B03D-32CA1AB1267E}" type="parTrans" cxnId="{163E93C9-AD6F-4D50-B435-0277ABDB20CD}">
      <dgm:prSet/>
      <dgm:spPr/>
      <dgm:t>
        <a:bodyPr/>
        <a:lstStyle/>
        <a:p>
          <a:endParaRPr lang="en-US"/>
        </a:p>
      </dgm:t>
    </dgm:pt>
    <dgm:pt modelId="{BC8C4EC7-5C23-455D-BEE0-17F8CC41A5F7}" type="sibTrans" cxnId="{163E93C9-AD6F-4D50-B435-0277ABDB20CD}">
      <dgm:prSet/>
      <dgm:spPr/>
      <dgm:t>
        <a:bodyPr/>
        <a:lstStyle/>
        <a:p>
          <a:endParaRPr lang="en-US"/>
        </a:p>
      </dgm:t>
    </dgm:pt>
    <dgm:pt modelId="{0FD80AC8-5215-421F-989E-2EFBBD909714}">
      <dgm:prSet/>
      <dgm:spPr/>
      <dgm:t>
        <a:bodyPr/>
        <a:lstStyle/>
        <a:p>
          <a:r>
            <a:rPr lang="en-US" b="1" dirty="0">
              <a:solidFill>
                <a:schemeClr val="bg1"/>
              </a:solidFill>
              <a:effectLst/>
            </a:rPr>
            <a:t>LIVE</a:t>
          </a:r>
        </a:p>
      </dgm:t>
    </dgm:pt>
    <dgm:pt modelId="{CF11AFAC-2961-4899-957F-62B2D0056D80}" type="parTrans" cxnId="{E431B15F-F6F2-4812-A61C-7102F7D550E8}">
      <dgm:prSet/>
      <dgm:spPr/>
      <dgm:t>
        <a:bodyPr/>
        <a:lstStyle/>
        <a:p>
          <a:endParaRPr lang="en-US"/>
        </a:p>
      </dgm:t>
    </dgm:pt>
    <dgm:pt modelId="{5ACE5747-14C2-47C5-89BF-62BF0097360D}" type="sibTrans" cxnId="{E431B15F-F6F2-4812-A61C-7102F7D550E8}">
      <dgm:prSet/>
      <dgm:spPr/>
      <dgm:t>
        <a:bodyPr/>
        <a:lstStyle/>
        <a:p>
          <a:endParaRPr lang="en-US"/>
        </a:p>
      </dgm:t>
    </dgm:pt>
    <dgm:pt modelId="{430EDE9B-F0C7-47D2-8DAD-B582F5385585}">
      <dgm:prSet custT="1"/>
      <dgm:spPr/>
      <dgm:t>
        <a:bodyPr/>
        <a:lstStyle/>
        <a:p>
          <a:r>
            <a:rPr lang="en-US" sz="2000" b="1" dirty="0"/>
            <a:t>Live well and prosper. Daniel 6:28</a:t>
          </a:r>
        </a:p>
      </dgm:t>
    </dgm:pt>
    <dgm:pt modelId="{C01F2BF9-E6B9-4FB4-9998-E9CB957B6C7E}" type="parTrans" cxnId="{E4D69424-ED12-4A74-A5F8-E6B32EEFD332}">
      <dgm:prSet/>
      <dgm:spPr/>
      <dgm:t>
        <a:bodyPr/>
        <a:lstStyle/>
        <a:p>
          <a:endParaRPr lang="en-US"/>
        </a:p>
      </dgm:t>
    </dgm:pt>
    <dgm:pt modelId="{43A1743E-0143-4356-8570-1596ACE6880F}" type="sibTrans" cxnId="{E4D69424-ED12-4A74-A5F8-E6B32EEFD332}">
      <dgm:prSet/>
      <dgm:spPr/>
      <dgm:t>
        <a:bodyPr/>
        <a:lstStyle/>
        <a:p>
          <a:endParaRPr lang="en-US"/>
        </a:p>
      </dgm:t>
    </dgm:pt>
    <dgm:pt modelId="{3ED9BACE-2FAF-4684-A599-6522DC721408}" type="pres">
      <dgm:prSet presAssocID="{BD372BB4-E559-4BDE-85B6-B8070423042D}" presName="Name0" presStyleCnt="0">
        <dgm:presLayoutVars>
          <dgm:dir/>
          <dgm:animLvl val="lvl"/>
          <dgm:resizeHandles val="exact"/>
        </dgm:presLayoutVars>
      </dgm:prSet>
      <dgm:spPr/>
    </dgm:pt>
    <dgm:pt modelId="{61C9DA24-B049-4658-905C-2BE00D76A8E4}" type="pres">
      <dgm:prSet presAssocID="{80AF5217-E622-436B-93CA-60E597C2F47E}" presName="linNode" presStyleCnt="0"/>
      <dgm:spPr/>
    </dgm:pt>
    <dgm:pt modelId="{52DB5890-0042-4968-A7F9-D5A58223FE0D}" type="pres">
      <dgm:prSet presAssocID="{80AF5217-E622-436B-93CA-60E597C2F47E}" presName="parentText" presStyleLbl="alignNode1" presStyleIdx="0" presStyleCnt="6">
        <dgm:presLayoutVars>
          <dgm:chMax val="1"/>
          <dgm:bulletEnabled/>
        </dgm:presLayoutVars>
      </dgm:prSet>
      <dgm:spPr/>
    </dgm:pt>
    <dgm:pt modelId="{0BF617E1-6167-4172-9A00-33178A857C9F}" type="pres">
      <dgm:prSet presAssocID="{80AF5217-E622-436B-93CA-60E597C2F47E}" presName="descendantText" presStyleLbl="alignAccFollowNode1" presStyleIdx="0" presStyleCnt="6">
        <dgm:presLayoutVars>
          <dgm:bulletEnabled/>
        </dgm:presLayoutVars>
      </dgm:prSet>
      <dgm:spPr/>
    </dgm:pt>
    <dgm:pt modelId="{6A06B5C0-B102-43F0-AF1F-7EA38CE23F0F}" type="pres">
      <dgm:prSet presAssocID="{F42604AA-74BB-4CC8-AB04-E637868495E9}" presName="sp" presStyleCnt="0"/>
      <dgm:spPr/>
    </dgm:pt>
    <dgm:pt modelId="{43AE8A94-77C9-4E12-BC2D-BC72318485B0}" type="pres">
      <dgm:prSet presAssocID="{EBBD48D4-2B33-45BC-B39B-643E9B62144B}" presName="linNode" presStyleCnt="0"/>
      <dgm:spPr/>
    </dgm:pt>
    <dgm:pt modelId="{0ADAF1BA-17C3-4D96-B322-FAA590C2B7D2}" type="pres">
      <dgm:prSet presAssocID="{EBBD48D4-2B33-45BC-B39B-643E9B62144B}" presName="parentText" presStyleLbl="alignNode1" presStyleIdx="1" presStyleCnt="6">
        <dgm:presLayoutVars>
          <dgm:chMax val="1"/>
          <dgm:bulletEnabled/>
        </dgm:presLayoutVars>
      </dgm:prSet>
      <dgm:spPr/>
    </dgm:pt>
    <dgm:pt modelId="{A9DDF2D2-6502-4C0F-848A-821709864D87}" type="pres">
      <dgm:prSet presAssocID="{EBBD48D4-2B33-45BC-B39B-643E9B62144B}" presName="descendantText" presStyleLbl="alignAccFollowNode1" presStyleIdx="1" presStyleCnt="6">
        <dgm:presLayoutVars>
          <dgm:bulletEnabled/>
        </dgm:presLayoutVars>
      </dgm:prSet>
      <dgm:spPr/>
    </dgm:pt>
    <dgm:pt modelId="{1D88C969-B06C-47CC-B9B9-08D7C25BC682}" type="pres">
      <dgm:prSet presAssocID="{B74B41F1-3DC8-4F46-906F-6D13B61DC036}" presName="sp" presStyleCnt="0"/>
      <dgm:spPr/>
    </dgm:pt>
    <dgm:pt modelId="{520F5C4D-1798-40E1-8E06-16F61216BA25}" type="pres">
      <dgm:prSet presAssocID="{946DF3C1-5ACA-42E8-90CF-83D27F6FB1CB}" presName="linNode" presStyleCnt="0"/>
      <dgm:spPr/>
    </dgm:pt>
    <dgm:pt modelId="{34358CE9-4F74-4BB2-A8BD-8C94B0E4AB2E}" type="pres">
      <dgm:prSet presAssocID="{946DF3C1-5ACA-42E8-90CF-83D27F6FB1CB}" presName="parentText" presStyleLbl="alignNode1" presStyleIdx="2" presStyleCnt="6">
        <dgm:presLayoutVars>
          <dgm:chMax val="1"/>
          <dgm:bulletEnabled/>
        </dgm:presLayoutVars>
      </dgm:prSet>
      <dgm:spPr/>
    </dgm:pt>
    <dgm:pt modelId="{9DB2706B-5ED7-4209-8F1F-83A660C6A1CE}" type="pres">
      <dgm:prSet presAssocID="{946DF3C1-5ACA-42E8-90CF-83D27F6FB1CB}" presName="descendantText" presStyleLbl="alignAccFollowNode1" presStyleIdx="2" presStyleCnt="6">
        <dgm:presLayoutVars>
          <dgm:bulletEnabled/>
        </dgm:presLayoutVars>
      </dgm:prSet>
      <dgm:spPr/>
    </dgm:pt>
    <dgm:pt modelId="{A705EAD9-4DEA-477C-A4F3-9F042C6A8456}" type="pres">
      <dgm:prSet presAssocID="{C2AD53A2-9FCB-442E-94C5-1D66F0BEDC64}" presName="sp" presStyleCnt="0"/>
      <dgm:spPr/>
    </dgm:pt>
    <dgm:pt modelId="{FC7DDB95-7071-4698-BD03-459799572BF3}" type="pres">
      <dgm:prSet presAssocID="{69FFC568-30A2-46AF-B645-29AF0F18E621}" presName="linNode" presStyleCnt="0"/>
      <dgm:spPr/>
    </dgm:pt>
    <dgm:pt modelId="{15FFD1DB-066B-40C5-B44A-B7D0E9BC49D4}" type="pres">
      <dgm:prSet presAssocID="{69FFC568-30A2-46AF-B645-29AF0F18E621}" presName="parentText" presStyleLbl="alignNode1" presStyleIdx="3" presStyleCnt="6">
        <dgm:presLayoutVars>
          <dgm:chMax val="1"/>
          <dgm:bulletEnabled/>
        </dgm:presLayoutVars>
      </dgm:prSet>
      <dgm:spPr/>
    </dgm:pt>
    <dgm:pt modelId="{8051B4D5-98F2-4BC8-B802-461C7BD2014C}" type="pres">
      <dgm:prSet presAssocID="{69FFC568-30A2-46AF-B645-29AF0F18E621}" presName="descendantText" presStyleLbl="alignAccFollowNode1" presStyleIdx="3" presStyleCnt="6">
        <dgm:presLayoutVars>
          <dgm:bulletEnabled/>
        </dgm:presLayoutVars>
      </dgm:prSet>
      <dgm:spPr/>
    </dgm:pt>
    <dgm:pt modelId="{05E5F404-27CD-4DEE-9076-F09F3BE724F3}" type="pres">
      <dgm:prSet presAssocID="{E354B137-9E7B-48F5-B58C-E667F3C61554}" presName="sp" presStyleCnt="0"/>
      <dgm:spPr/>
    </dgm:pt>
    <dgm:pt modelId="{5FB65E92-B87A-4E81-A3B3-CE53EDBD13B0}" type="pres">
      <dgm:prSet presAssocID="{A816CC9A-9668-4C0D-8746-F884E1AD40E8}" presName="linNode" presStyleCnt="0"/>
      <dgm:spPr/>
    </dgm:pt>
    <dgm:pt modelId="{89448699-096D-4AEA-BD14-D98E16B1AFBE}" type="pres">
      <dgm:prSet presAssocID="{A816CC9A-9668-4C0D-8746-F884E1AD40E8}" presName="parentText" presStyleLbl="alignNode1" presStyleIdx="4" presStyleCnt="6">
        <dgm:presLayoutVars>
          <dgm:chMax val="1"/>
          <dgm:bulletEnabled/>
        </dgm:presLayoutVars>
      </dgm:prSet>
      <dgm:spPr/>
    </dgm:pt>
    <dgm:pt modelId="{41E6436D-6173-4CF5-9906-E0B409420DE8}" type="pres">
      <dgm:prSet presAssocID="{A816CC9A-9668-4C0D-8746-F884E1AD40E8}" presName="descendantText" presStyleLbl="alignAccFollowNode1" presStyleIdx="4" presStyleCnt="6">
        <dgm:presLayoutVars>
          <dgm:bulletEnabled/>
        </dgm:presLayoutVars>
      </dgm:prSet>
      <dgm:spPr/>
    </dgm:pt>
    <dgm:pt modelId="{BE9E5B39-4C3B-4D3C-8D08-82B0E289979C}" type="pres">
      <dgm:prSet presAssocID="{814F3682-49BA-4C93-90CA-25509E27ACAB}" presName="sp" presStyleCnt="0"/>
      <dgm:spPr/>
    </dgm:pt>
    <dgm:pt modelId="{EDF792BC-DB36-435B-B49E-28F9508E9CB4}" type="pres">
      <dgm:prSet presAssocID="{0FD80AC8-5215-421F-989E-2EFBBD909714}" presName="linNode" presStyleCnt="0"/>
      <dgm:spPr/>
    </dgm:pt>
    <dgm:pt modelId="{4D19DE04-6522-4826-ABC7-AD23928D0178}" type="pres">
      <dgm:prSet presAssocID="{0FD80AC8-5215-421F-989E-2EFBBD909714}" presName="parentText" presStyleLbl="alignNode1" presStyleIdx="5" presStyleCnt="6">
        <dgm:presLayoutVars>
          <dgm:chMax val="1"/>
          <dgm:bulletEnabled/>
        </dgm:presLayoutVars>
      </dgm:prSet>
      <dgm:spPr/>
    </dgm:pt>
    <dgm:pt modelId="{35983803-7252-4DF3-84E8-BBBC4F7DE1D2}" type="pres">
      <dgm:prSet presAssocID="{0FD80AC8-5215-421F-989E-2EFBBD909714}" presName="descendantText" presStyleLbl="alignAccFollowNode1" presStyleIdx="5" presStyleCnt="6">
        <dgm:presLayoutVars>
          <dgm:bulletEnabled/>
        </dgm:presLayoutVars>
      </dgm:prSet>
      <dgm:spPr/>
    </dgm:pt>
  </dgm:ptLst>
  <dgm:cxnLst>
    <dgm:cxn modelId="{84A83A11-3770-4D3F-A876-369291EC5658}" srcId="{BD372BB4-E559-4BDE-85B6-B8070423042D}" destId="{80AF5217-E622-436B-93CA-60E597C2F47E}" srcOrd="0" destOrd="0" parTransId="{ED4CEFF0-2414-45C2-AEE0-8F25D8963DE4}" sibTransId="{F42604AA-74BB-4CC8-AB04-E637868495E9}"/>
    <dgm:cxn modelId="{E4D69424-ED12-4A74-A5F8-E6B32EEFD332}" srcId="{0FD80AC8-5215-421F-989E-2EFBBD909714}" destId="{430EDE9B-F0C7-47D2-8DAD-B582F5385585}" srcOrd="0" destOrd="0" parTransId="{C01F2BF9-E6B9-4FB4-9998-E9CB957B6C7E}" sibTransId="{43A1743E-0143-4356-8570-1596ACE6880F}"/>
    <dgm:cxn modelId="{6F77282B-3309-4397-A2AE-2AC63406FB7C}" srcId="{BD372BB4-E559-4BDE-85B6-B8070423042D}" destId="{EBBD48D4-2B33-45BC-B39B-643E9B62144B}" srcOrd="1" destOrd="0" parTransId="{EF5A5534-BAA8-43DA-B8CF-251353FD8FBA}" sibTransId="{B74B41F1-3DC8-4F46-906F-6D13B61DC036}"/>
    <dgm:cxn modelId="{7C94655B-69C9-4D6D-B279-AC4680C3CF2F}" type="presOf" srcId="{80AF5217-E622-436B-93CA-60E597C2F47E}" destId="{52DB5890-0042-4968-A7F9-D5A58223FE0D}" srcOrd="0" destOrd="0" presId="urn:microsoft.com/office/officeart/2016/7/layout/VerticalSolidActionList"/>
    <dgm:cxn modelId="{05E0C85D-92DE-4B09-B2F5-617BD263189B}" type="presOf" srcId="{BD372BB4-E559-4BDE-85B6-B8070423042D}" destId="{3ED9BACE-2FAF-4684-A599-6522DC721408}" srcOrd="0" destOrd="0" presId="urn:microsoft.com/office/officeart/2016/7/layout/VerticalSolidActionList"/>
    <dgm:cxn modelId="{E431B15F-F6F2-4812-A61C-7102F7D550E8}" srcId="{BD372BB4-E559-4BDE-85B6-B8070423042D}" destId="{0FD80AC8-5215-421F-989E-2EFBBD909714}" srcOrd="5" destOrd="0" parTransId="{CF11AFAC-2961-4899-957F-62B2D0056D80}" sibTransId="{5ACE5747-14C2-47C5-89BF-62BF0097360D}"/>
    <dgm:cxn modelId="{4F096E70-3613-4969-942E-6217EB5B83AE}" type="presOf" srcId="{EBBD48D4-2B33-45BC-B39B-643E9B62144B}" destId="{0ADAF1BA-17C3-4D96-B322-FAA590C2B7D2}" srcOrd="0" destOrd="0" presId="urn:microsoft.com/office/officeart/2016/7/layout/VerticalSolidActionList"/>
    <dgm:cxn modelId="{3639F957-E8AE-457D-84BB-DA244D4E2DF3}" type="presOf" srcId="{EFC41494-2629-4F3D-8976-477681C8C9C0}" destId="{9DB2706B-5ED7-4209-8F1F-83A660C6A1CE}" srcOrd="0" destOrd="0" presId="urn:microsoft.com/office/officeart/2016/7/layout/VerticalSolidActionList"/>
    <dgm:cxn modelId="{1174E094-DCC3-4AC6-9CB9-821905F3016C}" srcId="{EBBD48D4-2B33-45BC-B39B-643E9B62144B}" destId="{F2170D26-F19A-4476-B44C-2AA64B391E0A}" srcOrd="0" destOrd="0" parTransId="{5D2F4842-C8B6-4046-A22F-02CC3A7E890C}" sibTransId="{107226B7-763F-433C-A93C-334526569550}"/>
    <dgm:cxn modelId="{55E26B95-FEA4-4375-822C-2534F21CFBD0}" srcId="{946DF3C1-5ACA-42E8-90CF-83D27F6FB1CB}" destId="{EFC41494-2629-4F3D-8976-477681C8C9C0}" srcOrd="0" destOrd="0" parTransId="{5A299644-0B86-4136-9052-3035D773FB8C}" sibTransId="{C95EC6D6-DA1E-4DA9-B05B-92B9CCB69B93}"/>
    <dgm:cxn modelId="{D4E0D49C-E9DB-4CAB-8C68-228C832812E6}" type="presOf" srcId="{A816CC9A-9668-4C0D-8746-F884E1AD40E8}" destId="{89448699-096D-4AEA-BD14-D98E16B1AFBE}" srcOrd="0" destOrd="0" presId="urn:microsoft.com/office/officeart/2016/7/layout/VerticalSolidActionList"/>
    <dgm:cxn modelId="{2E3558A1-A7ED-4FF5-8DB5-6F535A37F928}" type="presOf" srcId="{69FFC568-30A2-46AF-B645-29AF0F18E621}" destId="{15FFD1DB-066B-40C5-B44A-B7D0E9BC49D4}" srcOrd="0" destOrd="0" presId="urn:microsoft.com/office/officeart/2016/7/layout/VerticalSolidActionList"/>
    <dgm:cxn modelId="{32E8E6AA-17B4-447D-A7AA-DA983CE8ED26}" type="presOf" srcId="{F2170D26-F19A-4476-B44C-2AA64B391E0A}" destId="{A9DDF2D2-6502-4C0F-848A-821709864D87}" srcOrd="0" destOrd="0" presId="urn:microsoft.com/office/officeart/2016/7/layout/VerticalSolidActionList"/>
    <dgm:cxn modelId="{312220AD-90A3-473A-A825-1520EF3B0E02}" srcId="{BD372BB4-E559-4BDE-85B6-B8070423042D}" destId="{69FFC568-30A2-46AF-B645-29AF0F18E621}" srcOrd="3" destOrd="0" parTransId="{03CFA7AB-105A-4B1A-A73B-B003EB3D0DBB}" sibTransId="{E354B137-9E7B-48F5-B58C-E667F3C61554}"/>
    <dgm:cxn modelId="{442AA0BF-A54F-4CE1-BF0B-0EAE8CCFA617}" srcId="{BD372BB4-E559-4BDE-85B6-B8070423042D}" destId="{A816CC9A-9668-4C0D-8746-F884E1AD40E8}" srcOrd="4" destOrd="0" parTransId="{C313A313-7924-45A6-8D33-38048EA7D663}" sibTransId="{814F3682-49BA-4C93-90CA-25509E27ACAB}"/>
    <dgm:cxn modelId="{2594E5C2-6CED-4920-83C4-BCDECD045537}" srcId="{69FFC568-30A2-46AF-B645-29AF0F18E621}" destId="{BCEF3D44-2218-4AE0-AFDD-12A93BAF0A96}" srcOrd="0" destOrd="0" parTransId="{E867C6DD-96AF-48D0-8BEF-57D0AADA95CF}" sibTransId="{C9434734-3877-4352-B85E-B16290DE6C56}"/>
    <dgm:cxn modelId="{6E80FBC6-360D-4335-9B7E-9FB1878B1536}" type="presOf" srcId="{0FD80AC8-5215-421F-989E-2EFBBD909714}" destId="{4D19DE04-6522-4826-ABC7-AD23928D0178}" srcOrd="0" destOrd="0" presId="urn:microsoft.com/office/officeart/2016/7/layout/VerticalSolidActionList"/>
    <dgm:cxn modelId="{580218C8-C5FB-4AC6-ACDC-1F8D953C36B7}" type="presOf" srcId="{BCEF3D44-2218-4AE0-AFDD-12A93BAF0A96}" destId="{8051B4D5-98F2-4BC8-B802-461C7BD2014C}" srcOrd="0" destOrd="0" presId="urn:microsoft.com/office/officeart/2016/7/layout/VerticalSolidActionList"/>
    <dgm:cxn modelId="{163E93C9-AD6F-4D50-B435-0277ABDB20CD}" srcId="{A816CC9A-9668-4C0D-8746-F884E1AD40E8}" destId="{AB015278-CDA7-4BD7-89BD-25A769BFE331}" srcOrd="0" destOrd="0" parTransId="{0714779D-8EE3-47A5-B03D-32CA1AB1267E}" sibTransId="{BC8C4EC7-5C23-455D-BEE0-17F8CC41A5F7}"/>
    <dgm:cxn modelId="{4B758BDA-21A3-42CB-8A27-FBAC87D61ED1}" type="presOf" srcId="{430EDE9B-F0C7-47D2-8DAD-B582F5385585}" destId="{35983803-7252-4DF3-84E8-BBBC4F7DE1D2}" srcOrd="0" destOrd="0" presId="urn:microsoft.com/office/officeart/2016/7/layout/VerticalSolidActionList"/>
    <dgm:cxn modelId="{4FF74EE3-E675-4F33-8F36-DFFD629C52AC}" type="presOf" srcId="{946DF3C1-5ACA-42E8-90CF-83D27F6FB1CB}" destId="{34358CE9-4F74-4BB2-A8BD-8C94B0E4AB2E}" srcOrd="0" destOrd="0" presId="urn:microsoft.com/office/officeart/2016/7/layout/VerticalSolidActionList"/>
    <dgm:cxn modelId="{5656B5E8-6E86-4247-85B3-FA09D08F7D96}" type="presOf" srcId="{AB015278-CDA7-4BD7-89BD-25A769BFE331}" destId="{41E6436D-6173-4CF5-9906-E0B409420DE8}" srcOrd="0" destOrd="0" presId="urn:microsoft.com/office/officeart/2016/7/layout/VerticalSolidActionList"/>
    <dgm:cxn modelId="{7945C3EE-991F-41E3-8E83-58B82699F8A8}" type="presOf" srcId="{E53323AD-2928-4B36-A3EE-84613A9907DE}" destId="{0BF617E1-6167-4172-9A00-33178A857C9F}" srcOrd="0" destOrd="0" presId="urn:microsoft.com/office/officeart/2016/7/layout/VerticalSolidActionList"/>
    <dgm:cxn modelId="{BC2EDAF5-8B8B-4073-B7BE-30A3F302E09D}" srcId="{80AF5217-E622-436B-93CA-60E597C2F47E}" destId="{E53323AD-2928-4B36-A3EE-84613A9907DE}" srcOrd="0" destOrd="0" parTransId="{62CB2D62-9717-42AA-9F75-E0B86A4EE4A6}" sibTransId="{A8A87164-BCA7-419F-9AF2-C245C8133C2D}"/>
    <dgm:cxn modelId="{33C563FA-00EB-4311-A749-C8D4E979A056}" srcId="{BD372BB4-E559-4BDE-85B6-B8070423042D}" destId="{946DF3C1-5ACA-42E8-90CF-83D27F6FB1CB}" srcOrd="2" destOrd="0" parTransId="{AEFE0A7B-6F38-4AFA-82FC-7B4472FBC351}" sibTransId="{C2AD53A2-9FCB-442E-94C5-1D66F0BEDC64}"/>
    <dgm:cxn modelId="{6DC97BBC-67EF-4955-92D6-F23E6A5697D4}" type="presParOf" srcId="{3ED9BACE-2FAF-4684-A599-6522DC721408}" destId="{61C9DA24-B049-4658-905C-2BE00D76A8E4}" srcOrd="0" destOrd="0" presId="urn:microsoft.com/office/officeart/2016/7/layout/VerticalSolidActionList"/>
    <dgm:cxn modelId="{2B86BCA2-E15F-4993-BE39-BFB8D0AD70CA}" type="presParOf" srcId="{61C9DA24-B049-4658-905C-2BE00D76A8E4}" destId="{52DB5890-0042-4968-A7F9-D5A58223FE0D}" srcOrd="0" destOrd="0" presId="urn:microsoft.com/office/officeart/2016/7/layout/VerticalSolidActionList"/>
    <dgm:cxn modelId="{5DF10133-05AA-4697-8366-E0922C0D5E72}" type="presParOf" srcId="{61C9DA24-B049-4658-905C-2BE00D76A8E4}" destId="{0BF617E1-6167-4172-9A00-33178A857C9F}" srcOrd="1" destOrd="0" presId="urn:microsoft.com/office/officeart/2016/7/layout/VerticalSolidActionList"/>
    <dgm:cxn modelId="{1486E614-37CF-4649-AAB8-0F6015BABE97}" type="presParOf" srcId="{3ED9BACE-2FAF-4684-A599-6522DC721408}" destId="{6A06B5C0-B102-43F0-AF1F-7EA38CE23F0F}" srcOrd="1" destOrd="0" presId="urn:microsoft.com/office/officeart/2016/7/layout/VerticalSolidActionList"/>
    <dgm:cxn modelId="{51A3AC7D-5F56-49B0-BA2D-1AA92E1E06F3}" type="presParOf" srcId="{3ED9BACE-2FAF-4684-A599-6522DC721408}" destId="{43AE8A94-77C9-4E12-BC2D-BC72318485B0}" srcOrd="2" destOrd="0" presId="urn:microsoft.com/office/officeart/2016/7/layout/VerticalSolidActionList"/>
    <dgm:cxn modelId="{49B7ED73-2372-423C-945D-A839C076F488}" type="presParOf" srcId="{43AE8A94-77C9-4E12-BC2D-BC72318485B0}" destId="{0ADAF1BA-17C3-4D96-B322-FAA590C2B7D2}" srcOrd="0" destOrd="0" presId="urn:microsoft.com/office/officeart/2016/7/layout/VerticalSolidActionList"/>
    <dgm:cxn modelId="{C2AFC04E-E62A-4245-A439-388044321241}" type="presParOf" srcId="{43AE8A94-77C9-4E12-BC2D-BC72318485B0}" destId="{A9DDF2D2-6502-4C0F-848A-821709864D87}" srcOrd="1" destOrd="0" presId="urn:microsoft.com/office/officeart/2016/7/layout/VerticalSolidActionList"/>
    <dgm:cxn modelId="{E6FBBF63-675F-49BD-92F6-E167AC6E2437}" type="presParOf" srcId="{3ED9BACE-2FAF-4684-A599-6522DC721408}" destId="{1D88C969-B06C-47CC-B9B9-08D7C25BC682}" srcOrd="3" destOrd="0" presId="urn:microsoft.com/office/officeart/2016/7/layout/VerticalSolidActionList"/>
    <dgm:cxn modelId="{435B189F-79FF-4ED7-A4C3-625BE93492A9}" type="presParOf" srcId="{3ED9BACE-2FAF-4684-A599-6522DC721408}" destId="{520F5C4D-1798-40E1-8E06-16F61216BA25}" srcOrd="4" destOrd="0" presId="urn:microsoft.com/office/officeart/2016/7/layout/VerticalSolidActionList"/>
    <dgm:cxn modelId="{BA73A308-A7B4-444D-BC14-20717C10B017}" type="presParOf" srcId="{520F5C4D-1798-40E1-8E06-16F61216BA25}" destId="{34358CE9-4F74-4BB2-A8BD-8C94B0E4AB2E}" srcOrd="0" destOrd="0" presId="urn:microsoft.com/office/officeart/2016/7/layout/VerticalSolidActionList"/>
    <dgm:cxn modelId="{5ADB453F-47B4-4F94-81A5-16B672D0037B}" type="presParOf" srcId="{520F5C4D-1798-40E1-8E06-16F61216BA25}" destId="{9DB2706B-5ED7-4209-8F1F-83A660C6A1CE}" srcOrd="1" destOrd="0" presId="urn:microsoft.com/office/officeart/2016/7/layout/VerticalSolidActionList"/>
    <dgm:cxn modelId="{5F5EE856-1671-4AD4-9B4E-88151DEA79D8}" type="presParOf" srcId="{3ED9BACE-2FAF-4684-A599-6522DC721408}" destId="{A705EAD9-4DEA-477C-A4F3-9F042C6A8456}" srcOrd="5" destOrd="0" presId="urn:microsoft.com/office/officeart/2016/7/layout/VerticalSolidActionList"/>
    <dgm:cxn modelId="{F41BCA20-3B1C-4323-B8E5-D938C205F51E}" type="presParOf" srcId="{3ED9BACE-2FAF-4684-A599-6522DC721408}" destId="{FC7DDB95-7071-4698-BD03-459799572BF3}" srcOrd="6" destOrd="0" presId="urn:microsoft.com/office/officeart/2016/7/layout/VerticalSolidActionList"/>
    <dgm:cxn modelId="{DFF7253D-C21A-4DC0-BC70-3DFAB50B2953}" type="presParOf" srcId="{FC7DDB95-7071-4698-BD03-459799572BF3}" destId="{15FFD1DB-066B-40C5-B44A-B7D0E9BC49D4}" srcOrd="0" destOrd="0" presId="urn:microsoft.com/office/officeart/2016/7/layout/VerticalSolidActionList"/>
    <dgm:cxn modelId="{71EAF050-77FC-4479-9006-3BC013CF02BD}" type="presParOf" srcId="{FC7DDB95-7071-4698-BD03-459799572BF3}" destId="{8051B4D5-98F2-4BC8-B802-461C7BD2014C}" srcOrd="1" destOrd="0" presId="urn:microsoft.com/office/officeart/2016/7/layout/VerticalSolidActionList"/>
    <dgm:cxn modelId="{210C5B7C-1593-4CCE-8C00-04B16C4413ED}" type="presParOf" srcId="{3ED9BACE-2FAF-4684-A599-6522DC721408}" destId="{05E5F404-27CD-4DEE-9076-F09F3BE724F3}" srcOrd="7" destOrd="0" presId="urn:microsoft.com/office/officeart/2016/7/layout/VerticalSolidActionList"/>
    <dgm:cxn modelId="{7A3CB5FA-21E8-459F-8AAA-9AE8AA61D4A5}" type="presParOf" srcId="{3ED9BACE-2FAF-4684-A599-6522DC721408}" destId="{5FB65E92-B87A-4E81-A3B3-CE53EDBD13B0}" srcOrd="8" destOrd="0" presId="urn:microsoft.com/office/officeart/2016/7/layout/VerticalSolidActionList"/>
    <dgm:cxn modelId="{E9C11FFB-D1B7-4937-9825-4CAA4F330BAD}" type="presParOf" srcId="{5FB65E92-B87A-4E81-A3B3-CE53EDBD13B0}" destId="{89448699-096D-4AEA-BD14-D98E16B1AFBE}" srcOrd="0" destOrd="0" presId="urn:microsoft.com/office/officeart/2016/7/layout/VerticalSolidActionList"/>
    <dgm:cxn modelId="{7CADFB51-26D2-46F8-BCF4-DA10BB80D1AF}" type="presParOf" srcId="{5FB65E92-B87A-4E81-A3B3-CE53EDBD13B0}" destId="{41E6436D-6173-4CF5-9906-E0B409420DE8}" srcOrd="1" destOrd="0" presId="urn:microsoft.com/office/officeart/2016/7/layout/VerticalSolidActionList"/>
    <dgm:cxn modelId="{0B1CA3CD-E978-4DAB-9034-62D6F68260EE}" type="presParOf" srcId="{3ED9BACE-2FAF-4684-A599-6522DC721408}" destId="{BE9E5B39-4C3B-4D3C-8D08-82B0E289979C}" srcOrd="9" destOrd="0" presId="urn:microsoft.com/office/officeart/2016/7/layout/VerticalSolidActionList"/>
    <dgm:cxn modelId="{96DBD32A-294B-4FAB-BD6D-CB0FB9E568A0}" type="presParOf" srcId="{3ED9BACE-2FAF-4684-A599-6522DC721408}" destId="{EDF792BC-DB36-435B-B49E-28F9508E9CB4}" srcOrd="10" destOrd="0" presId="urn:microsoft.com/office/officeart/2016/7/layout/VerticalSolidActionList"/>
    <dgm:cxn modelId="{9D2560AB-D707-418F-B924-62C2467B9888}" type="presParOf" srcId="{EDF792BC-DB36-435B-B49E-28F9508E9CB4}" destId="{4D19DE04-6522-4826-ABC7-AD23928D0178}" srcOrd="0" destOrd="0" presId="urn:microsoft.com/office/officeart/2016/7/layout/VerticalSolidActionList"/>
    <dgm:cxn modelId="{293A5082-78D9-4CEE-A86F-F7F821817F85}" type="presParOf" srcId="{EDF792BC-DB36-435B-B49E-28F9508E9CB4}" destId="{35983803-7252-4DF3-84E8-BBBC4F7DE1D2}"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BD372BB4-E559-4BDE-85B6-B8070423042D}" type="doc">
      <dgm:prSet loTypeId="urn:microsoft.com/office/officeart/2016/7/layout/VerticalSolidActionList" loCatId="List" qsTypeId="urn:microsoft.com/office/officeart/2005/8/quickstyle/simple5" qsCatId="simple" csTypeId="urn:microsoft.com/office/officeart/2005/8/colors/colorful2" csCatId="colorful" phldr="1"/>
      <dgm:spPr/>
      <dgm:t>
        <a:bodyPr/>
        <a:lstStyle/>
        <a:p>
          <a:endParaRPr lang="en-US"/>
        </a:p>
      </dgm:t>
    </dgm:pt>
    <dgm:pt modelId="{80AF5217-E622-436B-93CA-60E597C2F47E}">
      <dgm:prSet/>
      <dgm:spPr/>
      <dgm:t>
        <a:bodyPr/>
        <a:lstStyle/>
        <a:p>
          <a:r>
            <a:rPr lang="en-US" b="1" dirty="0">
              <a:solidFill>
                <a:schemeClr val="bg1"/>
              </a:solidFill>
              <a:effectLst/>
            </a:rPr>
            <a:t>PURPOSE</a:t>
          </a:r>
        </a:p>
      </dgm:t>
    </dgm:pt>
    <dgm:pt modelId="{ED4CEFF0-2414-45C2-AEE0-8F25D8963DE4}" type="parTrans" cxnId="{84A83A11-3770-4D3F-A876-369291EC5658}">
      <dgm:prSet/>
      <dgm:spPr/>
      <dgm:t>
        <a:bodyPr/>
        <a:lstStyle/>
        <a:p>
          <a:endParaRPr lang="en-US"/>
        </a:p>
      </dgm:t>
    </dgm:pt>
    <dgm:pt modelId="{F42604AA-74BB-4CC8-AB04-E637868495E9}" type="sibTrans" cxnId="{84A83A11-3770-4D3F-A876-369291EC5658}">
      <dgm:prSet/>
      <dgm:spPr/>
      <dgm:t>
        <a:bodyPr/>
        <a:lstStyle/>
        <a:p>
          <a:endParaRPr lang="en-US"/>
        </a:p>
      </dgm:t>
    </dgm:pt>
    <dgm:pt modelId="{E53323AD-2928-4B36-A3EE-84613A9907DE}">
      <dgm:prSet custT="1"/>
      <dgm:spPr/>
      <dgm:t>
        <a:bodyPr/>
        <a:lstStyle/>
        <a:p>
          <a:r>
            <a:rPr lang="en-US" sz="2000" b="1" dirty="0"/>
            <a:t>Purpose to maintain your standards while being reasonable.                        Daniel 1:8-16 NIV</a:t>
          </a:r>
        </a:p>
      </dgm:t>
    </dgm:pt>
    <dgm:pt modelId="{62CB2D62-9717-42AA-9F75-E0B86A4EE4A6}" type="parTrans" cxnId="{BC2EDAF5-8B8B-4073-B7BE-30A3F302E09D}">
      <dgm:prSet/>
      <dgm:spPr/>
      <dgm:t>
        <a:bodyPr/>
        <a:lstStyle/>
        <a:p>
          <a:endParaRPr lang="en-US"/>
        </a:p>
      </dgm:t>
    </dgm:pt>
    <dgm:pt modelId="{A8A87164-BCA7-419F-9AF2-C245C8133C2D}" type="sibTrans" cxnId="{BC2EDAF5-8B8B-4073-B7BE-30A3F302E09D}">
      <dgm:prSet/>
      <dgm:spPr/>
      <dgm:t>
        <a:bodyPr/>
        <a:lstStyle/>
        <a:p>
          <a:endParaRPr lang="en-US"/>
        </a:p>
      </dgm:t>
    </dgm:pt>
    <dgm:pt modelId="{EBBD48D4-2B33-45BC-B39B-643E9B62144B}">
      <dgm:prSet/>
      <dgm:spPr/>
      <dgm:t>
        <a:bodyPr/>
        <a:lstStyle/>
        <a:p>
          <a:r>
            <a:rPr lang="en-US" b="1" dirty="0">
              <a:solidFill>
                <a:schemeClr val="bg1"/>
              </a:solidFill>
              <a:effectLst/>
            </a:rPr>
            <a:t>GAIN AND USE</a:t>
          </a:r>
        </a:p>
      </dgm:t>
    </dgm:pt>
    <dgm:pt modelId="{EF5A5534-BAA8-43DA-B8CF-251353FD8FBA}" type="parTrans" cxnId="{6F77282B-3309-4397-A2AE-2AC63406FB7C}">
      <dgm:prSet/>
      <dgm:spPr/>
      <dgm:t>
        <a:bodyPr/>
        <a:lstStyle/>
        <a:p>
          <a:endParaRPr lang="en-US"/>
        </a:p>
      </dgm:t>
    </dgm:pt>
    <dgm:pt modelId="{B74B41F1-3DC8-4F46-906F-6D13B61DC036}" type="sibTrans" cxnId="{6F77282B-3309-4397-A2AE-2AC63406FB7C}">
      <dgm:prSet/>
      <dgm:spPr/>
      <dgm:t>
        <a:bodyPr/>
        <a:lstStyle/>
        <a:p>
          <a:endParaRPr lang="en-US"/>
        </a:p>
      </dgm:t>
    </dgm:pt>
    <dgm:pt modelId="{F2170D26-F19A-4476-B44C-2AA64B391E0A}">
      <dgm:prSet custT="1"/>
      <dgm:spPr/>
      <dgm:t>
        <a:bodyPr/>
        <a:lstStyle/>
        <a:p>
          <a:r>
            <a:rPr lang="en-US" sz="2000" b="1" dirty="0"/>
            <a:t>Gain and use influence seasoned with humility. Daniel 2</a:t>
          </a:r>
        </a:p>
      </dgm:t>
    </dgm:pt>
    <dgm:pt modelId="{5D2F4842-C8B6-4046-A22F-02CC3A7E890C}" type="parTrans" cxnId="{1174E094-DCC3-4AC6-9CB9-821905F3016C}">
      <dgm:prSet/>
      <dgm:spPr/>
      <dgm:t>
        <a:bodyPr/>
        <a:lstStyle/>
        <a:p>
          <a:endParaRPr lang="en-US"/>
        </a:p>
      </dgm:t>
    </dgm:pt>
    <dgm:pt modelId="{107226B7-763F-433C-A93C-334526569550}" type="sibTrans" cxnId="{1174E094-DCC3-4AC6-9CB9-821905F3016C}">
      <dgm:prSet/>
      <dgm:spPr/>
      <dgm:t>
        <a:bodyPr/>
        <a:lstStyle/>
        <a:p>
          <a:endParaRPr lang="en-US"/>
        </a:p>
      </dgm:t>
    </dgm:pt>
    <dgm:pt modelId="{946DF3C1-5ACA-42E8-90CF-83D27F6FB1CB}">
      <dgm:prSet/>
      <dgm:spPr/>
      <dgm:t>
        <a:bodyPr/>
        <a:lstStyle/>
        <a:p>
          <a:r>
            <a:rPr lang="en-US" b="1" dirty="0">
              <a:solidFill>
                <a:schemeClr val="bg1"/>
              </a:solidFill>
              <a:effectLst/>
            </a:rPr>
            <a:t>ADAPT</a:t>
          </a:r>
        </a:p>
      </dgm:t>
    </dgm:pt>
    <dgm:pt modelId="{AEFE0A7B-6F38-4AFA-82FC-7B4472FBC351}" type="parTrans" cxnId="{33C563FA-00EB-4311-A749-C8D4E979A056}">
      <dgm:prSet/>
      <dgm:spPr/>
      <dgm:t>
        <a:bodyPr/>
        <a:lstStyle/>
        <a:p>
          <a:endParaRPr lang="en-US"/>
        </a:p>
      </dgm:t>
    </dgm:pt>
    <dgm:pt modelId="{C2AD53A2-9FCB-442E-94C5-1D66F0BEDC64}" type="sibTrans" cxnId="{33C563FA-00EB-4311-A749-C8D4E979A056}">
      <dgm:prSet/>
      <dgm:spPr/>
      <dgm:t>
        <a:bodyPr/>
        <a:lstStyle/>
        <a:p>
          <a:endParaRPr lang="en-US"/>
        </a:p>
      </dgm:t>
    </dgm:pt>
    <dgm:pt modelId="{EFC41494-2629-4F3D-8976-477681C8C9C0}">
      <dgm:prSet custT="1"/>
      <dgm:spPr/>
      <dgm:t>
        <a:bodyPr/>
        <a:lstStyle/>
        <a:p>
          <a:r>
            <a:rPr lang="en-US" sz="2000" b="1" dirty="0"/>
            <a:t>Adapt as circumstances change. Daniel 5:13-30</a:t>
          </a:r>
        </a:p>
      </dgm:t>
    </dgm:pt>
    <dgm:pt modelId="{5A299644-0B86-4136-9052-3035D773FB8C}" type="parTrans" cxnId="{55E26B95-FEA4-4375-822C-2534F21CFBD0}">
      <dgm:prSet/>
      <dgm:spPr/>
      <dgm:t>
        <a:bodyPr/>
        <a:lstStyle/>
        <a:p>
          <a:endParaRPr lang="en-US"/>
        </a:p>
      </dgm:t>
    </dgm:pt>
    <dgm:pt modelId="{C95EC6D6-DA1E-4DA9-B05B-92B9CCB69B93}" type="sibTrans" cxnId="{55E26B95-FEA4-4375-822C-2534F21CFBD0}">
      <dgm:prSet/>
      <dgm:spPr/>
      <dgm:t>
        <a:bodyPr/>
        <a:lstStyle/>
        <a:p>
          <a:endParaRPr lang="en-US"/>
        </a:p>
      </dgm:t>
    </dgm:pt>
    <dgm:pt modelId="{69FFC568-30A2-46AF-B645-29AF0F18E621}">
      <dgm:prSet/>
      <dgm:spPr/>
      <dgm:t>
        <a:bodyPr/>
        <a:lstStyle/>
        <a:p>
          <a:r>
            <a:rPr lang="en-US" b="1" dirty="0">
              <a:solidFill>
                <a:schemeClr val="bg1"/>
              </a:solidFill>
              <a:effectLst/>
            </a:rPr>
            <a:t>KEEP</a:t>
          </a:r>
        </a:p>
      </dgm:t>
    </dgm:pt>
    <dgm:pt modelId="{03CFA7AB-105A-4B1A-A73B-B003EB3D0DBB}" type="parTrans" cxnId="{312220AD-90A3-473A-A825-1520EF3B0E02}">
      <dgm:prSet/>
      <dgm:spPr/>
      <dgm:t>
        <a:bodyPr/>
        <a:lstStyle/>
        <a:p>
          <a:endParaRPr lang="en-US"/>
        </a:p>
      </dgm:t>
    </dgm:pt>
    <dgm:pt modelId="{E354B137-9E7B-48F5-B58C-E667F3C61554}" type="sibTrans" cxnId="{312220AD-90A3-473A-A825-1520EF3B0E02}">
      <dgm:prSet/>
      <dgm:spPr/>
      <dgm:t>
        <a:bodyPr/>
        <a:lstStyle/>
        <a:p>
          <a:endParaRPr lang="en-US"/>
        </a:p>
      </dgm:t>
    </dgm:pt>
    <dgm:pt modelId="{BCEF3D44-2218-4AE0-AFDD-12A93BAF0A96}">
      <dgm:prSet custT="1"/>
      <dgm:spPr/>
      <dgm:t>
        <a:bodyPr/>
        <a:lstStyle/>
        <a:p>
          <a:r>
            <a:rPr lang="en-US" sz="2000" b="1" dirty="0"/>
            <a:t>Keep God at the center—this is not about church—it’s about Jesus the Lord. Daniel 6:10</a:t>
          </a:r>
        </a:p>
      </dgm:t>
    </dgm:pt>
    <dgm:pt modelId="{E867C6DD-96AF-48D0-8BEF-57D0AADA95CF}" type="parTrans" cxnId="{2594E5C2-6CED-4920-83C4-BCDECD045537}">
      <dgm:prSet/>
      <dgm:spPr/>
      <dgm:t>
        <a:bodyPr/>
        <a:lstStyle/>
        <a:p>
          <a:endParaRPr lang="en-US"/>
        </a:p>
      </dgm:t>
    </dgm:pt>
    <dgm:pt modelId="{C9434734-3877-4352-B85E-B16290DE6C56}" type="sibTrans" cxnId="{2594E5C2-6CED-4920-83C4-BCDECD045537}">
      <dgm:prSet/>
      <dgm:spPr/>
      <dgm:t>
        <a:bodyPr/>
        <a:lstStyle/>
        <a:p>
          <a:endParaRPr lang="en-US"/>
        </a:p>
      </dgm:t>
    </dgm:pt>
    <dgm:pt modelId="{A816CC9A-9668-4C0D-8746-F884E1AD40E8}">
      <dgm:prSet/>
      <dgm:spPr/>
      <dgm:t>
        <a:bodyPr/>
        <a:lstStyle/>
        <a:p>
          <a:r>
            <a:rPr lang="en-US" b="1" dirty="0">
              <a:solidFill>
                <a:schemeClr val="bg1"/>
              </a:solidFill>
              <a:effectLst/>
            </a:rPr>
            <a:t>DETERMINE</a:t>
          </a:r>
        </a:p>
      </dgm:t>
    </dgm:pt>
    <dgm:pt modelId="{C313A313-7924-45A6-8D33-38048EA7D663}" type="parTrans" cxnId="{442AA0BF-A54F-4CE1-BF0B-0EAE8CCFA617}">
      <dgm:prSet/>
      <dgm:spPr/>
      <dgm:t>
        <a:bodyPr/>
        <a:lstStyle/>
        <a:p>
          <a:endParaRPr lang="en-US"/>
        </a:p>
      </dgm:t>
    </dgm:pt>
    <dgm:pt modelId="{814F3682-49BA-4C93-90CA-25509E27ACAB}" type="sibTrans" cxnId="{442AA0BF-A54F-4CE1-BF0B-0EAE8CCFA617}">
      <dgm:prSet/>
      <dgm:spPr/>
      <dgm:t>
        <a:bodyPr/>
        <a:lstStyle/>
        <a:p>
          <a:endParaRPr lang="en-US"/>
        </a:p>
      </dgm:t>
    </dgm:pt>
    <dgm:pt modelId="{AB015278-CDA7-4BD7-89BD-25A769BFE331}">
      <dgm:prSet custT="1"/>
      <dgm:spPr/>
      <dgm:t>
        <a:bodyPr/>
        <a:lstStyle/>
        <a:p>
          <a:r>
            <a:rPr lang="en-US" sz="2000" b="1" dirty="0"/>
            <a:t>Determine to stand firm during hard times. Daniel 6:20-21</a:t>
          </a:r>
        </a:p>
      </dgm:t>
    </dgm:pt>
    <dgm:pt modelId="{0714779D-8EE3-47A5-B03D-32CA1AB1267E}" type="parTrans" cxnId="{163E93C9-AD6F-4D50-B435-0277ABDB20CD}">
      <dgm:prSet/>
      <dgm:spPr/>
      <dgm:t>
        <a:bodyPr/>
        <a:lstStyle/>
        <a:p>
          <a:endParaRPr lang="en-US"/>
        </a:p>
      </dgm:t>
    </dgm:pt>
    <dgm:pt modelId="{BC8C4EC7-5C23-455D-BEE0-17F8CC41A5F7}" type="sibTrans" cxnId="{163E93C9-AD6F-4D50-B435-0277ABDB20CD}">
      <dgm:prSet/>
      <dgm:spPr/>
      <dgm:t>
        <a:bodyPr/>
        <a:lstStyle/>
        <a:p>
          <a:endParaRPr lang="en-US"/>
        </a:p>
      </dgm:t>
    </dgm:pt>
    <dgm:pt modelId="{0FD80AC8-5215-421F-989E-2EFBBD909714}">
      <dgm:prSet/>
      <dgm:spPr/>
      <dgm:t>
        <a:bodyPr/>
        <a:lstStyle/>
        <a:p>
          <a:r>
            <a:rPr lang="en-US" b="1" dirty="0">
              <a:solidFill>
                <a:schemeClr val="bg1"/>
              </a:solidFill>
              <a:effectLst/>
            </a:rPr>
            <a:t>LIVE</a:t>
          </a:r>
        </a:p>
      </dgm:t>
    </dgm:pt>
    <dgm:pt modelId="{CF11AFAC-2961-4899-957F-62B2D0056D80}" type="parTrans" cxnId="{E431B15F-F6F2-4812-A61C-7102F7D550E8}">
      <dgm:prSet/>
      <dgm:spPr/>
      <dgm:t>
        <a:bodyPr/>
        <a:lstStyle/>
        <a:p>
          <a:endParaRPr lang="en-US"/>
        </a:p>
      </dgm:t>
    </dgm:pt>
    <dgm:pt modelId="{5ACE5747-14C2-47C5-89BF-62BF0097360D}" type="sibTrans" cxnId="{E431B15F-F6F2-4812-A61C-7102F7D550E8}">
      <dgm:prSet/>
      <dgm:spPr/>
      <dgm:t>
        <a:bodyPr/>
        <a:lstStyle/>
        <a:p>
          <a:endParaRPr lang="en-US"/>
        </a:p>
      </dgm:t>
    </dgm:pt>
    <dgm:pt modelId="{430EDE9B-F0C7-47D2-8DAD-B582F5385585}">
      <dgm:prSet custT="1"/>
      <dgm:spPr/>
      <dgm:t>
        <a:bodyPr/>
        <a:lstStyle/>
        <a:p>
          <a:r>
            <a:rPr lang="en-US" sz="2000" b="1" dirty="0"/>
            <a:t>Live well and prosper. Daniel 6:28</a:t>
          </a:r>
        </a:p>
      </dgm:t>
    </dgm:pt>
    <dgm:pt modelId="{C01F2BF9-E6B9-4FB4-9998-E9CB957B6C7E}" type="parTrans" cxnId="{E4D69424-ED12-4A74-A5F8-E6B32EEFD332}">
      <dgm:prSet/>
      <dgm:spPr/>
      <dgm:t>
        <a:bodyPr/>
        <a:lstStyle/>
        <a:p>
          <a:endParaRPr lang="en-US"/>
        </a:p>
      </dgm:t>
    </dgm:pt>
    <dgm:pt modelId="{43A1743E-0143-4356-8570-1596ACE6880F}" type="sibTrans" cxnId="{E4D69424-ED12-4A74-A5F8-E6B32EEFD332}">
      <dgm:prSet/>
      <dgm:spPr/>
      <dgm:t>
        <a:bodyPr/>
        <a:lstStyle/>
        <a:p>
          <a:endParaRPr lang="en-US"/>
        </a:p>
      </dgm:t>
    </dgm:pt>
    <dgm:pt modelId="{3ED9BACE-2FAF-4684-A599-6522DC721408}" type="pres">
      <dgm:prSet presAssocID="{BD372BB4-E559-4BDE-85B6-B8070423042D}" presName="Name0" presStyleCnt="0">
        <dgm:presLayoutVars>
          <dgm:dir/>
          <dgm:animLvl val="lvl"/>
          <dgm:resizeHandles val="exact"/>
        </dgm:presLayoutVars>
      </dgm:prSet>
      <dgm:spPr/>
    </dgm:pt>
    <dgm:pt modelId="{61C9DA24-B049-4658-905C-2BE00D76A8E4}" type="pres">
      <dgm:prSet presAssocID="{80AF5217-E622-436B-93CA-60E597C2F47E}" presName="linNode" presStyleCnt="0"/>
      <dgm:spPr/>
    </dgm:pt>
    <dgm:pt modelId="{52DB5890-0042-4968-A7F9-D5A58223FE0D}" type="pres">
      <dgm:prSet presAssocID="{80AF5217-E622-436B-93CA-60E597C2F47E}" presName="parentText" presStyleLbl="alignNode1" presStyleIdx="0" presStyleCnt="6">
        <dgm:presLayoutVars>
          <dgm:chMax val="1"/>
          <dgm:bulletEnabled/>
        </dgm:presLayoutVars>
      </dgm:prSet>
      <dgm:spPr/>
    </dgm:pt>
    <dgm:pt modelId="{0BF617E1-6167-4172-9A00-33178A857C9F}" type="pres">
      <dgm:prSet presAssocID="{80AF5217-E622-436B-93CA-60E597C2F47E}" presName="descendantText" presStyleLbl="alignAccFollowNode1" presStyleIdx="0" presStyleCnt="6">
        <dgm:presLayoutVars>
          <dgm:bulletEnabled/>
        </dgm:presLayoutVars>
      </dgm:prSet>
      <dgm:spPr/>
    </dgm:pt>
    <dgm:pt modelId="{6A06B5C0-B102-43F0-AF1F-7EA38CE23F0F}" type="pres">
      <dgm:prSet presAssocID="{F42604AA-74BB-4CC8-AB04-E637868495E9}" presName="sp" presStyleCnt="0"/>
      <dgm:spPr/>
    </dgm:pt>
    <dgm:pt modelId="{43AE8A94-77C9-4E12-BC2D-BC72318485B0}" type="pres">
      <dgm:prSet presAssocID="{EBBD48D4-2B33-45BC-B39B-643E9B62144B}" presName="linNode" presStyleCnt="0"/>
      <dgm:spPr/>
    </dgm:pt>
    <dgm:pt modelId="{0ADAF1BA-17C3-4D96-B322-FAA590C2B7D2}" type="pres">
      <dgm:prSet presAssocID="{EBBD48D4-2B33-45BC-B39B-643E9B62144B}" presName="parentText" presStyleLbl="alignNode1" presStyleIdx="1" presStyleCnt="6">
        <dgm:presLayoutVars>
          <dgm:chMax val="1"/>
          <dgm:bulletEnabled/>
        </dgm:presLayoutVars>
      </dgm:prSet>
      <dgm:spPr/>
    </dgm:pt>
    <dgm:pt modelId="{A9DDF2D2-6502-4C0F-848A-821709864D87}" type="pres">
      <dgm:prSet presAssocID="{EBBD48D4-2B33-45BC-B39B-643E9B62144B}" presName="descendantText" presStyleLbl="alignAccFollowNode1" presStyleIdx="1" presStyleCnt="6">
        <dgm:presLayoutVars>
          <dgm:bulletEnabled/>
        </dgm:presLayoutVars>
      </dgm:prSet>
      <dgm:spPr/>
    </dgm:pt>
    <dgm:pt modelId="{1D88C969-B06C-47CC-B9B9-08D7C25BC682}" type="pres">
      <dgm:prSet presAssocID="{B74B41F1-3DC8-4F46-906F-6D13B61DC036}" presName="sp" presStyleCnt="0"/>
      <dgm:spPr/>
    </dgm:pt>
    <dgm:pt modelId="{520F5C4D-1798-40E1-8E06-16F61216BA25}" type="pres">
      <dgm:prSet presAssocID="{946DF3C1-5ACA-42E8-90CF-83D27F6FB1CB}" presName="linNode" presStyleCnt="0"/>
      <dgm:spPr/>
    </dgm:pt>
    <dgm:pt modelId="{34358CE9-4F74-4BB2-A8BD-8C94B0E4AB2E}" type="pres">
      <dgm:prSet presAssocID="{946DF3C1-5ACA-42E8-90CF-83D27F6FB1CB}" presName="parentText" presStyleLbl="alignNode1" presStyleIdx="2" presStyleCnt="6">
        <dgm:presLayoutVars>
          <dgm:chMax val="1"/>
          <dgm:bulletEnabled/>
        </dgm:presLayoutVars>
      </dgm:prSet>
      <dgm:spPr/>
    </dgm:pt>
    <dgm:pt modelId="{9DB2706B-5ED7-4209-8F1F-83A660C6A1CE}" type="pres">
      <dgm:prSet presAssocID="{946DF3C1-5ACA-42E8-90CF-83D27F6FB1CB}" presName="descendantText" presStyleLbl="alignAccFollowNode1" presStyleIdx="2" presStyleCnt="6">
        <dgm:presLayoutVars>
          <dgm:bulletEnabled/>
        </dgm:presLayoutVars>
      </dgm:prSet>
      <dgm:spPr/>
    </dgm:pt>
    <dgm:pt modelId="{A705EAD9-4DEA-477C-A4F3-9F042C6A8456}" type="pres">
      <dgm:prSet presAssocID="{C2AD53A2-9FCB-442E-94C5-1D66F0BEDC64}" presName="sp" presStyleCnt="0"/>
      <dgm:spPr/>
    </dgm:pt>
    <dgm:pt modelId="{FC7DDB95-7071-4698-BD03-459799572BF3}" type="pres">
      <dgm:prSet presAssocID="{69FFC568-30A2-46AF-B645-29AF0F18E621}" presName="linNode" presStyleCnt="0"/>
      <dgm:spPr/>
    </dgm:pt>
    <dgm:pt modelId="{15FFD1DB-066B-40C5-B44A-B7D0E9BC49D4}" type="pres">
      <dgm:prSet presAssocID="{69FFC568-30A2-46AF-B645-29AF0F18E621}" presName="parentText" presStyleLbl="alignNode1" presStyleIdx="3" presStyleCnt="6">
        <dgm:presLayoutVars>
          <dgm:chMax val="1"/>
          <dgm:bulletEnabled/>
        </dgm:presLayoutVars>
      </dgm:prSet>
      <dgm:spPr/>
    </dgm:pt>
    <dgm:pt modelId="{8051B4D5-98F2-4BC8-B802-461C7BD2014C}" type="pres">
      <dgm:prSet presAssocID="{69FFC568-30A2-46AF-B645-29AF0F18E621}" presName="descendantText" presStyleLbl="alignAccFollowNode1" presStyleIdx="3" presStyleCnt="6">
        <dgm:presLayoutVars>
          <dgm:bulletEnabled/>
        </dgm:presLayoutVars>
      </dgm:prSet>
      <dgm:spPr/>
    </dgm:pt>
    <dgm:pt modelId="{05E5F404-27CD-4DEE-9076-F09F3BE724F3}" type="pres">
      <dgm:prSet presAssocID="{E354B137-9E7B-48F5-B58C-E667F3C61554}" presName="sp" presStyleCnt="0"/>
      <dgm:spPr/>
    </dgm:pt>
    <dgm:pt modelId="{5FB65E92-B87A-4E81-A3B3-CE53EDBD13B0}" type="pres">
      <dgm:prSet presAssocID="{A816CC9A-9668-4C0D-8746-F884E1AD40E8}" presName="linNode" presStyleCnt="0"/>
      <dgm:spPr/>
    </dgm:pt>
    <dgm:pt modelId="{89448699-096D-4AEA-BD14-D98E16B1AFBE}" type="pres">
      <dgm:prSet presAssocID="{A816CC9A-9668-4C0D-8746-F884E1AD40E8}" presName="parentText" presStyleLbl="alignNode1" presStyleIdx="4" presStyleCnt="6">
        <dgm:presLayoutVars>
          <dgm:chMax val="1"/>
          <dgm:bulletEnabled/>
        </dgm:presLayoutVars>
      </dgm:prSet>
      <dgm:spPr/>
    </dgm:pt>
    <dgm:pt modelId="{41E6436D-6173-4CF5-9906-E0B409420DE8}" type="pres">
      <dgm:prSet presAssocID="{A816CC9A-9668-4C0D-8746-F884E1AD40E8}" presName="descendantText" presStyleLbl="alignAccFollowNode1" presStyleIdx="4" presStyleCnt="6">
        <dgm:presLayoutVars>
          <dgm:bulletEnabled/>
        </dgm:presLayoutVars>
      </dgm:prSet>
      <dgm:spPr/>
    </dgm:pt>
    <dgm:pt modelId="{BE9E5B39-4C3B-4D3C-8D08-82B0E289979C}" type="pres">
      <dgm:prSet presAssocID="{814F3682-49BA-4C93-90CA-25509E27ACAB}" presName="sp" presStyleCnt="0"/>
      <dgm:spPr/>
    </dgm:pt>
    <dgm:pt modelId="{EDF792BC-DB36-435B-B49E-28F9508E9CB4}" type="pres">
      <dgm:prSet presAssocID="{0FD80AC8-5215-421F-989E-2EFBBD909714}" presName="linNode" presStyleCnt="0"/>
      <dgm:spPr/>
    </dgm:pt>
    <dgm:pt modelId="{4D19DE04-6522-4826-ABC7-AD23928D0178}" type="pres">
      <dgm:prSet presAssocID="{0FD80AC8-5215-421F-989E-2EFBBD909714}" presName="parentText" presStyleLbl="alignNode1" presStyleIdx="5" presStyleCnt="6">
        <dgm:presLayoutVars>
          <dgm:chMax val="1"/>
          <dgm:bulletEnabled/>
        </dgm:presLayoutVars>
      </dgm:prSet>
      <dgm:spPr/>
    </dgm:pt>
    <dgm:pt modelId="{35983803-7252-4DF3-84E8-BBBC4F7DE1D2}" type="pres">
      <dgm:prSet presAssocID="{0FD80AC8-5215-421F-989E-2EFBBD909714}" presName="descendantText" presStyleLbl="alignAccFollowNode1" presStyleIdx="5" presStyleCnt="6">
        <dgm:presLayoutVars>
          <dgm:bulletEnabled/>
        </dgm:presLayoutVars>
      </dgm:prSet>
      <dgm:spPr/>
    </dgm:pt>
  </dgm:ptLst>
  <dgm:cxnLst>
    <dgm:cxn modelId="{84A83A11-3770-4D3F-A876-369291EC5658}" srcId="{BD372BB4-E559-4BDE-85B6-B8070423042D}" destId="{80AF5217-E622-436B-93CA-60E597C2F47E}" srcOrd="0" destOrd="0" parTransId="{ED4CEFF0-2414-45C2-AEE0-8F25D8963DE4}" sibTransId="{F42604AA-74BB-4CC8-AB04-E637868495E9}"/>
    <dgm:cxn modelId="{E4D69424-ED12-4A74-A5F8-E6B32EEFD332}" srcId="{0FD80AC8-5215-421F-989E-2EFBBD909714}" destId="{430EDE9B-F0C7-47D2-8DAD-B582F5385585}" srcOrd="0" destOrd="0" parTransId="{C01F2BF9-E6B9-4FB4-9998-E9CB957B6C7E}" sibTransId="{43A1743E-0143-4356-8570-1596ACE6880F}"/>
    <dgm:cxn modelId="{6F77282B-3309-4397-A2AE-2AC63406FB7C}" srcId="{BD372BB4-E559-4BDE-85B6-B8070423042D}" destId="{EBBD48D4-2B33-45BC-B39B-643E9B62144B}" srcOrd="1" destOrd="0" parTransId="{EF5A5534-BAA8-43DA-B8CF-251353FD8FBA}" sibTransId="{B74B41F1-3DC8-4F46-906F-6D13B61DC036}"/>
    <dgm:cxn modelId="{7C94655B-69C9-4D6D-B279-AC4680C3CF2F}" type="presOf" srcId="{80AF5217-E622-436B-93CA-60E597C2F47E}" destId="{52DB5890-0042-4968-A7F9-D5A58223FE0D}" srcOrd="0" destOrd="0" presId="urn:microsoft.com/office/officeart/2016/7/layout/VerticalSolidActionList"/>
    <dgm:cxn modelId="{05E0C85D-92DE-4B09-B2F5-617BD263189B}" type="presOf" srcId="{BD372BB4-E559-4BDE-85B6-B8070423042D}" destId="{3ED9BACE-2FAF-4684-A599-6522DC721408}" srcOrd="0" destOrd="0" presId="urn:microsoft.com/office/officeart/2016/7/layout/VerticalSolidActionList"/>
    <dgm:cxn modelId="{E431B15F-F6F2-4812-A61C-7102F7D550E8}" srcId="{BD372BB4-E559-4BDE-85B6-B8070423042D}" destId="{0FD80AC8-5215-421F-989E-2EFBBD909714}" srcOrd="5" destOrd="0" parTransId="{CF11AFAC-2961-4899-957F-62B2D0056D80}" sibTransId="{5ACE5747-14C2-47C5-89BF-62BF0097360D}"/>
    <dgm:cxn modelId="{4F096E70-3613-4969-942E-6217EB5B83AE}" type="presOf" srcId="{EBBD48D4-2B33-45BC-B39B-643E9B62144B}" destId="{0ADAF1BA-17C3-4D96-B322-FAA590C2B7D2}" srcOrd="0" destOrd="0" presId="urn:microsoft.com/office/officeart/2016/7/layout/VerticalSolidActionList"/>
    <dgm:cxn modelId="{3639F957-E8AE-457D-84BB-DA244D4E2DF3}" type="presOf" srcId="{EFC41494-2629-4F3D-8976-477681C8C9C0}" destId="{9DB2706B-5ED7-4209-8F1F-83A660C6A1CE}" srcOrd="0" destOrd="0" presId="urn:microsoft.com/office/officeart/2016/7/layout/VerticalSolidActionList"/>
    <dgm:cxn modelId="{1174E094-DCC3-4AC6-9CB9-821905F3016C}" srcId="{EBBD48D4-2B33-45BC-B39B-643E9B62144B}" destId="{F2170D26-F19A-4476-B44C-2AA64B391E0A}" srcOrd="0" destOrd="0" parTransId="{5D2F4842-C8B6-4046-A22F-02CC3A7E890C}" sibTransId="{107226B7-763F-433C-A93C-334526569550}"/>
    <dgm:cxn modelId="{55E26B95-FEA4-4375-822C-2534F21CFBD0}" srcId="{946DF3C1-5ACA-42E8-90CF-83D27F6FB1CB}" destId="{EFC41494-2629-4F3D-8976-477681C8C9C0}" srcOrd="0" destOrd="0" parTransId="{5A299644-0B86-4136-9052-3035D773FB8C}" sibTransId="{C95EC6D6-DA1E-4DA9-B05B-92B9CCB69B93}"/>
    <dgm:cxn modelId="{D4E0D49C-E9DB-4CAB-8C68-228C832812E6}" type="presOf" srcId="{A816CC9A-9668-4C0D-8746-F884E1AD40E8}" destId="{89448699-096D-4AEA-BD14-D98E16B1AFBE}" srcOrd="0" destOrd="0" presId="urn:microsoft.com/office/officeart/2016/7/layout/VerticalSolidActionList"/>
    <dgm:cxn modelId="{2E3558A1-A7ED-4FF5-8DB5-6F535A37F928}" type="presOf" srcId="{69FFC568-30A2-46AF-B645-29AF0F18E621}" destId="{15FFD1DB-066B-40C5-B44A-B7D0E9BC49D4}" srcOrd="0" destOrd="0" presId="urn:microsoft.com/office/officeart/2016/7/layout/VerticalSolidActionList"/>
    <dgm:cxn modelId="{32E8E6AA-17B4-447D-A7AA-DA983CE8ED26}" type="presOf" srcId="{F2170D26-F19A-4476-B44C-2AA64B391E0A}" destId="{A9DDF2D2-6502-4C0F-848A-821709864D87}" srcOrd="0" destOrd="0" presId="urn:microsoft.com/office/officeart/2016/7/layout/VerticalSolidActionList"/>
    <dgm:cxn modelId="{312220AD-90A3-473A-A825-1520EF3B0E02}" srcId="{BD372BB4-E559-4BDE-85B6-B8070423042D}" destId="{69FFC568-30A2-46AF-B645-29AF0F18E621}" srcOrd="3" destOrd="0" parTransId="{03CFA7AB-105A-4B1A-A73B-B003EB3D0DBB}" sibTransId="{E354B137-9E7B-48F5-B58C-E667F3C61554}"/>
    <dgm:cxn modelId="{442AA0BF-A54F-4CE1-BF0B-0EAE8CCFA617}" srcId="{BD372BB4-E559-4BDE-85B6-B8070423042D}" destId="{A816CC9A-9668-4C0D-8746-F884E1AD40E8}" srcOrd="4" destOrd="0" parTransId="{C313A313-7924-45A6-8D33-38048EA7D663}" sibTransId="{814F3682-49BA-4C93-90CA-25509E27ACAB}"/>
    <dgm:cxn modelId="{2594E5C2-6CED-4920-83C4-BCDECD045537}" srcId="{69FFC568-30A2-46AF-B645-29AF0F18E621}" destId="{BCEF3D44-2218-4AE0-AFDD-12A93BAF0A96}" srcOrd="0" destOrd="0" parTransId="{E867C6DD-96AF-48D0-8BEF-57D0AADA95CF}" sibTransId="{C9434734-3877-4352-B85E-B16290DE6C56}"/>
    <dgm:cxn modelId="{6E80FBC6-360D-4335-9B7E-9FB1878B1536}" type="presOf" srcId="{0FD80AC8-5215-421F-989E-2EFBBD909714}" destId="{4D19DE04-6522-4826-ABC7-AD23928D0178}" srcOrd="0" destOrd="0" presId="urn:microsoft.com/office/officeart/2016/7/layout/VerticalSolidActionList"/>
    <dgm:cxn modelId="{580218C8-C5FB-4AC6-ACDC-1F8D953C36B7}" type="presOf" srcId="{BCEF3D44-2218-4AE0-AFDD-12A93BAF0A96}" destId="{8051B4D5-98F2-4BC8-B802-461C7BD2014C}" srcOrd="0" destOrd="0" presId="urn:microsoft.com/office/officeart/2016/7/layout/VerticalSolidActionList"/>
    <dgm:cxn modelId="{163E93C9-AD6F-4D50-B435-0277ABDB20CD}" srcId="{A816CC9A-9668-4C0D-8746-F884E1AD40E8}" destId="{AB015278-CDA7-4BD7-89BD-25A769BFE331}" srcOrd="0" destOrd="0" parTransId="{0714779D-8EE3-47A5-B03D-32CA1AB1267E}" sibTransId="{BC8C4EC7-5C23-455D-BEE0-17F8CC41A5F7}"/>
    <dgm:cxn modelId="{4B758BDA-21A3-42CB-8A27-FBAC87D61ED1}" type="presOf" srcId="{430EDE9B-F0C7-47D2-8DAD-B582F5385585}" destId="{35983803-7252-4DF3-84E8-BBBC4F7DE1D2}" srcOrd="0" destOrd="0" presId="urn:microsoft.com/office/officeart/2016/7/layout/VerticalSolidActionList"/>
    <dgm:cxn modelId="{4FF74EE3-E675-4F33-8F36-DFFD629C52AC}" type="presOf" srcId="{946DF3C1-5ACA-42E8-90CF-83D27F6FB1CB}" destId="{34358CE9-4F74-4BB2-A8BD-8C94B0E4AB2E}" srcOrd="0" destOrd="0" presId="urn:microsoft.com/office/officeart/2016/7/layout/VerticalSolidActionList"/>
    <dgm:cxn modelId="{5656B5E8-6E86-4247-85B3-FA09D08F7D96}" type="presOf" srcId="{AB015278-CDA7-4BD7-89BD-25A769BFE331}" destId="{41E6436D-6173-4CF5-9906-E0B409420DE8}" srcOrd="0" destOrd="0" presId="urn:microsoft.com/office/officeart/2016/7/layout/VerticalSolidActionList"/>
    <dgm:cxn modelId="{7945C3EE-991F-41E3-8E83-58B82699F8A8}" type="presOf" srcId="{E53323AD-2928-4B36-A3EE-84613A9907DE}" destId="{0BF617E1-6167-4172-9A00-33178A857C9F}" srcOrd="0" destOrd="0" presId="urn:microsoft.com/office/officeart/2016/7/layout/VerticalSolidActionList"/>
    <dgm:cxn modelId="{BC2EDAF5-8B8B-4073-B7BE-30A3F302E09D}" srcId="{80AF5217-E622-436B-93CA-60E597C2F47E}" destId="{E53323AD-2928-4B36-A3EE-84613A9907DE}" srcOrd="0" destOrd="0" parTransId="{62CB2D62-9717-42AA-9F75-E0B86A4EE4A6}" sibTransId="{A8A87164-BCA7-419F-9AF2-C245C8133C2D}"/>
    <dgm:cxn modelId="{33C563FA-00EB-4311-A749-C8D4E979A056}" srcId="{BD372BB4-E559-4BDE-85B6-B8070423042D}" destId="{946DF3C1-5ACA-42E8-90CF-83D27F6FB1CB}" srcOrd="2" destOrd="0" parTransId="{AEFE0A7B-6F38-4AFA-82FC-7B4472FBC351}" sibTransId="{C2AD53A2-9FCB-442E-94C5-1D66F0BEDC64}"/>
    <dgm:cxn modelId="{6DC97BBC-67EF-4955-92D6-F23E6A5697D4}" type="presParOf" srcId="{3ED9BACE-2FAF-4684-A599-6522DC721408}" destId="{61C9DA24-B049-4658-905C-2BE00D76A8E4}" srcOrd="0" destOrd="0" presId="urn:microsoft.com/office/officeart/2016/7/layout/VerticalSolidActionList"/>
    <dgm:cxn modelId="{2B86BCA2-E15F-4993-BE39-BFB8D0AD70CA}" type="presParOf" srcId="{61C9DA24-B049-4658-905C-2BE00D76A8E4}" destId="{52DB5890-0042-4968-A7F9-D5A58223FE0D}" srcOrd="0" destOrd="0" presId="urn:microsoft.com/office/officeart/2016/7/layout/VerticalSolidActionList"/>
    <dgm:cxn modelId="{5DF10133-05AA-4697-8366-E0922C0D5E72}" type="presParOf" srcId="{61C9DA24-B049-4658-905C-2BE00D76A8E4}" destId="{0BF617E1-6167-4172-9A00-33178A857C9F}" srcOrd="1" destOrd="0" presId="urn:microsoft.com/office/officeart/2016/7/layout/VerticalSolidActionList"/>
    <dgm:cxn modelId="{1486E614-37CF-4649-AAB8-0F6015BABE97}" type="presParOf" srcId="{3ED9BACE-2FAF-4684-A599-6522DC721408}" destId="{6A06B5C0-B102-43F0-AF1F-7EA38CE23F0F}" srcOrd="1" destOrd="0" presId="urn:microsoft.com/office/officeart/2016/7/layout/VerticalSolidActionList"/>
    <dgm:cxn modelId="{51A3AC7D-5F56-49B0-BA2D-1AA92E1E06F3}" type="presParOf" srcId="{3ED9BACE-2FAF-4684-A599-6522DC721408}" destId="{43AE8A94-77C9-4E12-BC2D-BC72318485B0}" srcOrd="2" destOrd="0" presId="urn:microsoft.com/office/officeart/2016/7/layout/VerticalSolidActionList"/>
    <dgm:cxn modelId="{49B7ED73-2372-423C-945D-A839C076F488}" type="presParOf" srcId="{43AE8A94-77C9-4E12-BC2D-BC72318485B0}" destId="{0ADAF1BA-17C3-4D96-B322-FAA590C2B7D2}" srcOrd="0" destOrd="0" presId="urn:microsoft.com/office/officeart/2016/7/layout/VerticalSolidActionList"/>
    <dgm:cxn modelId="{C2AFC04E-E62A-4245-A439-388044321241}" type="presParOf" srcId="{43AE8A94-77C9-4E12-BC2D-BC72318485B0}" destId="{A9DDF2D2-6502-4C0F-848A-821709864D87}" srcOrd="1" destOrd="0" presId="urn:microsoft.com/office/officeart/2016/7/layout/VerticalSolidActionList"/>
    <dgm:cxn modelId="{E6FBBF63-675F-49BD-92F6-E167AC6E2437}" type="presParOf" srcId="{3ED9BACE-2FAF-4684-A599-6522DC721408}" destId="{1D88C969-B06C-47CC-B9B9-08D7C25BC682}" srcOrd="3" destOrd="0" presId="urn:microsoft.com/office/officeart/2016/7/layout/VerticalSolidActionList"/>
    <dgm:cxn modelId="{435B189F-79FF-4ED7-A4C3-625BE93492A9}" type="presParOf" srcId="{3ED9BACE-2FAF-4684-A599-6522DC721408}" destId="{520F5C4D-1798-40E1-8E06-16F61216BA25}" srcOrd="4" destOrd="0" presId="urn:microsoft.com/office/officeart/2016/7/layout/VerticalSolidActionList"/>
    <dgm:cxn modelId="{BA73A308-A7B4-444D-BC14-20717C10B017}" type="presParOf" srcId="{520F5C4D-1798-40E1-8E06-16F61216BA25}" destId="{34358CE9-4F74-4BB2-A8BD-8C94B0E4AB2E}" srcOrd="0" destOrd="0" presId="urn:microsoft.com/office/officeart/2016/7/layout/VerticalSolidActionList"/>
    <dgm:cxn modelId="{5ADB453F-47B4-4F94-81A5-16B672D0037B}" type="presParOf" srcId="{520F5C4D-1798-40E1-8E06-16F61216BA25}" destId="{9DB2706B-5ED7-4209-8F1F-83A660C6A1CE}" srcOrd="1" destOrd="0" presId="urn:microsoft.com/office/officeart/2016/7/layout/VerticalSolidActionList"/>
    <dgm:cxn modelId="{5F5EE856-1671-4AD4-9B4E-88151DEA79D8}" type="presParOf" srcId="{3ED9BACE-2FAF-4684-A599-6522DC721408}" destId="{A705EAD9-4DEA-477C-A4F3-9F042C6A8456}" srcOrd="5" destOrd="0" presId="urn:microsoft.com/office/officeart/2016/7/layout/VerticalSolidActionList"/>
    <dgm:cxn modelId="{F41BCA20-3B1C-4323-B8E5-D938C205F51E}" type="presParOf" srcId="{3ED9BACE-2FAF-4684-A599-6522DC721408}" destId="{FC7DDB95-7071-4698-BD03-459799572BF3}" srcOrd="6" destOrd="0" presId="urn:microsoft.com/office/officeart/2016/7/layout/VerticalSolidActionList"/>
    <dgm:cxn modelId="{DFF7253D-C21A-4DC0-BC70-3DFAB50B2953}" type="presParOf" srcId="{FC7DDB95-7071-4698-BD03-459799572BF3}" destId="{15FFD1DB-066B-40C5-B44A-B7D0E9BC49D4}" srcOrd="0" destOrd="0" presId="urn:microsoft.com/office/officeart/2016/7/layout/VerticalSolidActionList"/>
    <dgm:cxn modelId="{71EAF050-77FC-4479-9006-3BC013CF02BD}" type="presParOf" srcId="{FC7DDB95-7071-4698-BD03-459799572BF3}" destId="{8051B4D5-98F2-4BC8-B802-461C7BD2014C}" srcOrd="1" destOrd="0" presId="urn:microsoft.com/office/officeart/2016/7/layout/VerticalSolidActionList"/>
    <dgm:cxn modelId="{210C5B7C-1593-4CCE-8C00-04B16C4413ED}" type="presParOf" srcId="{3ED9BACE-2FAF-4684-A599-6522DC721408}" destId="{05E5F404-27CD-4DEE-9076-F09F3BE724F3}" srcOrd="7" destOrd="0" presId="urn:microsoft.com/office/officeart/2016/7/layout/VerticalSolidActionList"/>
    <dgm:cxn modelId="{7A3CB5FA-21E8-459F-8AAA-9AE8AA61D4A5}" type="presParOf" srcId="{3ED9BACE-2FAF-4684-A599-6522DC721408}" destId="{5FB65E92-B87A-4E81-A3B3-CE53EDBD13B0}" srcOrd="8" destOrd="0" presId="urn:microsoft.com/office/officeart/2016/7/layout/VerticalSolidActionList"/>
    <dgm:cxn modelId="{E9C11FFB-D1B7-4937-9825-4CAA4F330BAD}" type="presParOf" srcId="{5FB65E92-B87A-4E81-A3B3-CE53EDBD13B0}" destId="{89448699-096D-4AEA-BD14-D98E16B1AFBE}" srcOrd="0" destOrd="0" presId="urn:microsoft.com/office/officeart/2016/7/layout/VerticalSolidActionList"/>
    <dgm:cxn modelId="{7CADFB51-26D2-46F8-BCF4-DA10BB80D1AF}" type="presParOf" srcId="{5FB65E92-B87A-4E81-A3B3-CE53EDBD13B0}" destId="{41E6436D-6173-4CF5-9906-E0B409420DE8}" srcOrd="1" destOrd="0" presId="urn:microsoft.com/office/officeart/2016/7/layout/VerticalSolidActionList"/>
    <dgm:cxn modelId="{0B1CA3CD-E978-4DAB-9034-62D6F68260EE}" type="presParOf" srcId="{3ED9BACE-2FAF-4684-A599-6522DC721408}" destId="{BE9E5B39-4C3B-4D3C-8D08-82B0E289979C}" srcOrd="9" destOrd="0" presId="urn:microsoft.com/office/officeart/2016/7/layout/VerticalSolidActionList"/>
    <dgm:cxn modelId="{96DBD32A-294B-4FAB-BD6D-CB0FB9E568A0}" type="presParOf" srcId="{3ED9BACE-2FAF-4684-A599-6522DC721408}" destId="{EDF792BC-DB36-435B-B49E-28F9508E9CB4}" srcOrd="10" destOrd="0" presId="urn:microsoft.com/office/officeart/2016/7/layout/VerticalSolidActionList"/>
    <dgm:cxn modelId="{9D2560AB-D707-418F-B924-62C2467B9888}" type="presParOf" srcId="{EDF792BC-DB36-435B-B49E-28F9508E9CB4}" destId="{4D19DE04-6522-4826-ABC7-AD23928D0178}" srcOrd="0" destOrd="0" presId="urn:microsoft.com/office/officeart/2016/7/layout/VerticalSolidActionList"/>
    <dgm:cxn modelId="{293A5082-78D9-4CEE-A86F-F7F821817F85}" type="presParOf" srcId="{EDF792BC-DB36-435B-B49E-28F9508E9CB4}" destId="{35983803-7252-4DF3-84E8-BBBC4F7DE1D2}"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BD372BB4-E559-4BDE-85B6-B8070423042D}" type="doc">
      <dgm:prSet loTypeId="urn:microsoft.com/office/officeart/2016/7/layout/VerticalSolidActionList" loCatId="List" qsTypeId="urn:microsoft.com/office/officeart/2005/8/quickstyle/simple5" qsCatId="simple" csTypeId="urn:microsoft.com/office/officeart/2005/8/colors/colorful2" csCatId="colorful" phldr="1"/>
      <dgm:spPr/>
      <dgm:t>
        <a:bodyPr/>
        <a:lstStyle/>
        <a:p>
          <a:endParaRPr lang="en-US"/>
        </a:p>
      </dgm:t>
    </dgm:pt>
    <dgm:pt modelId="{80AF5217-E622-436B-93CA-60E597C2F47E}">
      <dgm:prSet/>
      <dgm:spPr/>
      <dgm:t>
        <a:bodyPr/>
        <a:lstStyle/>
        <a:p>
          <a:r>
            <a:rPr lang="en-US" b="1" dirty="0">
              <a:solidFill>
                <a:schemeClr val="bg1"/>
              </a:solidFill>
              <a:effectLst/>
            </a:rPr>
            <a:t>PURPOSE</a:t>
          </a:r>
        </a:p>
      </dgm:t>
    </dgm:pt>
    <dgm:pt modelId="{ED4CEFF0-2414-45C2-AEE0-8F25D8963DE4}" type="parTrans" cxnId="{84A83A11-3770-4D3F-A876-369291EC5658}">
      <dgm:prSet/>
      <dgm:spPr/>
      <dgm:t>
        <a:bodyPr/>
        <a:lstStyle/>
        <a:p>
          <a:endParaRPr lang="en-US"/>
        </a:p>
      </dgm:t>
    </dgm:pt>
    <dgm:pt modelId="{F42604AA-74BB-4CC8-AB04-E637868495E9}" type="sibTrans" cxnId="{84A83A11-3770-4D3F-A876-369291EC5658}">
      <dgm:prSet/>
      <dgm:spPr/>
      <dgm:t>
        <a:bodyPr/>
        <a:lstStyle/>
        <a:p>
          <a:endParaRPr lang="en-US"/>
        </a:p>
      </dgm:t>
    </dgm:pt>
    <dgm:pt modelId="{E53323AD-2928-4B36-A3EE-84613A9907DE}">
      <dgm:prSet custT="1"/>
      <dgm:spPr/>
      <dgm:t>
        <a:bodyPr/>
        <a:lstStyle/>
        <a:p>
          <a:r>
            <a:rPr lang="en-US" sz="2000" b="1" dirty="0"/>
            <a:t>Purpose to maintain your standards while being reasonable.                        Daniel 1:8-16 NIV</a:t>
          </a:r>
        </a:p>
      </dgm:t>
    </dgm:pt>
    <dgm:pt modelId="{62CB2D62-9717-42AA-9F75-E0B86A4EE4A6}" type="parTrans" cxnId="{BC2EDAF5-8B8B-4073-B7BE-30A3F302E09D}">
      <dgm:prSet/>
      <dgm:spPr/>
      <dgm:t>
        <a:bodyPr/>
        <a:lstStyle/>
        <a:p>
          <a:endParaRPr lang="en-US"/>
        </a:p>
      </dgm:t>
    </dgm:pt>
    <dgm:pt modelId="{A8A87164-BCA7-419F-9AF2-C245C8133C2D}" type="sibTrans" cxnId="{BC2EDAF5-8B8B-4073-B7BE-30A3F302E09D}">
      <dgm:prSet/>
      <dgm:spPr/>
      <dgm:t>
        <a:bodyPr/>
        <a:lstStyle/>
        <a:p>
          <a:endParaRPr lang="en-US"/>
        </a:p>
      </dgm:t>
    </dgm:pt>
    <dgm:pt modelId="{EBBD48D4-2B33-45BC-B39B-643E9B62144B}">
      <dgm:prSet/>
      <dgm:spPr/>
      <dgm:t>
        <a:bodyPr/>
        <a:lstStyle/>
        <a:p>
          <a:r>
            <a:rPr lang="en-US" b="1" dirty="0">
              <a:solidFill>
                <a:schemeClr val="bg1"/>
              </a:solidFill>
              <a:effectLst/>
            </a:rPr>
            <a:t>GAIN AND USE</a:t>
          </a:r>
        </a:p>
      </dgm:t>
    </dgm:pt>
    <dgm:pt modelId="{EF5A5534-BAA8-43DA-B8CF-251353FD8FBA}" type="parTrans" cxnId="{6F77282B-3309-4397-A2AE-2AC63406FB7C}">
      <dgm:prSet/>
      <dgm:spPr/>
      <dgm:t>
        <a:bodyPr/>
        <a:lstStyle/>
        <a:p>
          <a:endParaRPr lang="en-US"/>
        </a:p>
      </dgm:t>
    </dgm:pt>
    <dgm:pt modelId="{B74B41F1-3DC8-4F46-906F-6D13B61DC036}" type="sibTrans" cxnId="{6F77282B-3309-4397-A2AE-2AC63406FB7C}">
      <dgm:prSet/>
      <dgm:spPr/>
      <dgm:t>
        <a:bodyPr/>
        <a:lstStyle/>
        <a:p>
          <a:endParaRPr lang="en-US"/>
        </a:p>
      </dgm:t>
    </dgm:pt>
    <dgm:pt modelId="{F2170D26-F19A-4476-B44C-2AA64B391E0A}">
      <dgm:prSet custT="1"/>
      <dgm:spPr/>
      <dgm:t>
        <a:bodyPr/>
        <a:lstStyle/>
        <a:p>
          <a:r>
            <a:rPr lang="en-US" sz="2000" b="1" dirty="0"/>
            <a:t>Gain and use influence seasoned with humility. Daniel 2</a:t>
          </a:r>
        </a:p>
      </dgm:t>
    </dgm:pt>
    <dgm:pt modelId="{5D2F4842-C8B6-4046-A22F-02CC3A7E890C}" type="parTrans" cxnId="{1174E094-DCC3-4AC6-9CB9-821905F3016C}">
      <dgm:prSet/>
      <dgm:spPr/>
      <dgm:t>
        <a:bodyPr/>
        <a:lstStyle/>
        <a:p>
          <a:endParaRPr lang="en-US"/>
        </a:p>
      </dgm:t>
    </dgm:pt>
    <dgm:pt modelId="{107226B7-763F-433C-A93C-334526569550}" type="sibTrans" cxnId="{1174E094-DCC3-4AC6-9CB9-821905F3016C}">
      <dgm:prSet/>
      <dgm:spPr/>
      <dgm:t>
        <a:bodyPr/>
        <a:lstStyle/>
        <a:p>
          <a:endParaRPr lang="en-US"/>
        </a:p>
      </dgm:t>
    </dgm:pt>
    <dgm:pt modelId="{946DF3C1-5ACA-42E8-90CF-83D27F6FB1CB}">
      <dgm:prSet/>
      <dgm:spPr/>
      <dgm:t>
        <a:bodyPr/>
        <a:lstStyle/>
        <a:p>
          <a:r>
            <a:rPr lang="en-US" b="1" dirty="0">
              <a:solidFill>
                <a:schemeClr val="bg1"/>
              </a:solidFill>
              <a:effectLst/>
            </a:rPr>
            <a:t>ADAPT</a:t>
          </a:r>
        </a:p>
      </dgm:t>
    </dgm:pt>
    <dgm:pt modelId="{AEFE0A7B-6F38-4AFA-82FC-7B4472FBC351}" type="parTrans" cxnId="{33C563FA-00EB-4311-A749-C8D4E979A056}">
      <dgm:prSet/>
      <dgm:spPr/>
      <dgm:t>
        <a:bodyPr/>
        <a:lstStyle/>
        <a:p>
          <a:endParaRPr lang="en-US"/>
        </a:p>
      </dgm:t>
    </dgm:pt>
    <dgm:pt modelId="{C2AD53A2-9FCB-442E-94C5-1D66F0BEDC64}" type="sibTrans" cxnId="{33C563FA-00EB-4311-A749-C8D4E979A056}">
      <dgm:prSet/>
      <dgm:spPr/>
      <dgm:t>
        <a:bodyPr/>
        <a:lstStyle/>
        <a:p>
          <a:endParaRPr lang="en-US"/>
        </a:p>
      </dgm:t>
    </dgm:pt>
    <dgm:pt modelId="{EFC41494-2629-4F3D-8976-477681C8C9C0}">
      <dgm:prSet custT="1"/>
      <dgm:spPr/>
      <dgm:t>
        <a:bodyPr/>
        <a:lstStyle/>
        <a:p>
          <a:r>
            <a:rPr lang="en-US" sz="2000" b="1" dirty="0"/>
            <a:t>Adapt as circumstances change. Daniel 5:13-30</a:t>
          </a:r>
        </a:p>
      </dgm:t>
    </dgm:pt>
    <dgm:pt modelId="{5A299644-0B86-4136-9052-3035D773FB8C}" type="parTrans" cxnId="{55E26B95-FEA4-4375-822C-2534F21CFBD0}">
      <dgm:prSet/>
      <dgm:spPr/>
      <dgm:t>
        <a:bodyPr/>
        <a:lstStyle/>
        <a:p>
          <a:endParaRPr lang="en-US"/>
        </a:p>
      </dgm:t>
    </dgm:pt>
    <dgm:pt modelId="{C95EC6D6-DA1E-4DA9-B05B-92B9CCB69B93}" type="sibTrans" cxnId="{55E26B95-FEA4-4375-822C-2534F21CFBD0}">
      <dgm:prSet/>
      <dgm:spPr/>
      <dgm:t>
        <a:bodyPr/>
        <a:lstStyle/>
        <a:p>
          <a:endParaRPr lang="en-US"/>
        </a:p>
      </dgm:t>
    </dgm:pt>
    <dgm:pt modelId="{69FFC568-30A2-46AF-B645-29AF0F18E621}">
      <dgm:prSet/>
      <dgm:spPr/>
      <dgm:t>
        <a:bodyPr/>
        <a:lstStyle/>
        <a:p>
          <a:r>
            <a:rPr lang="en-US" b="1" dirty="0">
              <a:solidFill>
                <a:schemeClr val="bg1"/>
              </a:solidFill>
              <a:effectLst/>
            </a:rPr>
            <a:t>KEEP</a:t>
          </a:r>
        </a:p>
      </dgm:t>
    </dgm:pt>
    <dgm:pt modelId="{03CFA7AB-105A-4B1A-A73B-B003EB3D0DBB}" type="parTrans" cxnId="{312220AD-90A3-473A-A825-1520EF3B0E02}">
      <dgm:prSet/>
      <dgm:spPr/>
      <dgm:t>
        <a:bodyPr/>
        <a:lstStyle/>
        <a:p>
          <a:endParaRPr lang="en-US"/>
        </a:p>
      </dgm:t>
    </dgm:pt>
    <dgm:pt modelId="{E354B137-9E7B-48F5-B58C-E667F3C61554}" type="sibTrans" cxnId="{312220AD-90A3-473A-A825-1520EF3B0E02}">
      <dgm:prSet/>
      <dgm:spPr/>
      <dgm:t>
        <a:bodyPr/>
        <a:lstStyle/>
        <a:p>
          <a:endParaRPr lang="en-US"/>
        </a:p>
      </dgm:t>
    </dgm:pt>
    <dgm:pt modelId="{BCEF3D44-2218-4AE0-AFDD-12A93BAF0A96}">
      <dgm:prSet custT="1"/>
      <dgm:spPr/>
      <dgm:t>
        <a:bodyPr/>
        <a:lstStyle/>
        <a:p>
          <a:r>
            <a:rPr lang="en-US" sz="2000" b="1" dirty="0"/>
            <a:t>Keep God at the center—this is not about church—it’s about Jesus the Lord. Daniel 6:10</a:t>
          </a:r>
        </a:p>
      </dgm:t>
    </dgm:pt>
    <dgm:pt modelId="{E867C6DD-96AF-48D0-8BEF-57D0AADA95CF}" type="parTrans" cxnId="{2594E5C2-6CED-4920-83C4-BCDECD045537}">
      <dgm:prSet/>
      <dgm:spPr/>
      <dgm:t>
        <a:bodyPr/>
        <a:lstStyle/>
        <a:p>
          <a:endParaRPr lang="en-US"/>
        </a:p>
      </dgm:t>
    </dgm:pt>
    <dgm:pt modelId="{C9434734-3877-4352-B85E-B16290DE6C56}" type="sibTrans" cxnId="{2594E5C2-6CED-4920-83C4-BCDECD045537}">
      <dgm:prSet/>
      <dgm:spPr/>
      <dgm:t>
        <a:bodyPr/>
        <a:lstStyle/>
        <a:p>
          <a:endParaRPr lang="en-US"/>
        </a:p>
      </dgm:t>
    </dgm:pt>
    <dgm:pt modelId="{A816CC9A-9668-4C0D-8746-F884E1AD40E8}">
      <dgm:prSet/>
      <dgm:spPr/>
      <dgm:t>
        <a:bodyPr/>
        <a:lstStyle/>
        <a:p>
          <a:r>
            <a:rPr lang="en-US" b="1" dirty="0">
              <a:solidFill>
                <a:schemeClr val="bg1"/>
              </a:solidFill>
              <a:effectLst/>
            </a:rPr>
            <a:t>DETERMINE</a:t>
          </a:r>
        </a:p>
      </dgm:t>
    </dgm:pt>
    <dgm:pt modelId="{C313A313-7924-45A6-8D33-38048EA7D663}" type="parTrans" cxnId="{442AA0BF-A54F-4CE1-BF0B-0EAE8CCFA617}">
      <dgm:prSet/>
      <dgm:spPr/>
      <dgm:t>
        <a:bodyPr/>
        <a:lstStyle/>
        <a:p>
          <a:endParaRPr lang="en-US"/>
        </a:p>
      </dgm:t>
    </dgm:pt>
    <dgm:pt modelId="{814F3682-49BA-4C93-90CA-25509E27ACAB}" type="sibTrans" cxnId="{442AA0BF-A54F-4CE1-BF0B-0EAE8CCFA617}">
      <dgm:prSet/>
      <dgm:spPr/>
      <dgm:t>
        <a:bodyPr/>
        <a:lstStyle/>
        <a:p>
          <a:endParaRPr lang="en-US"/>
        </a:p>
      </dgm:t>
    </dgm:pt>
    <dgm:pt modelId="{AB015278-CDA7-4BD7-89BD-25A769BFE331}">
      <dgm:prSet custT="1"/>
      <dgm:spPr/>
      <dgm:t>
        <a:bodyPr/>
        <a:lstStyle/>
        <a:p>
          <a:r>
            <a:rPr lang="en-US" sz="2000" b="1" dirty="0"/>
            <a:t>Determine to stand firm during hard times. Daniel 6:20-21</a:t>
          </a:r>
        </a:p>
      </dgm:t>
    </dgm:pt>
    <dgm:pt modelId="{0714779D-8EE3-47A5-B03D-32CA1AB1267E}" type="parTrans" cxnId="{163E93C9-AD6F-4D50-B435-0277ABDB20CD}">
      <dgm:prSet/>
      <dgm:spPr/>
      <dgm:t>
        <a:bodyPr/>
        <a:lstStyle/>
        <a:p>
          <a:endParaRPr lang="en-US"/>
        </a:p>
      </dgm:t>
    </dgm:pt>
    <dgm:pt modelId="{BC8C4EC7-5C23-455D-BEE0-17F8CC41A5F7}" type="sibTrans" cxnId="{163E93C9-AD6F-4D50-B435-0277ABDB20CD}">
      <dgm:prSet/>
      <dgm:spPr/>
      <dgm:t>
        <a:bodyPr/>
        <a:lstStyle/>
        <a:p>
          <a:endParaRPr lang="en-US"/>
        </a:p>
      </dgm:t>
    </dgm:pt>
    <dgm:pt modelId="{0FD80AC8-5215-421F-989E-2EFBBD909714}">
      <dgm:prSet/>
      <dgm:spPr/>
      <dgm:t>
        <a:bodyPr/>
        <a:lstStyle/>
        <a:p>
          <a:r>
            <a:rPr lang="en-US" b="1" dirty="0">
              <a:solidFill>
                <a:schemeClr val="bg1"/>
              </a:solidFill>
              <a:effectLst/>
            </a:rPr>
            <a:t>LIVE</a:t>
          </a:r>
        </a:p>
      </dgm:t>
    </dgm:pt>
    <dgm:pt modelId="{CF11AFAC-2961-4899-957F-62B2D0056D80}" type="parTrans" cxnId="{E431B15F-F6F2-4812-A61C-7102F7D550E8}">
      <dgm:prSet/>
      <dgm:spPr/>
      <dgm:t>
        <a:bodyPr/>
        <a:lstStyle/>
        <a:p>
          <a:endParaRPr lang="en-US"/>
        </a:p>
      </dgm:t>
    </dgm:pt>
    <dgm:pt modelId="{5ACE5747-14C2-47C5-89BF-62BF0097360D}" type="sibTrans" cxnId="{E431B15F-F6F2-4812-A61C-7102F7D550E8}">
      <dgm:prSet/>
      <dgm:spPr/>
      <dgm:t>
        <a:bodyPr/>
        <a:lstStyle/>
        <a:p>
          <a:endParaRPr lang="en-US"/>
        </a:p>
      </dgm:t>
    </dgm:pt>
    <dgm:pt modelId="{430EDE9B-F0C7-47D2-8DAD-B582F5385585}">
      <dgm:prSet custT="1"/>
      <dgm:spPr/>
      <dgm:t>
        <a:bodyPr/>
        <a:lstStyle/>
        <a:p>
          <a:r>
            <a:rPr lang="en-US" sz="2000" b="1" dirty="0"/>
            <a:t>Live well and prosper. Daniel 6:28</a:t>
          </a:r>
        </a:p>
      </dgm:t>
    </dgm:pt>
    <dgm:pt modelId="{C01F2BF9-E6B9-4FB4-9998-E9CB957B6C7E}" type="parTrans" cxnId="{E4D69424-ED12-4A74-A5F8-E6B32EEFD332}">
      <dgm:prSet/>
      <dgm:spPr/>
      <dgm:t>
        <a:bodyPr/>
        <a:lstStyle/>
        <a:p>
          <a:endParaRPr lang="en-US"/>
        </a:p>
      </dgm:t>
    </dgm:pt>
    <dgm:pt modelId="{43A1743E-0143-4356-8570-1596ACE6880F}" type="sibTrans" cxnId="{E4D69424-ED12-4A74-A5F8-E6B32EEFD332}">
      <dgm:prSet/>
      <dgm:spPr/>
      <dgm:t>
        <a:bodyPr/>
        <a:lstStyle/>
        <a:p>
          <a:endParaRPr lang="en-US"/>
        </a:p>
      </dgm:t>
    </dgm:pt>
    <dgm:pt modelId="{3ED9BACE-2FAF-4684-A599-6522DC721408}" type="pres">
      <dgm:prSet presAssocID="{BD372BB4-E559-4BDE-85B6-B8070423042D}" presName="Name0" presStyleCnt="0">
        <dgm:presLayoutVars>
          <dgm:dir/>
          <dgm:animLvl val="lvl"/>
          <dgm:resizeHandles val="exact"/>
        </dgm:presLayoutVars>
      </dgm:prSet>
      <dgm:spPr/>
    </dgm:pt>
    <dgm:pt modelId="{61C9DA24-B049-4658-905C-2BE00D76A8E4}" type="pres">
      <dgm:prSet presAssocID="{80AF5217-E622-436B-93CA-60E597C2F47E}" presName="linNode" presStyleCnt="0"/>
      <dgm:spPr/>
    </dgm:pt>
    <dgm:pt modelId="{52DB5890-0042-4968-A7F9-D5A58223FE0D}" type="pres">
      <dgm:prSet presAssocID="{80AF5217-E622-436B-93CA-60E597C2F47E}" presName="parentText" presStyleLbl="alignNode1" presStyleIdx="0" presStyleCnt="6">
        <dgm:presLayoutVars>
          <dgm:chMax val="1"/>
          <dgm:bulletEnabled/>
        </dgm:presLayoutVars>
      </dgm:prSet>
      <dgm:spPr/>
    </dgm:pt>
    <dgm:pt modelId="{0BF617E1-6167-4172-9A00-33178A857C9F}" type="pres">
      <dgm:prSet presAssocID="{80AF5217-E622-436B-93CA-60E597C2F47E}" presName="descendantText" presStyleLbl="alignAccFollowNode1" presStyleIdx="0" presStyleCnt="6">
        <dgm:presLayoutVars>
          <dgm:bulletEnabled/>
        </dgm:presLayoutVars>
      </dgm:prSet>
      <dgm:spPr/>
    </dgm:pt>
    <dgm:pt modelId="{6A06B5C0-B102-43F0-AF1F-7EA38CE23F0F}" type="pres">
      <dgm:prSet presAssocID="{F42604AA-74BB-4CC8-AB04-E637868495E9}" presName="sp" presStyleCnt="0"/>
      <dgm:spPr/>
    </dgm:pt>
    <dgm:pt modelId="{43AE8A94-77C9-4E12-BC2D-BC72318485B0}" type="pres">
      <dgm:prSet presAssocID="{EBBD48D4-2B33-45BC-B39B-643E9B62144B}" presName="linNode" presStyleCnt="0"/>
      <dgm:spPr/>
    </dgm:pt>
    <dgm:pt modelId="{0ADAF1BA-17C3-4D96-B322-FAA590C2B7D2}" type="pres">
      <dgm:prSet presAssocID="{EBBD48D4-2B33-45BC-B39B-643E9B62144B}" presName="parentText" presStyleLbl="alignNode1" presStyleIdx="1" presStyleCnt="6">
        <dgm:presLayoutVars>
          <dgm:chMax val="1"/>
          <dgm:bulletEnabled/>
        </dgm:presLayoutVars>
      </dgm:prSet>
      <dgm:spPr/>
    </dgm:pt>
    <dgm:pt modelId="{A9DDF2D2-6502-4C0F-848A-821709864D87}" type="pres">
      <dgm:prSet presAssocID="{EBBD48D4-2B33-45BC-B39B-643E9B62144B}" presName="descendantText" presStyleLbl="alignAccFollowNode1" presStyleIdx="1" presStyleCnt="6">
        <dgm:presLayoutVars>
          <dgm:bulletEnabled/>
        </dgm:presLayoutVars>
      </dgm:prSet>
      <dgm:spPr/>
    </dgm:pt>
    <dgm:pt modelId="{1D88C969-B06C-47CC-B9B9-08D7C25BC682}" type="pres">
      <dgm:prSet presAssocID="{B74B41F1-3DC8-4F46-906F-6D13B61DC036}" presName="sp" presStyleCnt="0"/>
      <dgm:spPr/>
    </dgm:pt>
    <dgm:pt modelId="{520F5C4D-1798-40E1-8E06-16F61216BA25}" type="pres">
      <dgm:prSet presAssocID="{946DF3C1-5ACA-42E8-90CF-83D27F6FB1CB}" presName="linNode" presStyleCnt="0"/>
      <dgm:spPr/>
    </dgm:pt>
    <dgm:pt modelId="{34358CE9-4F74-4BB2-A8BD-8C94B0E4AB2E}" type="pres">
      <dgm:prSet presAssocID="{946DF3C1-5ACA-42E8-90CF-83D27F6FB1CB}" presName="parentText" presStyleLbl="alignNode1" presStyleIdx="2" presStyleCnt="6">
        <dgm:presLayoutVars>
          <dgm:chMax val="1"/>
          <dgm:bulletEnabled/>
        </dgm:presLayoutVars>
      </dgm:prSet>
      <dgm:spPr/>
    </dgm:pt>
    <dgm:pt modelId="{9DB2706B-5ED7-4209-8F1F-83A660C6A1CE}" type="pres">
      <dgm:prSet presAssocID="{946DF3C1-5ACA-42E8-90CF-83D27F6FB1CB}" presName="descendantText" presStyleLbl="alignAccFollowNode1" presStyleIdx="2" presStyleCnt="6">
        <dgm:presLayoutVars>
          <dgm:bulletEnabled/>
        </dgm:presLayoutVars>
      </dgm:prSet>
      <dgm:spPr/>
    </dgm:pt>
    <dgm:pt modelId="{A705EAD9-4DEA-477C-A4F3-9F042C6A8456}" type="pres">
      <dgm:prSet presAssocID="{C2AD53A2-9FCB-442E-94C5-1D66F0BEDC64}" presName="sp" presStyleCnt="0"/>
      <dgm:spPr/>
    </dgm:pt>
    <dgm:pt modelId="{FC7DDB95-7071-4698-BD03-459799572BF3}" type="pres">
      <dgm:prSet presAssocID="{69FFC568-30A2-46AF-B645-29AF0F18E621}" presName="linNode" presStyleCnt="0"/>
      <dgm:spPr/>
    </dgm:pt>
    <dgm:pt modelId="{15FFD1DB-066B-40C5-B44A-B7D0E9BC49D4}" type="pres">
      <dgm:prSet presAssocID="{69FFC568-30A2-46AF-B645-29AF0F18E621}" presName="parentText" presStyleLbl="alignNode1" presStyleIdx="3" presStyleCnt="6">
        <dgm:presLayoutVars>
          <dgm:chMax val="1"/>
          <dgm:bulletEnabled/>
        </dgm:presLayoutVars>
      </dgm:prSet>
      <dgm:spPr/>
    </dgm:pt>
    <dgm:pt modelId="{8051B4D5-98F2-4BC8-B802-461C7BD2014C}" type="pres">
      <dgm:prSet presAssocID="{69FFC568-30A2-46AF-B645-29AF0F18E621}" presName="descendantText" presStyleLbl="alignAccFollowNode1" presStyleIdx="3" presStyleCnt="6">
        <dgm:presLayoutVars>
          <dgm:bulletEnabled/>
        </dgm:presLayoutVars>
      </dgm:prSet>
      <dgm:spPr/>
    </dgm:pt>
    <dgm:pt modelId="{05E5F404-27CD-4DEE-9076-F09F3BE724F3}" type="pres">
      <dgm:prSet presAssocID="{E354B137-9E7B-48F5-B58C-E667F3C61554}" presName="sp" presStyleCnt="0"/>
      <dgm:spPr/>
    </dgm:pt>
    <dgm:pt modelId="{5FB65E92-B87A-4E81-A3B3-CE53EDBD13B0}" type="pres">
      <dgm:prSet presAssocID="{A816CC9A-9668-4C0D-8746-F884E1AD40E8}" presName="linNode" presStyleCnt="0"/>
      <dgm:spPr/>
    </dgm:pt>
    <dgm:pt modelId="{89448699-096D-4AEA-BD14-D98E16B1AFBE}" type="pres">
      <dgm:prSet presAssocID="{A816CC9A-9668-4C0D-8746-F884E1AD40E8}" presName="parentText" presStyleLbl="alignNode1" presStyleIdx="4" presStyleCnt="6">
        <dgm:presLayoutVars>
          <dgm:chMax val="1"/>
          <dgm:bulletEnabled/>
        </dgm:presLayoutVars>
      </dgm:prSet>
      <dgm:spPr/>
    </dgm:pt>
    <dgm:pt modelId="{41E6436D-6173-4CF5-9906-E0B409420DE8}" type="pres">
      <dgm:prSet presAssocID="{A816CC9A-9668-4C0D-8746-F884E1AD40E8}" presName="descendantText" presStyleLbl="alignAccFollowNode1" presStyleIdx="4" presStyleCnt="6">
        <dgm:presLayoutVars>
          <dgm:bulletEnabled/>
        </dgm:presLayoutVars>
      </dgm:prSet>
      <dgm:spPr/>
    </dgm:pt>
    <dgm:pt modelId="{BE9E5B39-4C3B-4D3C-8D08-82B0E289979C}" type="pres">
      <dgm:prSet presAssocID="{814F3682-49BA-4C93-90CA-25509E27ACAB}" presName="sp" presStyleCnt="0"/>
      <dgm:spPr/>
    </dgm:pt>
    <dgm:pt modelId="{EDF792BC-DB36-435B-B49E-28F9508E9CB4}" type="pres">
      <dgm:prSet presAssocID="{0FD80AC8-5215-421F-989E-2EFBBD909714}" presName="linNode" presStyleCnt="0"/>
      <dgm:spPr/>
    </dgm:pt>
    <dgm:pt modelId="{4D19DE04-6522-4826-ABC7-AD23928D0178}" type="pres">
      <dgm:prSet presAssocID="{0FD80AC8-5215-421F-989E-2EFBBD909714}" presName="parentText" presStyleLbl="alignNode1" presStyleIdx="5" presStyleCnt="6">
        <dgm:presLayoutVars>
          <dgm:chMax val="1"/>
          <dgm:bulletEnabled/>
        </dgm:presLayoutVars>
      </dgm:prSet>
      <dgm:spPr/>
    </dgm:pt>
    <dgm:pt modelId="{35983803-7252-4DF3-84E8-BBBC4F7DE1D2}" type="pres">
      <dgm:prSet presAssocID="{0FD80AC8-5215-421F-989E-2EFBBD909714}" presName="descendantText" presStyleLbl="alignAccFollowNode1" presStyleIdx="5" presStyleCnt="6">
        <dgm:presLayoutVars>
          <dgm:bulletEnabled/>
        </dgm:presLayoutVars>
      </dgm:prSet>
      <dgm:spPr/>
    </dgm:pt>
  </dgm:ptLst>
  <dgm:cxnLst>
    <dgm:cxn modelId="{84A83A11-3770-4D3F-A876-369291EC5658}" srcId="{BD372BB4-E559-4BDE-85B6-B8070423042D}" destId="{80AF5217-E622-436B-93CA-60E597C2F47E}" srcOrd="0" destOrd="0" parTransId="{ED4CEFF0-2414-45C2-AEE0-8F25D8963DE4}" sibTransId="{F42604AA-74BB-4CC8-AB04-E637868495E9}"/>
    <dgm:cxn modelId="{E4D69424-ED12-4A74-A5F8-E6B32EEFD332}" srcId="{0FD80AC8-5215-421F-989E-2EFBBD909714}" destId="{430EDE9B-F0C7-47D2-8DAD-B582F5385585}" srcOrd="0" destOrd="0" parTransId="{C01F2BF9-E6B9-4FB4-9998-E9CB957B6C7E}" sibTransId="{43A1743E-0143-4356-8570-1596ACE6880F}"/>
    <dgm:cxn modelId="{6F77282B-3309-4397-A2AE-2AC63406FB7C}" srcId="{BD372BB4-E559-4BDE-85B6-B8070423042D}" destId="{EBBD48D4-2B33-45BC-B39B-643E9B62144B}" srcOrd="1" destOrd="0" parTransId="{EF5A5534-BAA8-43DA-B8CF-251353FD8FBA}" sibTransId="{B74B41F1-3DC8-4F46-906F-6D13B61DC036}"/>
    <dgm:cxn modelId="{7C94655B-69C9-4D6D-B279-AC4680C3CF2F}" type="presOf" srcId="{80AF5217-E622-436B-93CA-60E597C2F47E}" destId="{52DB5890-0042-4968-A7F9-D5A58223FE0D}" srcOrd="0" destOrd="0" presId="urn:microsoft.com/office/officeart/2016/7/layout/VerticalSolidActionList"/>
    <dgm:cxn modelId="{05E0C85D-92DE-4B09-B2F5-617BD263189B}" type="presOf" srcId="{BD372BB4-E559-4BDE-85B6-B8070423042D}" destId="{3ED9BACE-2FAF-4684-A599-6522DC721408}" srcOrd="0" destOrd="0" presId="urn:microsoft.com/office/officeart/2016/7/layout/VerticalSolidActionList"/>
    <dgm:cxn modelId="{E431B15F-F6F2-4812-A61C-7102F7D550E8}" srcId="{BD372BB4-E559-4BDE-85B6-B8070423042D}" destId="{0FD80AC8-5215-421F-989E-2EFBBD909714}" srcOrd="5" destOrd="0" parTransId="{CF11AFAC-2961-4899-957F-62B2D0056D80}" sibTransId="{5ACE5747-14C2-47C5-89BF-62BF0097360D}"/>
    <dgm:cxn modelId="{4F096E70-3613-4969-942E-6217EB5B83AE}" type="presOf" srcId="{EBBD48D4-2B33-45BC-B39B-643E9B62144B}" destId="{0ADAF1BA-17C3-4D96-B322-FAA590C2B7D2}" srcOrd="0" destOrd="0" presId="urn:microsoft.com/office/officeart/2016/7/layout/VerticalSolidActionList"/>
    <dgm:cxn modelId="{3639F957-E8AE-457D-84BB-DA244D4E2DF3}" type="presOf" srcId="{EFC41494-2629-4F3D-8976-477681C8C9C0}" destId="{9DB2706B-5ED7-4209-8F1F-83A660C6A1CE}" srcOrd="0" destOrd="0" presId="urn:microsoft.com/office/officeart/2016/7/layout/VerticalSolidActionList"/>
    <dgm:cxn modelId="{1174E094-DCC3-4AC6-9CB9-821905F3016C}" srcId="{EBBD48D4-2B33-45BC-B39B-643E9B62144B}" destId="{F2170D26-F19A-4476-B44C-2AA64B391E0A}" srcOrd="0" destOrd="0" parTransId="{5D2F4842-C8B6-4046-A22F-02CC3A7E890C}" sibTransId="{107226B7-763F-433C-A93C-334526569550}"/>
    <dgm:cxn modelId="{55E26B95-FEA4-4375-822C-2534F21CFBD0}" srcId="{946DF3C1-5ACA-42E8-90CF-83D27F6FB1CB}" destId="{EFC41494-2629-4F3D-8976-477681C8C9C0}" srcOrd="0" destOrd="0" parTransId="{5A299644-0B86-4136-9052-3035D773FB8C}" sibTransId="{C95EC6D6-DA1E-4DA9-B05B-92B9CCB69B93}"/>
    <dgm:cxn modelId="{D4E0D49C-E9DB-4CAB-8C68-228C832812E6}" type="presOf" srcId="{A816CC9A-9668-4C0D-8746-F884E1AD40E8}" destId="{89448699-096D-4AEA-BD14-D98E16B1AFBE}" srcOrd="0" destOrd="0" presId="urn:microsoft.com/office/officeart/2016/7/layout/VerticalSolidActionList"/>
    <dgm:cxn modelId="{2E3558A1-A7ED-4FF5-8DB5-6F535A37F928}" type="presOf" srcId="{69FFC568-30A2-46AF-B645-29AF0F18E621}" destId="{15FFD1DB-066B-40C5-B44A-B7D0E9BC49D4}" srcOrd="0" destOrd="0" presId="urn:microsoft.com/office/officeart/2016/7/layout/VerticalSolidActionList"/>
    <dgm:cxn modelId="{32E8E6AA-17B4-447D-A7AA-DA983CE8ED26}" type="presOf" srcId="{F2170D26-F19A-4476-B44C-2AA64B391E0A}" destId="{A9DDF2D2-6502-4C0F-848A-821709864D87}" srcOrd="0" destOrd="0" presId="urn:microsoft.com/office/officeart/2016/7/layout/VerticalSolidActionList"/>
    <dgm:cxn modelId="{312220AD-90A3-473A-A825-1520EF3B0E02}" srcId="{BD372BB4-E559-4BDE-85B6-B8070423042D}" destId="{69FFC568-30A2-46AF-B645-29AF0F18E621}" srcOrd="3" destOrd="0" parTransId="{03CFA7AB-105A-4B1A-A73B-B003EB3D0DBB}" sibTransId="{E354B137-9E7B-48F5-B58C-E667F3C61554}"/>
    <dgm:cxn modelId="{442AA0BF-A54F-4CE1-BF0B-0EAE8CCFA617}" srcId="{BD372BB4-E559-4BDE-85B6-B8070423042D}" destId="{A816CC9A-9668-4C0D-8746-F884E1AD40E8}" srcOrd="4" destOrd="0" parTransId="{C313A313-7924-45A6-8D33-38048EA7D663}" sibTransId="{814F3682-49BA-4C93-90CA-25509E27ACAB}"/>
    <dgm:cxn modelId="{2594E5C2-6CED-4920-83C4-BCDECD045537}" srcId="{69FFC568-30A2-46AF-B645-29AF0F18E621}" destId="{BCEF3D44-2218-4AE0-AFDD-12A93BAF0A96}" srcOrd="0" destOrd="0" parTransId="{E867C6DD-96AF-48D0-8BEF-57D0AADA95CF}" sibTransId="{C9434734-3877-4352-B85E-B16290DE6C56}"/>
    <dgm:cxn modelId="{6E80FBC6-360D-4335-9B7E-9FB1878B1536}" type="presOf" srcId="{0FD80AC8-5215-421F-989E-2EFBBD909714}" destId="{4D19DE04-6522-4826-ABC7-AD23928D0178}" srcOrd="0" destOrd="0" presId="urn:microsoft.com/office/officeart/2016/7/layout/VerticalSolidActionList"/>
    <dgm:cxn modelId="{580218C8-C5FB-4AC6-ACDC-1F8D953C36B7}" type="presOf" srcId="{BCEF3D44-2218-4AE0-AFDD-12A93BAF0A96}" destId="{8051B4D5-98F2-4BC8-B802-461C7BD2014C}" srcOrd="0" destOrd="0" presId="urn:microsoft.com/office/officeart/2016/7/layout/VerticalSolidActionList"/>
    <dgm:cxn modelId="{163E93C9-AD6F-4D50-B435-0277ABDB20CD}" srcId="{A816CC9A-9668-4C0D-8746-F884E1AD40E8}" destId="{AB015278-CDA7-4BD7-89BD-25A769BFE331}" srcOrd="0" destOrd="0" parTransId="{0714779D-8EE3-47A5-B03D-32CA1AB1267E}" sibTransId="{BC8C4EC7-5C23-455D-BEE0-17F8CC41A5F7}"/>
    <dgm:cxn modelId="{4B758BDA-21A3-42CB-8A27-FBAC87D61ED1}" type="presOf" srcId="{430EDE9B-F0C7-47D2-8DAD-B582F5385585}" destId="{35983803-7252-4DF3-84E8-BBBC4F7DE1D2}" srcOrd="0" destOrd="0" presId="urn:microsoft.com/office/officeart/2016/7/layout/VerticalSolidActionList"/>
    <dgm:cxn modelId="{4FF74EE3-E675-4F33-8F36-DFFD629C52AC}" type="presOf" srcId="{946DF3C1-5ACA-42E8-90CF-83D27F6FB1CB}" destId="{34358CE9-4F74-4BB2-A8BD-8C94B0E4AB2E}" srcOrd="0" destOrd="0" presId="urn:microsoft.com/office/officeart/2016/7/layout/VerticalSolidActionList"/>
    <dgm:cxn modelId="{5656B5E8-6E86-4247-85B3-FA09D08F7D96}" type="presOf" srcId="{AB015278-CDA7-4BD7-89BD-25A769BFE331}" destId="{41E6436D-6173-4CF5-9906-E0B409420DE8}" srcOrd="0" destOrd="0" presId="urn:microsoft.com/office/officeart/2016/7/layout/VerticalSolidActionList"/>
    <dgm:cxn modelId="{7945C3EE-991F-41E3-8E83-58B82699F8A8}" type="presOf" srcId="{E53323AD-2928-4B36-A3EE-84613A9907DE}" destId="{0BF617E1-6167-4172-9A00-33178A857C9F}" srcOrd="0" destOrd="0" presId="urn:microsoft.com/office/officeart/2016/7/layout/VerticalSolidActionList"/>
    <dgm:cxn modelId="{BC2EDAF5-8B8B-4073-B7BE-30A3F302E09D}" srcId="{80AF5217-E622-436B-93CA-60E597C2F47E}" destId="{E53323AD-2928-4B36-A3EE-84613A9907DE}" srcOrd="0" destOrd="0" parTransId="{62CB2D62-9717-42AA-9F75-E0B86A4EE4A6}" sibTransId="{A8A87164-BCA7-419F-9AF2-C245C8133C2D}"/>
    <dgm:cxn modelId="{33C563FA-00EB-4311-A749-C8D4E979A056}" srcId="{BD372BB4-E559-4BDE-85B6-B8070423042D}" destId="{946DF3C1-5ACA-42E8-90CF-83D27F6FB1CB}" srcOrd="2" destOrd="0" parTransId="{AEFE0A7B-6F38-4AFA-82FC-7B4472FBC351}" sibTransId="{C2AD53A2-9FCB-442E-94C5-1D66F0BEDC64}"/>
    <dgm:cxn modelId="{6DC97BBC-67EF-4955-92D6-F23E6A5697D4}" type="presParOf" srcId="{3ED9BACE-2FAF-4684-A599-6522DC721408}" destId="{61C9DA24-B049-4658-905C-2BE00D76A8E4}" srcOrd="0" destOrd="0" presId="urn:microsoft.com/office/officeart/2016/7/layout/VerticalSolidActionList"/>
    <dgm:cxn modelId="{2B86BCA2-E15F-4993-BE39-BFB8D0AD70CA}" type="presParOf" srcId="{61C9DA24-B049-4658-905C-2BE00D76A8E4}" destId="{52DB5890-0042-4968-A7F9-D5A58223FE0D}" srcOrd="0" destOrd="0" presId="urn:microsoft.com/office/officeart/2016/7/layout/VerticalSolidActionList"/>
    <dgm:cxn modelId="{5DF10133-05AA-4697-8366-E0922C0D5E72}" type="presParOf" srcId="{61C9DA24-B049-4658-905C-2BE00D76A8E4}" destId="{0BF617E1-6167-4172-9A00-33178A857C9F}" srcOrd="1" destOrd="0" presId="urn:microsoft.com/office/officeart/2016/7/layout/VerticalSolidActionList"/>
    <dgm:cxn modelId="{1486E614-37CF-4649-AAB8-0F6015BABE97}" type="presParOf" srcId="{3ED9BACE-2FAF-4684-A599-6522DC721408}" destId="{6A06B5C0-B102-43F0-AF1F-7EA38CE23F0F}" srcOrd="1" destOrd="0" presId="urn:microsoft.com/office/officeart/2016/7/layout/VerticalSolidActionList"/>
    <dgm:cxn modelId="{51A3AC7D-5F56-49B0-BA2D-1AA92E1E06F3}" type="presParOf" srcId="{3ED9BACE-2FAF-4684-A599-6522DC721408}" destId="{43AE8A94-77C9-4E12-BC2D-BC72318485B0}" srcOrd="2" destOrd="0" presId="urn:microsoft.com/office/officeart/2016/7/layout/VerticalSolidActionList"/>
    <dgm:cxn modelId="{49B7ED73-2372-423C-945D-A839C076F488}" type="presParOf" srcId="{43AE8A94-77C9-4E12-BC2D-BC72318485B0}" destId="{0ADAF1BA-17C3-4D96-B322-FAA590C2B7D2}" srcOrd="0" destOrd="0" presId="urn:microsoft.com/office/officeart/2016/7/layout/VerticalSolidActionList"/>
    <dgm:cxn modelId="{C2AFC04E-E62A-4245-A439-388044321241}" type="presParOf" srcId="{43AE8A94-77C9-4E12-BC2D-BC72318485B0}" destId="{A9DDF2D2-6502-4C0F-848A-821709864D87}" srcOrd="1" destOrd="0" presId="urn:microsoft.com/office/officeart/2016/7/layout/VerticalSolidActionList"/>
    <dgm:cxn modelId="{E6FBBF63-675F-49BD-92F6-E167AC6E2437}" type="presParOf" srcId="{3ED9BACE-2FAF-4684-A599-6522DC721408}" destId="{1D88C969-B06C-47CC-B9B9-08D7C25BC682}" srcOrd="3" destOrd="0" presId="urn:microsoft.com/office/officeart/2016/7/layout/VerticalSolidActionList"/>
    <dgm:cxn modelId="{435B189F-79FF-4ED7-A4C3-625BE93492A9}" type="presParOf" srcId="{3ED9BACE-2FAF-4684-A599-6522DC721408}" destId="{520F5C4D-1798-40E1-8E06-16F61216BA25}" srcOrd="4" destOrd="0" presId="urn:microsoft.com/office/officeart/2016/7/layout/VerticalSolidActionList"/>
    <dgm:cxn modelId="{BA73A308-A7B4-444D-BC14-20717C10B017}" type="presParOf" srcId="{520F5C4D-1798-40E1-8E06-16F61216BA25}" destId="{34358CE9-4F74-4BB2-A8BD-8C94B0E4AB2E}" srcOrd="0" destOrd="0" presId="urn:microsoft.com/office/officeart/2016/7/layout/VerticalSolidActionList"/>
    <dgm:cxn modelId="{5ADB453F-47B4-4F94-81A5-16B672D0037B}" type="presParOf" srcId="{520F5C4D-1798-40E1-8E06-16F61216BA25}" destId="{9DB2706B-5ED7-4209-8F1F-83A660C6A1CE}" srcOrd="1" destOrd="0" presId="urn:microsoft.com/office/officeart/2016/7/layout/VerticalSolidActionList"/>
    <dgm:cxn modelId="{5F5EE856-1671-4AD4-9B4E-88151DEA79D8}" type="presParOf" srcId="{3ED9BACE-2FAF-4684-A599-6522DC721408}" destId="{A705EAD9-4DEA-477C-A4F3-9F042C6A8456}" srcOrd="5" destOrd="0" presId="urn:microsoft.com/office/officeart/2016/7/layout/VerticalSolidActionList"/>
    <dgm:cxn modelId="{F41BCA20-3B1C-4323-B8E5-D938C205F51E}" type="presParOf" srcId="{3ED9BACE-2FAF-4684-A599-6522DC721408}" destId="{FC7DDB95-7071-4698-BD03-459799572BF3}" srcOrd="6" destOrd="0" presId="urn:microsoft.com/office/officeart/2016/7/layout/VerticalSolidActionList"/>
    <dgm:cxn modelId="{DFF7253D-C21A-4DC0-BC70-3DFAB50B2953}" type="presParOf" srcId="{FC7DDB95-7071-4698-BD03-459799572BF3}" destId="{15FFD1DB-066B-40C5-B44A-B7D0E9BC49D4}" srcOrd="0" destOrd="0" presId="urn:microsoft.com/office/officeart/2016/7/layout/VerticalSolidActionList"/>
    <dgm:cxn modelId="{71EAF050-77FC-4479-9006-3BC013CF02BD}" type="presParOf" srcId="{FC7DDB95-7071-4698-BD03-459799572BF3}" destId="{8051B4D5-98F2-4BC8-B802-461C7BD2014C}" srcOrd="1" destOrd="0" presId="urn:microsoft.com/office/officeart/2016/7/layout/VerticalSolidActionList"/>
    <dgm:cxn modelId="{210C5B7C-1593-4CCE-8C00-04B16C4413ED}" type="presParOf" srcId="{3ED9BACE-2FAF-4684-A599-6522DC721408}" destId="{05E5F404-27CD-4DEE-9076-F09F3BE724F3}" srcOrd="7" destOrd="0" presId="urn:microsoft.com/office/officeart/2016/7/layout/VerticalSolidActionList"/>
    <dgm:cxn modelId="{7A3CB5FA-21E8-459F-8AAA-9AE8AA61D4A5}" type="presParOf" srcId="{3ED9BACE-2FAF-4684-A599-6522DC721408}" destId="{5FB65E92-B87A-4E81-A3B3-CE53EDBD13B0}" srcOrd="8" destOrd="0" presId="urn:microsoft.com/office/officeart/2016/7/layout/VerticalSolidActionList"/>
    <dgm:cxn modelId="{E9C11FFB-D1B7-4937-9825-4CAA4F330BAD}" type="presParOf" srcId="{5FB65E92-B87A-4E81-A3B3-CE53EDBD13B0}" destId="{89448699-096D-4AEA-BD14-D98E16B1AFBE}" srcOrd="0" destOrd="0" presId="urn:microsoft.com/office/officeart/2016/7/layout/VerticalSolidActionList"/>
    <dgm:cxn modelId="{7CADFB51-26D2-46F8-BCF4-DA10BB80D1AF}" type="presParOf" srcId="{5FB65E92-B87A-4E81-A3B3-CE53EDBD13B0}" destId="{41E6436D-6173-4CF5-9906-E0B409420DE8}" srcOrd="1" destOrd="0" presId="urn:microsoft.com/office/officeart/2016/7/layout/VerticalSolidActionList"/>
    <dgm:cxn modelId="{0B1CA3CD-E978-4DAB-9034-62D6F68260EE}" type="presParOf" srcId="{3ED9BACE-2FAF-4684-A599-6522DC721408}" destId="{BE9E5B39-4C3B-4D3C-8D08-82B0E289979C}" srcOrd="9" destOrd="0" presId="urn:microsoft.com/office/officeart/2016/7/layout/VerticalSolidActionList"/>
    <dgm:cxn modelId="{96DBD32A-294B-4FAB-BD6D-CB0FB9E568A0}" type="presParOf" srcId="{3ED9BACE-2FAF-4684-A599-6522DC721408}" destId="{EDF792BC-DB36-435B-B49E-28F9508E9CB4}" srcOrd="10" destOrd="0" presId="urn:microsoft.com/office/officeart/2016/7/layout/VerticalSolidActionList"/>
    <dgm:cxn modelId="{9D2560AB-D707-418F-B924-62C2467B9888}" type="presParOf" srcId="{EDF792BC-DB36-435B-B49E-28F9508E9CB4}" destId="{4D19DE04-6522-4826-ABC7-AD23928D0178}" srcOrd="0" destOrd="0" presId="urn:microsoft.com/office/officeart/2016/7/layout/VerticalSolidActionList"/>
    <dgm:cxn modelId="{293A5082-78D9-4CEE-A86F-F7F821817F85}" type="presParOf" srcId="{EDF792BC-DB36-435B-B49E-28F9508E9CB4}" destId="{35983803-7252-4DF3-84E8-BBBC4F7DE1D2}"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EA3C2E20-90CA-458A-B0D0-A3D7471DC9C5}"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en-US"/>
        </a:p>
      </dgm:t>
    </dgm:pt>
    <dgm:pt modelId="{FE548B77-2295-4AC4-8BF3-47F78C7674DF}">
      <dgm:prSet/>
      <dgm:spPr/>
      <dgm:t>
        <a:bodyPr/>
        <a:lstStyle/>
        <a:p>
          <a:r>
            <a:rPr lang="en-US" dirty="0">
              <a:solidFill>
                <a:schemeClr val="tx1"/>
              </a:solidFill>
              <a:effectLst>
                <a:outerShdw blurRad="38100" dist="38100" dir="2700000" algn="tl">
                  <a:srgbClr val="000000">
                    <a:alpha val="43137"/>
                  </a:srgbClr>
                </a:outerShdw>
              </a:effectLst>
            </a:rPr>
            <a:t>The challenge for the church parallels that of other social institutions. </a:t>
          </a:r>
        </a:p>
      </dgm:t>
    </dgm:pt>
    <dgm:pt modelId="{B1240F94-D3AD-4575-9770-89059BDB9712}" type="parTrans" cxnId="{B92E7B35-E4D2-4F98-92B0-68F623A53DBD}">
      <dgm:prSet/>
      <dgm:spPr/>
      <dgm:t>
        <a:bodyPr/>
        <a:lstStyle/>
        <a:p>
          <a:endParaRPr lang="en-US"/>
        </a:p>
      </dgm:t>
    </dgm:pt>
    <dgm:pt modelId="{0EF91EF6-1F10-407D-AAF2-6D2649B1A932}" type="sibTrans" cxnId="{B92E7B35-E4D2-4F98-92B0-68F623A53DBD}">
      <dgm:prSet/>
      <dgm:spPr/>
      <dgm:t>
        <a:bodyPr/>
        <a:lstStyle/>
        <a:p>
          <a:endParaRPr lang="en-US"/>
        </a:p>
      </dgm:t>
    </dgm:pt>
    <dgm:pt modelId="{C8D02848-D189-41BA-9EA2-75316FFF6430}">
      <dgm:prSet/>
      <dgm:spPr/>
      <dgm:t>
        <a:bodyPr/>
        <a:lstStyle/>
        <a:p>
          <a:r>
            <a:rPr lang="en-US" dirty="0">
              <a:effectLst>
                <a:outerShdw blurRad="38100" dist="38100" dir="2700000" algn="tl">
                  <a:srgbClr val="000000">
                    <a:alpha val="43137"/>
                  </a:srgbClr>
                </a:outerShdw>
              </a:effectLst>
            </a:rPr>
            <a:t>We need to recognize post-Christian thinking then determine the best way to </a:t>
          </a:r>
          <a:r>
            <a:rPr lang="en-US" dirty="0">
              <a:solidFill>
                <a:schemeClr val="accent5">
                  <a:lumMod val="60000"/>
                  <a:lumOff val="40000"/>
                </a:schemeClr>
              </a:solidFill>
              <a:effectLst>
                <a:outerShdw blurRad="38100" dist="38100" dir="2700000" algn="tl">
                  <a:srgbClr val="000000">
                    <a:alpha val="43137"/>
                  </a:srgbClr>
                </a:outerShdw>
              </a:effectLst>
            </a:rPr>
            <a:t>connect</a:t>
          </a:r>
          <a:r>
            <a:rPr lang="en-US" dirty="0">
              <a:effectLst>
                <a:outerShdw blurRad="38100" dist="38100" dir="2700000" algn="tl">
                  <a:srgbClr val="000000">
                    <a:alpha val="43137"/>
                  </a:srgbClr>
                </a:outerShdw>
              </a:effectLst>
            </a:rPr>
            <a:t> with and </a:t>
          </a:r>
          <a:r>
            <a:rPr lang="en-US" dirty="0">
              <a:solidFill>
                <a:schemeClr val="accent5">
                  <a:lumMod val="60000"/>
                  <a:lumOff val="40000"/>
                </a:schemeClr>
              </a:solidFill>
              <a:effectLst>
                <a:outerShdw blurRad="38100" dist="38100" dir="2700000" algn="tl">
                  <a:srgbClr val="000000">
                    <a:alpha val="43137"/>
                  </a:srgbClr>
                </a:outerShdw>
              </a:effectLst>
            </a:rPr>
            <a:t>influence</a:t>
          </a:r>
          <a:r>
            <a:rPr lang="en-US" dirty="0">
              <a:effectLst>
                <a:outerShdw blurRad="38100" dist="38100" dir="2700000" algn="tl">
                  <a:srgbClr val="000000">
                    <a:alpha val="43137"/>
                  </a:srgbClr>
                </a:outerShdw>
              </a:effectLst>
            </a:rPr>
            <a:t> individuals and the culture.</a:t>
          </a:r>
        </a:p>
      </dgm:t>
    </dgm:pt>
    <dgm:pt modelId="{7110E842-67EF-4E8B-9F15-F54F551CF4BD}" type="parTrans" cxnId="{FF36EC24-0F8C-465A-AA8C-A79267EC982D}">
      <dgm:prSet/>
      <dgm:spPr/>
      <dgm:t>
        <a:bodyPr/>
        <a:lstStyle/>
        <a:p>
          <a:endParaRPr lang="en-US"/>
        </a:p>
      </dgm:t>
    </dgm:pt>
    <dgm:pt modelId="{63E0F7FB-F2F9-417B-B059-60EC79692D05}" type="sibTrans" cxnId="{FF36EC24-0F8C-465A-AA8C-A79267EC982D}">
      <dgm:prSet/>
      <dgm:spPr/>
      <dgm:t>
        <a:bodyPr/>
        <a:lstStyle/>
        <a:p>
          <a:endParaRPr lang="en-US"/>
        </a:p>
      </dgm:t>
    </dgm:pt>
    <dgm:pt modelId="{418845A3-5A14-47D8-B883-638AB4886D20}">
      <dgm:prSet/>
      <dgm:spPr/>
      <dgm:t>
        <a:bodyPr/>
        <a:lstStyle/>
        <a:p>
          <a:r>
            <a:rPr lang="en-US" dirty="0">
              <a:effectLst>
                <a:outerShdw blurRad="38100" dist="38100" dir="2700000" algn="tl">
                  <a:srgbClr val="000000">
                    <a:alpha val="43137"/>
                  </a:srgbClr>
                </a:outerShdw>
              </a:effectLst>
            </a:rPr>
            <a:t>Impact awaits those who will deliberately </a:t>
          </a:r>
          <a:r>
            <a:rPr lang="en-US" dirty="0">
              <a:solidFill>
                <a:schemeClr val="accent5">
                  <a:lumMod val="60000"/>
                  <a:lumOff val="40000"/>
                </a:schemeClr>
              </a:solidFill>
              <a:effectLst>
                <a:outerShdw blurRad="38100" dist="38100" dir="2700000" algn="tl">
                  <a:srgbClr val="000000">
                    <a:alpha val="43137"/>
                  </a:srgbClr>
                </a:outerShdw>
              </a:effectLst>
            </a:rPr>
            <a:t>embrace</a:t>
          </a:r>
          <a:r>
            <a:rPr lang="en-US" dirty="0">
              <a:effectLst>
                <a:outerShdw blurRad="38100" dist="38100" dir="2700000" algn="tl">
                  <a:srgbClr val="000000">
                    <a:alpha val="43137"/>
                  </a:srgbClr>
                </a:outerShdw>
              </a:effectLst>
            </a:rPr>
            <a:t> and </a:t>
          </a:r>
          <a:r>
            <a:rPr lang="en-US" dirty="0">
              <a:solidFill>
                <a:schemeClr val="accent5">
                  <a:lumMod val="60000"/>
                  <a:lumOff val="40000"/>
                </a:schemeClr>
              </a:solidFill>
              <a:effectLst>
                <a:outerShdw blurRad="38100" dist="38100" dir="2700000" algn="tl">
                  <a:srgbClr val="000000">
                    <a:alpha val="43137"/>
                  </a:srgbClr>
                </a:outerShdw>
              </a:effectLst>
            </a:rPr>
            <a:t>offer betterment </a:t>
          </a:r>
          <a:r>
            <a:rPr lang="en-US" dirty="0">
              <a:effectLst>
                <a:outerShdw blurRad="38100" dist="38100" dir="2700000" algn="tl">
                  <a:srgbClr val="000000">
                    <a:alpha val="43137"/>
                  </a:srgbClr>
                </a:outerShdw>
              </a:effectLst>
            </a:rPr>
            <a:t>to those living in a culture offering little personal satisfaction.</a:t>
          </a:r>
        </a:p>
      </dgm:t>
    </dgm:pt>
    <dgm:pt modelId="{533B9513-FA22-40C8-86E6-0BD8F49C1AFB}" type="parTrans" cxnId="{92B756B7-7C0B-4C29-9DAB-6E15D01BE317}">
      <dgm:prSet/>
      <dgm:spPr/>
      <dgm:t>
        <a:bodyPr/>
        <a:lstStyle/>
        <a:p>
          <a:endParaRPr lang="en-US"/>
        </a:p>
      </dgm:t>
    </dgm:pt>
    <dgm:pt modelId="{2CB063B5-CED1-42A3-8649-BE865421DEDF}" type="sibTrans" cxnId="{92B756B7-7C0B-4C29-9DAB-6E15D01BE317}">
      <dgm:prSet/>
      <dgm:spPr/>
      <dgm:t>
        <a:bodyPr/>
        <a:lstStyle/>
        <a:p>
          <a:endParaRPr lang="en-US"/>
        </a:p>
      </dgm:t>
    </dgm:pt>
    <dgm:pt modelId="{02F3B9A2-5F77-4E25-B20C-5B43E46FB9AE}">
      <dgm:prSet/>
      <dgm:spPr/>
      <dgm:t>
        <a:bodyPr/>
        <a:lstStyle/>
        <a:p>
          <a:r>
            <a:rPr lang="en-US" dirty="0">
              <a:effectLst>
                <a:outerShdw blurRad="38100" dist="38100" dir="2700000" algn="tl">
                  <a:srgbClr val="000000">
                    <a:alpha val="43137"/>
                  </a:srgbClr>
                </a:outerShdw>
              </a:effectLst>
            </a:rPr>
            <a:t>The gospel is as </a:t>
          </a:r>
          <a:r>
            <a:rPr lang="en-US" dirty="0">
              <a:solidFill>
                <a:schemeClr val="accent5">
                  <a:lumMod val="60000"/>
                  <a:lumOff val="40000"/>
                </a:schemeClr>
              </a:solidFill>
              <a:effectLst>
                <a:outerShdw blurRad="38100" dist="38100" dir="2700000" algn="tl">
                  <a:srgbClr val="000000">
                    <a:alpha val="43137"/>
                  </a:srgbClr>
                </a:outerShdw>
              </a:effectLst>
            </a:rPr>
            <a:t>relevant</a:t>
          </a:r>
          <a:r>
            <a:rPr lang="en-US" dirty="0">
              <a:effectLst>
                <a:outerShdw blurRad="38100" dist="38100" dir="2700000" algn="tl">
                  <a:srgbClr val="000000">
                    <a:alpha val="43137"/>
                  </a:srgbClr>
                </a:outerShdw>
              </a:effectLst>
            </a:rPr>
            <a:t> now as ever before.</a:t>
          </a:r>
        </a:p>
      </dgm:t>
    </dgm:pt>
    <dgm:pt modelId="{68D2C249-8374-4D80-ADC5-CD67BEA55B4A}" type="parTrans" cxnId="{F0773761-2D8A-40C3-B944-B21DD8BF7062}">
      <dgm:prSet/>
      <dgm:spPr/>
      <dgm:t>
        <a:bodyPr/>
        <a:lstStyle/>
        <a:p>
          <a:endParaRPr lang="en-US"/>
        </a:p>
      </dgm:t>
    </dgm:pt>
    <dgm:pt modelId="{414439C6-D57B-450A-B02F-FC9005268214}" type="sibTrans" cxnId="{F0773761-2D8A-40C3-B944-B21DD8BF7062}">
      <dgm:prSet/>
      <dgm:spPr/>
      <dgm:t>
        <a:bodyPr/>
        <a:lstStyle/>
        <a:p>
          <a:endParaRPr lang="en-US"/>
        </a:p>
      </dgm:t>
    </dgm:pt>
    <dgm:pt modelId="{A6F8C126-8DFB-4EFF-9445-2F052956F89C}" type="pres">
      <dgm:prSet presAssocID="{EA3C2E20-90CA-458A-B0D0-A3D7471DC9C5}" presName="vert0" presStyleCnt="0">
        <dgm:presLayoutVars>
          <dgm:dir/>
          <dgm:animOne val="branch"/>
          <dgm:animLvl val="lvl"/>
        </dgm:presLayoutVars>
      </dgm:prSet>
      <dgm:spPr/>
    </dgm:pt>
    <dgm:pt modelId="{DB4C7EC0-F332-428A-BA25-D0AA2F5B6F6A}" type="pres">
      <dgm:prSet presAssocID="{FE548B77-2295-4AC4-8BF3-47F78C7674DF}" presName="thickLine" presStyleLbl="alignNode1" presStyleIdx="0" presStyleCnt="4"/>
      <dgm:spPr/>
    </dgm:pt>
    <dgm:pt modelId="{F86AC4E5-ED6D-4703-BAEA-1B5E224D097F}" type="pres">
      <dgm:prSet presAssocID="{FE548B77-2295-4AC4-8BF3-47F78C7674DF}" presName="horz1" presStyleCnt="0"/>
      <dgm:spPr/>
    </dgm:pt>
    <dgm:pt modelId="{B121E119-888F-4708-B6D4-8AF3D6381EF5}" type="pres">
      <dgm:prSet presAssocID="{FE548B77-2295-4AC4-8BF3-47F78C7674DF}" presName="tx1" presStyleLbl="revTx" presStyleIdx="0" presStyleCnt="4"/>
      <dgm:spPr/>
    </dgm:pt>
    <dgm:pt modelId="{EF449F21-5F80-4108-80EE-28AAFDFE9F96}" type="pres">
      <dgm:prSet presAssocID="{FE548B77-2295-4AC4-8BF3-47F78C7674DF}" presName="vert1" presStyleCnt="0"/>
      <dgm:spPr/>
    </dgm:pt>
    <dgm:pt modelId="{6F553A1B-75FE-462E-BBDD-B5AB25C82E22}" type="pres">
      <dgm:prSet presAssocID="{C8D02848-D189-41BA-9EA2-75316FFF6430}" presName="thickLine" presStyleLbl="alignNode1" presStyleIdx="1" presStyleCnt="4"/>
      <dgm:spPr/>
    </dgm:pt>
    <dgm:pt modelId="{C364378E-7605-4C14-A475-AE1C5E7AD0D3}" type="pres">
      <dgm:prSet presAssocID="{C8D02848-D189-41BA-9EA2-75316FFF6430}" presName="horz1" presStyleCnt="0"/>
      <dgm:spPr/>
    </dgm:pt>
    <dgm:pt modelId="{86EC93CC-E7E2-4B29-8EB4-97DDC01DFF93}" type="pres">
      <dgm:prSet presAssocID="{C8D02848-D189-41BA-9EA2-75316FFF6430}" presName="tx1" presStyleLbl="revTx" presStyleIdx="1" presStyleCnt="4"/>
      <dgm:spPr/>
    </dgm:pt>
    <dgm:pt modelId="{A68BE041-E680-4C18-A6F3-644AB9838044}" type="pres">
      <dgm:prSet presAssocID="{C8D02848-D189-41BA-9EA2-75316FFF6430}" presName="vert1" presStyleCnt="0"/>
      <dgm:spPr/>
    </dgm:pt>
    <dgm:pt modelId="{8DD66B40-35F0-4E2F-8C85-5384AE24CA71}" type="pres">
      <dgm:prSet presAssocID="{418845A3-5A14-47D8-B883-638AB4886D20}" presName="thickLine" presStyleLbl="alignNode1" presStyleIdx="2" presStyleCnt="4"/>
      <dgm:spPr/>
    </dgm:pt>
    <dgm:pt modelId="{803BC101-1990-4DBB-BDB3-17BD0441BDE1}" type="pres">
      <dgm:prSet presAssocID="{418845A3-5A14-47D8-B883-638AB4886D20}" presName="horz1" presStyleCnt="0"/>
      <dgm:spPr/>
    </dgm:pt>
    <dgm:pt modelId="{ABB3D132-E945-4BF4-A193-D7EB5998FA09}" type="pres">
      <dgm:prSet presAssocID="{418845A3-5A14-47D8-B883-638AB4886D20}" presName="tx1" presStyleLbl="revTx" presStyleIdx="2" presStyleCnt="4"/>
      <dgm:spPr/>
    </dgm:pt>
    <dgm:pt modelId="{6AFB2BFD-55DD-4F6B-A382-45823304A256}" type="pres">
      <dgm:prSet presAssocID="{418845A3-5A14-47D8-B883-638AB4886D20}" presName="vert1" presStyleCnt="0"/>
      <dgm:spPr/>
    </dgm:pt>
    <dgm:pt modelId="{0AA6F8B3-6F11-46F1-91B8-7E96FF9139DB}" type="pres">
      <dgm:prSet presAssocID="{02F3B9A2-5F77-4E25-B20C-5B43E46FB9AE}" presName="thickLine" presStyleLbl="alignNode1" presStyleIdx="3" presStyleCnt="4"/>
      <dgm:spPr/>
    </dgm:pt>
    <dgm:pt modelId="{6FB6CF14-345D-4F93-B518-FA6B01716074}" type="pres">
      <dgm:prSet presAssocID="{02F3B9A2-5F77-4E25-B20C-5B43E46FB9AE}" presName="horz1" presStyleCnt="0"/>
      <dgm:spPr/>
    </dgm:pt>
    <dgm:pt modelId="{D5D02947-6DB9-436A-BE90-BFBD11C2324F}" type="pres">
      <dgm:prSet presAssocID="{02F3B9A2-5F77-4E25-B20C-5B43E46FB9AE}" presName="tx1" presStyleLbl="revTx" presStyleIdx="3" presStyleCnt="4"/>
      <dgm:spPr/>
    </dgm:pt>
    <dgm:pt modelId="{1304C0DF-9662-40BF-B2B4-18990E33AE3E}" type="pres">
      <dgm:prSet presAssocID="{02F3B9A2-5F77-4E25-B20C-5B43E46FB9AE}" presName="vert1" presStyleCnt="0"/>
      <dgm:spPr/>
    </dgm:pt>
  </dgm:ptLst>
  <dgm:cxnLst>
    <dgm:cxn modelId="{FF36EC24-0F8C-465A-AA8C-A79267EC982D}" srcId="{EA3C2E20-90CA-458A-B0D0-A3D7471DC9C5}" destId="{C8D02848-D189-41BA-9EA2-75316FFF6430}" srcOrd="1" destOrd="0" parTransId="{7110E842-67EF-4E8B-9F15-F54F551CF4BD}" sibTransId="{63E0F7FB-F2F9-417B-B059-60EC79692D05}"/>
    <dgm:cxn modelId="{B92E7B35-E4D2-4F98-92B0-68F623A53DBD}" srcId="{EA3C2E20-90CA-458A-B0D0-A3D7471DC9C5}" destId="{FE548B77-2295-4AC4-8BF3-47F78C7674DF}" srcOrd="0" destOrd="0" parTransId="{B1240F94-D3AD-4575-9770-89059BDB9712}" sibTransId="{0EF91EF6-1F10-407D-AAF2-6D2649B1A932}"/>
    <dgm:cxn modelId="{78F56B3F-D5C9-401A-86DD-E1879F255139}" type="presOf" srcId="{FE548B77-2295-4AC4-8BF3-47F78C7674DF}" destId="{B121E119-888F-4708-B6D4-8AF3D6381EF5}" srcOrd="0" destOrd="0" presId="urn:microsoft.com/office/officeart/2008/layout/LinedList"/>
    <dgm:cxn modelId="{F0773761-2D8A-40C3-B944-B21DD8BF7062}" srcId="{EA3C2E20-90CA-458A-B0D0-A3D7471DC9C5}" destId="{02F3B9A2-5F77-4E25-B20C-5B43E46FB9AE}" srcOrd="3" destOrd="0" parTransId="{68D2C249-8374-4D80-ADC5-CD67BEA55B4A}" sibTransId="{414439C6-D57B-450A-B02F-FC9005268214}"/>
    <dgm:cxn modelId="{9B87D65A-8635-4B3C-AE58-E41023806E3E}" type="presOf" srcId="{C8D02848-D189-41BA-9EA2-75316FFF6430}" destId="{86EC93CC-E7E2-4B29-8EB4-97DDC01DFF93}" srcOrd="0" destOrd="0" presId="urn:microsoft.com/office/officeart/2008/layout/LinedList"/>
    <dgm:cxn modelId="{92B756B7-7C0B-4C29-9DAB-6E15D01BE317}" srcId="{EA3C2E20-90CA-458A-B0D0-A3D7471DC9C5}" destId="{418845A3-5A14-47D8-B883-638AB4886D20}" srcOrd="2" destOrd="0" parTransId="{533B9513-FA22-40C8-86E6-0BD8F49C1AFB}" sibTransId="{2CB063B5-CED1-42A3-8649-BE865421DEDF}"/>
    <dgm:cxn modelId="{39591BCC-AD4B-47A2-9E25-61A4AC752A49}" type="presOf" srcId="{EA3C2E20-90CA-458A-B0D0-A3D7471DC9C5}" destId="{A6F8C126-8DFB-4EFF-9445-2F052956F89C}" srcOrd="0" destOrd="0" presId="urn:microsoft.com/office/officeart/2008/layout/LinedList"/>
    <dgm:cxn modelId="{2336A6DD-2209-4044-AC58-0C1678993717}" type="presOf" srcId="{418845A3-5A14-47D8-B883-638AB4886D20}" destId="{ABB3D132-E945-4BF4-A193-D7EB5998FA09}" srcOrd="0" destOrd="0" presId="urn:microsoft.com/office/officeart/2008/layout/LinedList"/>
    <dgm:cxn modelId="{9F6BBEED-C319-4A5F-A1F5-DC189FC8C931}" type="presOf" srcId="{02F3B9A2-5F77-4E25-B20C-5B43E46FB9AE}" destId="{D5D02947-6DB9-436A-BE90-BFBD11C2324F}" srcOrd="0" destOrd="0" presId="urn:microsoft.com/office/officeart/2008/layout/LinedList"/>
    <dgm:cxn modelId="{F5416053-E1DF-473A-AC6A-ECE06639D260}" type="presParOf" srcId="{A6F8C126-8DFB-4EFF-9445-2F052956F89C}" destId="{DB4C7EC0-F332-428A-BA25-D0AA2F5B6F6A}" srcOrd="0" destOrd="0" presId="urn:microsoft.com/office/officeart/2008/layout/LinedList"/>
    <dgm:cxn modelId="{AD67C8B4-51D0-4150-9B7C-854C18259C75}" type="presParOf" srcId="{A6F8C126-8DFB-4EFF-9445-2F052956F89C}" destId="{F86AC4E5-ED6D-4703-BAEA-1B5E224D097F}" srcOrd="1" destOrd="0" presId="urn:microsoft.com/office/officeart/2008/layout/LinedList"/>
    <dgm:cxn modelId="{1CCBC77D-26C2-4F54-96DE-5033BD6D86C0}" type="presParOf" srcId="{F86AC4E5-ED6D-4703-BAEA-1B5E224D097F}" destId="{B121E119-888F-4708-B6D4-8AF3D6381EF5}" srcOrd="0" destOrd="0" presId="urn:microsoft.com/office/officeart/2008/layout/LinedList"/>
    <dgm:cxn modelId="{EFD42F5A-B798-4704-9C75-AC0D4A54A322}" type="presParOf" srcId="{F86AC4E5-ED6D-4703-BAEA-1B5E224D097F}" destId="{EF449F21-5F80-4108-80EE-28AAFDFE9F96}" srcOrd="1" destOrd="0" presId="urn:microsoft.com/office/officeart/2008/layout/LinedList"/>
    <dgm:cxn modelId="{782950E8-26A0-4DA0-8787-C94EC00F6AF9}" type="presParOf" srcId="{A6F8C126-8DFB-4EFF-9445-2F052956F89C}" destId="{6F553A1B-75FE-462E-BBDD-B5AB25C82E22}" srcOrd="2" destOrd="0" presId="urn:microsoft.com/office/officeart/2008/layout/LinedList"/>
    <dgm:cxn modelId="{461C0C1B-57AD-4F1D-94B8-51AFCF5BDB29}" type="presParOf" srcId="{A6F8C126-8DFB-4EFF-9445-2F052956F89C}" destId="{C364378E-7605-4C14-A475-AE1C5E7AD0D3}" srcOrd="3" destOrd="0" presId="urn:microsoft.com/office/officeart/2008/layout/LinedList"/>
    <dgm:cxn modelId="{7B7EA8A1-F7BB-4E51-A5B0-7C5CA83A64EA}" type="presParOf" srcId="{C364378E-7605-4C14-A475-AE1C5E7AD0D3}" destId="{86EC93CC-E7E2-4B29-8EB4-97DDC01DFF93}" srcOrd="0" destOrd="0" presId="urn:microsoft.com/office/officeart/2008/layout/LinedList"/>
    <dgm:cxn modelId="{647BFAAF-2653-41C3-A74E-588D7FF84E4C}" type="presParOf" srcId="{C364378E-7605-4C14-A475-AE1C5E7AD0D3}" destId="{A68BE041-E680-4C18-A6F3-644AB9838044}" srcOrd="1" destOrd="0" presId="urn:microsoft.com/office/officeart/2008/layout/LinedList"/>
    <dgm:cxn modelId="{0DFD2939-D22E-4679-9A2D-274BD7C25556}" type="presParOf" srcId="{A6F8C126-8DFB-4EFF-9445-2F052956F89C}" destId="{8DD66B40-35F0-4E2F-8C85-5384AE24CA71}" srcOrd="4" destOrd="0" presId="urn:microsoft.com/office/officeart/2008/layout/LinedList"/>
    <dgm:cxn modelId="{7B7B8E89-759B-48B1-AB91-27064E9A4E18}" type="presParOf" srcId="{A6F8C126-8DFB-4EFF-9445-2F052956F89C}" destId="{803BC101-1990-4DBB-BDB3-17BD0441BDE1}" srcOrd="5" destOrd="0" presId="urn:microsoft.com/office/officeart/2008/layout/LinedList"/>
    <dgm:cxn modelId="{BD0823B4-6332-46B0-ABA0-DB50A26A522A}" type="presParOf" srcId="{803BC101-1990-4DBB-BDB3-17BD0441BDE1}" destId="{ABB3D132-E945-4BF4-A193-D7EB5998FA09}" srcOrd="0" destOrd="0" presId="urn:microsoft.com/office/officeart/2008/layout/LinedList"/>
    <dgm:cxn modelId="{AD702FBA-1FDE-4764-B0BA-2624FB9C64C0}" type="presParOf" srcId="{803BC101-1990-4DBB-BDB3-17BD0441BDE1}" destId="{6AFB2BFD-55DD-4F6B-A382-45823304A256}" srcOrd="1" destOrd="0" presId="urn:microsoft.com/office/officeart/2008/layout/LinedList"/>
    <dgm:cxn modelId="{C3DD2FDF-A6E3-4000-9CB8-580AAA1C9D04}" type="presParOf" srcId="{A6F8C126-8DFB-4EFF-9445-2F052956F89C}" destId="{0AA6F8B3-6F11-46F1-91B8-7E96FF9139DB}" srcOrd="6" destOrd="0" presId="urn:microsoft.com/office/officeart/2008/layout/LinedList"/>
    <dgm:cxn modelId="{0B34043E-795E-4DF7-BA4E-0972F702D8EE}" type="presParOf" srcId="{A6F8C126-8DFB-4EFF-9445-2F052956F89C}" destId="{6FB6CF14-345D-4F93-B518-FA6B01716074}" srcOrd="7" destOrd="0" presId="urn:microsoft.com/office/officeart/2008/layout/LinedList"/>
    <dgm:cxn modelId="{69F0C03D-8907-4F1E-B5E2-ECA2078BB509}" type="presParOf" srcId="{6FB6CF14-345D-4F93-B518-FA6B01716074}" destId="{D5D02947-6DB9-436A-BE90-BFBD11C2324F}" srcOrd="0" destOrd="0" presId="urn:microsoft.com/office/officeart/2008/layout/LinedList"/>
    <dgm:cxn modelId="{09A93C0A-888B-4390-B5E7-A7448C321E16}" type="presParOf" srcId="{6FB6CF14-345D-4F93-B518-FA6B01716074}" destId="{1304C0DF-9662-40BF-B2B4-18990E33AE3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EA3C2E20-90CA-458A-B0D0-A3D7471DC9C5}"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en-US"/>
        </a:p>
      </dgm:t>
    </dgm:pt>
    <dgm:pt modelId="{FE548B77-2295-4AC4-8BF3-47F78C7674DF}">
      <dgm:prSet/>
      <dgm:spPr/>
      <dgm:t>
        <a:bodyPr/>
        <a:lstStyle/>
        <a:p>
          <a:r>
            <a:rPr lang="en-US" dirty="0">
              <a:solidFill>
                <a:schemeClr val="tx1"/>
              </a:solidFill>
              <a:effectLst>
                <a:outerShdw blurRad="38100" dist="38100" dir="2700000" algn="tl">
                  <a:srgbClr val="000000">
                    <a:alpha val="43137"/>
                  </a:srgbClr>
                </a:outerShdw>
              </a:effectLst>
            </a:rPr>
            <a:t>The challenge for the church parallels that of other social institutions. </a:t>
          </a:r>
        </a:p>
      </dgm:t>
    </dgm:pt>
    <dgm:pt modelId="{B1240F94-D3AD-4575-9770-89059BDB9712}" type="parTrans" cxnId="{B92E7B35-E4D2-4F98-92B0-68F623A53DBD}">
      <dgm:prSet/>
      <dgm:spPr/>
      <dgm:t>
        <a:bodyPr/>
        <a:lstStyle/>
        <a:p>
          <a:endParaRPr lang="en-US"/>
        </a:p>
      </dgm:t>
    </dgm:pt>
    <dgm:pt modelId="{0EF91EF6-1F10-407D-AAF2-6D2649B1A932}" type="sibTrans" cxnId="{B92E7B35-E4D2-4F98-92B0-68F623A53DBD}">
      <dgm:prSet/>
      <dgm:spPr/>
      <dgm:t>
        <a:bodyPr/>
        <a:lstStyle/>
        <a:p>
          <a:endParaRPr lang="en-US"/>
        </a:p>
      </dgm:t>
    </dgm:pt>
    <dgm:pt modelId="{C8D02848-D189-41BA-9EA2-75316FFF6430}">
      <dgm:prSet/>
      <dgm:spPr/>
      <dgm:t>
        <a:bodyPr/>
        <a:lstStyle/>
        <a:p>
          <a:r>
            <a:rPr lang="en-US" dirty="0">
              <a:effectLst>
                <a:outerShdw blurRad="38100" dist="38100" dir="2700000" algn="tl">
                  <a:srgbClr val="000000">
                    <a:alpha val="43137"/>
                  </a:srgbClr>
                </a:outerShdw>
              </a:effectLst>
            </a:rPr>
            <a:t>We need to recognize post-Christian thinking then determine the best way to </a:t>
          </a:r>
          <a:r>
            <a:rPr lang="en-US" dirty="0">
              <a:solidFill>
                <a:schemeClr val="accent5">
                  <a:lumMod val="60000"/>
                  <a:lumOff val="40000"/>
                </a:schemeClr>
              </a:solidFill>
              <a:effectLst>
                <a:outerShdw blurRad="38100" dist="38100" dir="2700000" algn="tl">
                  <a:srgbClr val="000000">
                    <a:alpha val="43137"/>
                  </a:srgbClr>
                </a:outerShdw>
              </a:effectLst>
            </a:rPr>
            <a:t>connect</a:t>
          </a:r>
          <a:r>
            <a:rPr lang="en-US" dirty="0">
              <a:effectLst>
                <a:outerShdw blurRad="38100" dist="38100" dir="2700000" algn="tl">
                  <a:srgbClr val="000000">
                    <a:alpha val="43137"/>
                  </a:srgbClr>
                </a:outerShdw>
              </a:effectLst>
            </a:rPr>
            <a:t> with and </a:t>
          </a:r>
          <a:r>
            <a:rPr lang="en-US" dirty="0">
              <a:solidFill>
                <a:schemeClr val="accent5">
                  <a:lumMod val="60000"/>
                  <a:lumOff val="40000"/>
                </a:schemeClr>
              </a:solidFill>
              <a:effectLst>
                <a:outerShdw blurRad="38100" dist="38100" dir="2700000" algn="tl">
                  <a:srgbClr val="000000">
                    <a:alpha val="43137"/>
                  </a:srgbClr>
                </a:outerShdw>
              </a:effectLst>
            </a:rPr>
            <a:t>influence</a:t>
          </a:r>
          <a:r>
            <a:rPr lang="en-US" dirty="0">
              <a:effectLst>
                <a:outerShdw blurRad="38100" dist="38100" dir="2700000" algn="tl">
                  <a:srgbClr val="000000">
                    <a:alpha val="43137"/>
                  </a:srgbClr>
                </a:outerShdw>
              </a:effectLst>
            </a:rPr>
            <a:t> individuals and the culture.</a:t>
          </a:r>
        </a:p>
      </dgm:t>
    </dgm:pt>
    <dgm:pt modelId="{7110E842-67EF-4E8B-9F15-F54F551CF4BD}" type="parTrans" cxnId="{FF36EC24-0F8C-465A-AA8C-A79267EC982D}">
      <dgm:prSet/>
      <dgm:spPr/>
      <dgm:t>
        <a:bodyPr/>
        <a:lstStyle/>
        <a:p>
          <a:endParaRPr lang="en-US"/>
        </a:p>
      </dgm:t>
    </dgm:pt>
    <dgm:pt modelId="{63E0F7FB-F2F9-417B-B059-60EC79692D05}" type="sibTrans" cxnId="{FF36EC24-0F8C-465A-AA8C-A79267EC982D}">
      <dgm:prSet/>
      <dgm:spPr/>
      <dgm:t>
        <a:bodyPr/>
        <a:lstStyle/>
        <a:p>
          <a:endParaRPr lang="en-US"/>
        </a:p>
      </dgm:t>
    </dgm:pt>
    <dgm:pt modelId="{418845A3-5A14-47D8-B883-638AB4886D20}">
      <dgm:prSet/>
      <dgm:spPr/>
      <dgm:t>
        <a:bodyPr/>
        <a:lstStyle/>
        <a:p>
          <a:r>
            <a:rPr lang="en-US" dirty="0">
              <a:effectLst>
                <a:outerShdw blurRad="38100" dist="38100" dir="2700000" algn="tl">
                  <a:srgbClr val="000000">
                    <a:alpha val="43137"/>
                  </a:srgbClr>
                </a:outerShdw>
              </a:effectLst>
            </a:rPr>
            <a:t>Impact awaits those who will deliberately </a:t>
          </a:r>
          <a:r>
            <a:rPr lang="en-US" dirty="0">
              <a:solidFill>
                <a:schemeClr val="accent5">
                  <a:lumMod val="60000"/>
                  <a:lumOff val="40000"/>
                </a:schemeClr>
              </a:solidFill>
              <a:effectLst>
                <a:outerShdw blurRad="38100" dist="38100" dir="2700000" algn="tl">
                  <a:srgbClr val="000000">
                    <a:alpha val="43137"/>
                  </a:srgbClr>
                </a:outerShdw>
              </a:effectLst>
            </a:rPr>
            <a:t>embrace</a:t>
          </a:r>
          <a:r>
            <a:rPr lang="en-US" dirty="0">
              <a:effectLst>
                <a:outerShdw blurRad="38100" dist="38100" dir="2700000" algn="tl">
                  <a:srgbClr val="000000">
                    <a:alpha val="43137"/>
                  </a:srgbClr>
                </a:outerShdw>
              </a:effectLst>
            </a:rPr>
            <a:t> and </a:t>
          </a:r>
          <a:r>
            <a:rPr lang="en-US" dirty="0">
              <a:solidFill>
                <a:schemeClr val="accent5">
                  <a:lumMod val="60000"/>
                  <a:lumOff val="40000"/>
                </a:schemeClr>
              </a:solidFill>
              <a:effectLst>
                <a:outerShdw blurRad="38100" dist="38100" dir="2700000" algn="tl">
                  <a:srgbClr val="000000">
                    <a:alpha val="43137"/>
                  </a:srgbClr>
                </a:outerShdw>
              </a:effectLst>
            </a:rPr>
            <a:t>offer betterment </a:t>
          </a:r>
          <a:r>
            <a:rPr lang="en-US" dirty="0">
              <a:effectLst>
                <a:outerShdw blurRad="38100" dist="38100" dir="2700000" algn="tl">
                  <a:srgbClr val="000000">
                    <a:alpha val="43137"/>
                  </a:srgbClr>
                </a:outerShdw>
              </a:effectLst>
            </a:rPr>
            <a:t>to those living in a culture offering little personal satisfaction.</a:t>
          </a:r>
        </a:p>
      </dgm:t>
    </dgm:pt>
    <dgm:pt modelId="{533B9513-FA22-40C8-86E6-0BD8F49C1AFB}" type="parTrans" cxnId="{92B756B7-7C0B-4C29-9DAB-6E15D01BE317}">
      <dgm:prSet/>
      <dgm:spPr/>
      <dgm:t>
        <a:bodyPr/>
        <a:lstStyle/>
        <a:p>
          <a:endParaRPr lang="en-US"/>
        </a:p>
      </dgm:t>
    </dgm:pt>
    <dgm:pt modelId="{2CB063B5-CED1-42A3-8649-BE865421DEDF}" type="sibTrans" cxnId="{92B756B7-7C0B-4C29-9DAB-6E15D01BE317}">
      <dgm:prSet/>
      <dgm:spPr/>
      <dgm:t>
        <a:bodyPr/>
        <a:lstStyle/>
        <a:p>
          <a:endParaRPr lang="en-US"/>
        </a:p>
      </dgm:t>
    </dgm:pt>
    <dgm:pt modelId="{02F3B9A2-5F77-4E25-B20C-5B43E46FB9AE}">
      <dgm:prSet/>
      <dgm:spPr/>
      <dgm:t>
        <a:bodyPr/>
        <a:lstStyle/>
        <a:p>
          <a:r>
            <a:rPr lang="en-US" dirty="0">
              <a:effectLst>
                <a:outerShdw blurRad="38100" dist="38100" dir="2700000" algn="tl">
                  <a:srgbClr val="000000">
                    <a:alpha val="43137"/>
                  </a:srgbClr>
                </a:outerShdw>
              </a:effectLst>
            </a:rPr>
            <a:t>The gospel is as </a:t>
          </a:r>
          <a:r>
            <a:rPr lang="en-US" dirty="0">
              <a:solidFill>
                <a:schemeClr val="accent5">
                  <a:lumMod val="60000"/>
                  <a:lumOff val="40000"/>
                </a:schemeClr>
              </a:solidFill>
              <a:effectLst>
                <a:outerShdw blurRad="38100" dist="38100" dir="2700000" algn="tl">
                  <a:srgbClr val="000000">
                    <a:alpha val="43137"/>
                  </a:srgbClr>
                </a:outerShdw>
              </a:effectLst>
            </a:rPr>
            <a:t>relevant</a:t>
          </a:r>
          <a:r>
            <a:rPr lang="en-US" dirty="0">
              <a:effectLst>
                <a:outerShdw blurRad="38100" dist="38100" dir="2700000" algn="tl">
                  <a:srgbClr val="000000">
                    <a:alpha val="43137"/>
                  </a:srgbClr>
                </a:outerShdw>
              </a:effectLst>
            </a:rPr>
            <a:t> now as ever before.</a:t>
          </a:r>
        </a:p>
      </dgm:t>
    </dgm:pt>
    <dgm:pt modelId="{68D2C249-8374-4D80-ADC5-CD67BEA55B4A}" type="parTrans" cxnId="{F0773761-2D8A-40C3-B944-B21DD8BF7062}">
      <dgm:prSet/>
      <dgm:spPr/>
      <dgm:t>
        <a:bodyPr/>
        <a:lstStyle/>
        <a:p>
          <a:endParaRPr lang="en-US"/>
        </a:p>
      </dgm:t>
    </dgm:pt>
    <dgm:pt modelId="{414439C6-D57B-450A-B02F-FC9005268214}" type="sibTrans" cxnId="{F0773761-2D8A-40C3-B944-B21DD8BF7062}">
      <dgm:prSet/>
      <dgm:spPr/>
      <dgm:t>
        <a:bodyPr/>
        <a:lstStyle/>
        <a:p>
          <a:endParaRPr lang="en-US"/>
        </a:p>
      </dgm:t>
    </dgm:pt>
    <dgm:pt modelId="{A6F8C126-8DFB-4EFF-9445-2F052956F89C}" type="pres">
      <dgm:prSet presAssocID="{EA3C2E20-90CA-458A-B0D0-A3D7471DC9C5}" presName="vert0" presStyleCnt="0">
        <dgm:presLayoutVars>
          <dgm:dir/>
          <dgm:animOne val="branch"/>
          <dgm:animLvl val="lvl"/>
        </dgm:presLayoutVars>
      </dgm:prSet>
      <dgm:spPr/>
    </dgm:pt>
    <dgm:pt modelId="{DB4C7EC0-F332-428A-BA25-D0AA2F5B6F6A}" type="pres">
      <dgm:prSet presAssocID="{FE548B77-2295-4AC4-8BF3-47F78C7674DF}" presName="thickLine" presStyleLbl="alignNode1" presStyleIdx="0" presStyleCnt="4"/>
      <dgm:spPr/>
    </dgm:pt>
    <dgm:pt modelId="{F86AC4E5-ED6D-4703-BAEA-1B5E224D097F}" type="pres">
      <dgm:prSet presAssocID="{FE548B77-2295-4AC4-8BF3-47F78C7674DF}" presName="horz1" presStyleCnt="0"/>
      <dgm:spPr/>
    </dgm:pt>
    <dgm:pt modelId="{B121E119-888F-4708-B6D4-8AF3D6381EF5}" type="pres">
      <dgm:prSet presAssocID="{FE548B77-2295-4AC4-8BF3-47F78C7674DF}" presName="tx1" presStyleLbl="revTx" presStyleIdx="0" presStyleCnt="4"/>
      <dgm:spPr/>
    </dgm:pt>
    <dgm:pt modelId="{EF449F21-5F80-4108-80EE-28AAFDFE9F96}" type="pres">
      <dgm:prSet presAssocID="{FE548B77-2295-4AC4-8BF3-47F78C7674DF}" presName="vert1" presStyleCnt="0"/>
      <dgm:spPr/>
    </dgm:pt>
    <dgm:pt modelId="{6F553A1B-75FE-462E-BBDD-B5AB25C82E22}" type="pres">
      <dgm:prSet presAssocID="{C8D02848-D189-41BA-9EA2-75316FFF6430}" presName="thickLine" presStyleLbl="alignNode1" presStyleIdx="1" presStyleCnt="4"/>
      <dgm:spPr/>
    </dgm:pt>
    <dgm:pt modelId="{C364378E-7605-4C14-A475-AE1C5E7AD0D3}" type="pres">
      <dgm:prSet presAssocID="{C8D02848-D189-41BA-9EA2-75316FFF6430}" presName="horz1" presStyleCnt="0"/>
      <dgm:spPr/>
    </dgm:pt>
    <dgm:pt modelId="{86EC93CC-E7E2-4B29-8EB4-97DDC01DFF93}" type="pres">
      <dgm:prSet presAssocID="{C8D02848-D189-41BA-9EA2-75316FFF6430}" presName="tx1" presStyleLbl="revTx" presStyleIdx="1" presStyleCnt="4"/>
      <dgm:spPr/>
    </dgm:pt>
    <dgm:pt modelId="{A68BE041-E680-4C18-A6F3-644AB9838044}" type="pres">
      <dgm:prSet presAssocID="{C8D02848-D189-41BA-9EA2-75316FFF6430}" presName="vert1" presStyleCnt="0"/>
      <dgm:spPr/>
    </dgm:pt>
    <dgm:pt modelId="{8DD66B40-35F0-4E2F-8C85-5384AE24CA71}" type="pres">
      <dgm:prSet presAssocID="{418845A3-5A14-47D8-B883-638AB4886D20}" presName="thickLine" presStyleLbl="alignNode1" presStyleIdx="2" presStyleCnt="4"/>
      <dgm:spPr/>
    </dgm:pt>
    <dgm:pt modelId="{803BC101-1990-4DBB-BDB3-17BD0441BDE1}" type="pres">
      <dgm:prSet presAssocID="{418845A3-5A14-47D8-B883-638AB4886D20}" presName="horz1" presStyleCnt="0"/>
      <dgm:spPr/>
    </dgm:pt>
    <dgm:pt modelId="{ABB3D132-E945-4BF4-A193-D7EB5998FA09}" type="pres">
      <dgm:prSet presAssocID="{418845A3-5A14-47D8-B883-638AB4886D20}" presName="tx1" presStyleLbl="revTx" presStyleIdx="2" presStyleCnt="4"/>
      <dgm:spPr/>
    </dgm:pt>
    <dgm:pt modelId="{6AFB2BFD-55DD-4F6B-A382-45823304A256}" type="pres">
      <dgm:prSet presAssocID="{418845A3-5A14-47D8-B883-638AB4886D20}" presName="vert1" presStyleCnt="0"/>
      <dgm:spPr/>
    </dgm:pt>
    <dgm:pt modelId="{0AA6F8B3-6F11-46F1-91B8-7E96FF9139DB}" type="pres">
      <dgm:prSet presAssocID="{02F3B9A2-5F77-4E25-B20C-5B43E46FB9AE}" presName="thickLine" presStyleLbl="alignNode1" presStyleIdx="3" presStyleCnt="4"/>
      <dgm:spPr/>
    </dgm:pt>
    <dgm:pt modelId="{6FB6CF14-345D-4F93-B518-FA6B01716074}" type="pres">
      <dgm:prSet presAssocID="{02F3B9A2-5F77-4E25-B20C-5B43E46FB9AE}" presName="horz1" presStyleCnt="0"/>
      <dgm:spPr/>
    </dgm:pt>
    <dgm:pt modelId="{D5D02947-6DB9-436A-BE90-BFBD11C2324F}" type="pres">
      <dgm:prSet presAssocID="{02F3B9A2-5F77-4E25-B20C-5B43E46FB9AE}" presName="tx1" presStyleLbl="revTx" presStyleIdx="3" presStyleCnt="4"/>
      <dgm:spPr/>
    </dgm:pt>
    <dgm:pt modelId="{1304C0DF-9662-40BF-B2B4-18990E33AE3E}" type="pres">
      <dgm:prSet presAssocID="{02F3B9A2-5F77-4E25-B20C-5B43E46FB9AE}" presName="vert1" presStyleCnt="0"/>
      <dgm:spPr/>
    </dgm:pt>
  </dgm:ptLst>
  <dgm:cxnLst>
    <dgm:cxn modelId="{FF36EC24-0F8C-465A-AA8C-A79267EC982D}" srcId="{EA3C2E20-90CA-458A-B0D0-A3D7471DC9C5}" destId="{C8D02848-D189-41BA-9EA2-75316FFF6430}" srcOrd="1" destOrd="0" parTransId="{7110E842-67EF-4E8B-9F15-F54F551CF4BD}" sibTransId="{63E0F7FB-F2F9-417B-B059-60EC79692D05}"/>
    <dgm:cxn modelId="{B92E7B35-E4D2-4F98-92B0-68F623A53DBD}" srcId="{EA3C2E20-90CA-458A-B0D0-A3D7471DC9C5}" destId="{FE548B77-2295-4AC4-8BF3-47F78C7674DF}" srcOrd="0" destOrd="0" parTransId="{B1240F94-D3AD-4575-9770-89059BDB9712}" sibTransId="{0EF91EF6-1F10-407D-AAF2-6D2649B1A932}"/>
    <dgm:cxn modelId="{78F56B3F-D5C9-401A-86DD-E1879F255139}" type="presOf" srcId="{FE548B77-2295-4AC4-8BF3-47F78C7674DF}" destId="{B121E119-888F-4708-B6D4-8AF3D6381EF5}" srcOrd="0" destOrd="0" presId="urn:microsoft.com/office/officeart/2008/layout/LinedList"/>
    <dgm:cxn modelId="{F0773761-2D8A-40C3-B944-B21DD8BF7062}" srcId="{EA3C2E20-90CA-458A-B0D0-A3D7471DC9C5}" destId="{02F3B9A2-5F77-4E25-B20C-5B43E46FB9AE}" srcOrd="3" destOrd="0" parTransId="{68D2C249-8374-4D80-ADC5-CD67BEA55B4A}" sibTransId="{414439C6-D57B-450A-B02F-FC9005268214}"/>
    <dgm:cxn modelId="{9B87D65A-8635-4B3C-AE58-E41023806E3E}" type="presOf" srcId="{C8D02848-D189-41BA-9EA2-75316FFF6430}" destId="{86EC93CC-E7E2-4B29-8EB4-97DDC01DFF93}" srcOrd="0" destOrd="0" presId="urn:microsoft.com/office/officeart/2008/layout/LinedList"/>
    <dgm:cxn modelId="{92B756B7-7C0B-4C29-9DAB-6E15D01BE317}" srcId="{EA3C2E20-90CA-458A-B0D0-A3D7471DC9C5}" destId="{418845A3-5A14-47D8-B883-638AB4886D20}" srcOrd="2" destOrd="0" parTransId="{533B9513-FA22-40C8-86E6-0BD8F49C1AFB}" sibTransId="{2CB063B5-CED1-42A3-8649-BE865421DEDF}"/>
    <dgm:cxn modelId="{39591BCC-AD4B-47A2-9E25-61A4AC752A49}" type="presOf" srcId="{EA3C2E20-90CA-458A-B0D0-A3D7471DC9C5}" destId="{A6F8C126-8DFB-4EFF-9445-2F052956F89C}" srcOrd="0" destOrd="0" presId="urn:microsoft.com/office/officeart/2008/layout/LinedList"/>
    <dgm:cxn modelId="{2336A6DD-2209-4044-AC58-0C1678993717}" type="presOf" srcId="{418845A3-5A14-47D8-B883-638AB4886D20}" destId="{ABB3D132-E945-4BF4-A193-D7EB5998FA09}" srcOrd="0" destOrd="0" presId="urn:microsoft.com/office/officeart/2008/layout/LinedList"/>
    <dgm:cxn modelId="{9F6BBEED-C319-4A5F-A1F5-DC189FC8C931}" type="presOf" srcId="{02F3B9A2-5F77-4E25-B20C-5B43E46FB9AE}" destId="{D5D02947-6DB9-436A-BE90-BFBD11C2324F}" srcOrd="0" destOrd="0" presId="urn:microsoft.com/office/officeart/2008/layout/LinedList"/>
    <dgm:cxn modelId="{F5416053-E1DF-473A-AC6A-ECE06639D260}" type="presParOf" srcId="{A6F8C126-8DFB-4EFF-9445-2F052956F89C}" destId="{DB4C7EC0-F332-428A-BA25-D0AA2F5B6F6A}" srcOrd="0" destOrd="0" presId="urn:microsoft.com/office/officeart/2008/layout/LinedList"/>
    <dgm:cxn modelId="{AD67C8B4-51D0-4150-9B7C-854C18259C75}" type="presParOf" srcId="{A6F8C126-8DFB-4EFF-9445-2F052956F89C}" destId="{F86AC4E5-ED6D-4703-BAEA-1B5E224D097F}" srcOrd="1" destOrd="0" presId="urn:microsoft.com/office/officeart/2008/layout/LinedList"/>
    <dgm:cxn modelId="{1CCBC77D-26C2-4F54-96DE-5033BD6D86C0}" type="presParOf" srcId="{F86AC4E5-ED6D-4703-BAEA-1B5E224D097F}" destId="{B121E119-888F-4708-B6D4-8AF3D6381EF5}" srcOrd="0" destOrd="0" presId="urn:microsoft.com/office/officeart/2008/layout/LinedList"/>
    <dgm:cxn modelId="{EFD42F5A-B798-4704-9C75-AC0D4A54A322}" type="presParOf" srcId="{F86AC4E5-ED6D-4703-BAEA-1B5E224D097F}" destId="{EF449F21-5F80-4108-80EE-28AAFDFE9F96}" srcOrd="1" destOrd="0" presId="urn:microsoft.com/office/officeart/2008/layout/LinedList"/>
    <dgm:cxn modelId="{782950E8-26A0-4DA0-8787-C94EC00F6AF9}" type="presParOf" srcId="{A6F8C126-8DFB-4EFF-9445-2F052956F89C}" destId="{6F553A1B-75FE-462E-BBDD-B5AB25C82E22}" srcOrd="2" destOrd="0" presId="urn:microsoft.com/office/officeart/2008/layout/LinedList"/>
    <dgm:cxn modelId="{461C0C1B-57AD-4F1D-94B8-51AFCF5BDB29}" type="presParOf" srcId="{A6F8C126-8DFB-4EFF-9445-2F052956F89C}" destId="{C364378E-7605-4C14-A475-AE1C5E7AD0D3}" srcOrd="3" destOrd="0" presId="urn:microsoft.com/office/officeart/2008/layout/LinedList"/>
    <dgm:cxn modelId="{7B7EA8A1-F7BB-4E51-A5B0-7C5CA83A64EA}" type="presParOf" srcId="{C364378E-7605-4C14-A475-AE1C5E7AD0D3}" destId="{86EC93CC-E7E2-4B29-8EB4-97DDC01DFF93}" srcOrd="0" destOrd="0" presId="urn:microsoft.com/office/officeart/2008/layout/LinedList"/>
    <dgm:cxn modelId="{647BFAAF-2653-41C3-A74E-588D7FF84E4C}" type="presParOf" srcId="{C364378E-7605-4C14-A475-AE1C5E7AD0D3}" destId="{A68BE041-E680-4C18-A6F3-644AB9838044}" srcOrd="1" destOrd="0" presId="urn:microsoft.com/office/officeart/2008/layout/LinedList"/>
    <dgm:cxn modelId="{0DFD2939-D22E-4679-9A2D-274BD7C25556}" type="presParOf" srcId="{A6F8C126-8DFB-4EFF-9445-2F052956F89C}" destId="{8DD66B40-35F0-4E2F-8C85-5384AE24CA71}" srcOrd="4" destOrd="0" presId="urn:microsoft.com/office/officeart/2008/layout/LinedList"/>
    <dgm:cxn modelId="{7B7B8E89-759B-48B1-AB91-27064E9A4E18}" type="presParOf" srcId="{A6F8C126-8DFB-4EFF-9445-2F052956F89C}" destId="{803BC101-1990-4DBB-BDB3-17BD0441BDE1}" srcOrd="5" destOrd="0" presId="urn:microsoft.com/office/officeart/2008/layout/LinedList"/>
    <dgm:cxn modelId="{BD0823B4-6332-46B0-ABA0-DB50A26A522A}" type="presParOf" srcId="{803BC101-1990-4DBB-BDB3-17BD0441BDE1}" destId="{ABB3D132-E945-4BF4-A193-D7EB5998FA09}" srcOrd="0" destOrd="0" presId="urn:microsoft.com/office/officeart/2008/layout/LinedList"/>
    <dgm:cxn modelId="{AD702FBA-1FDE-4764-B0BA-2624FB9C64C0}" type="presParOf" srcId="{803BC101-1990-4DBB-BDB3-17BD0441BDE1}" destId="{6AFB2BFD-55DD-4F6B-A382-45823304A256}" srcOrd="1" destOrd="0" presId="urn:microsoft.com/office/officeart/2008/layout/LinedList"/>
    <dgm:cxn modelId="{C3DD2FDF-A6E3-4000-9CB8-580AAA1C9D04}" type="presParOf" srcId="{A6F8C126-8DFB-4EFF-9445-2F052956F89C}" destId="{0AA6F8B3-6F11-46F1-91B8-7E96FF9139DB}" srcOrd="6" destOrd="0" presId="urn:microsoft.com/office/officeart/2008/layout/LinedList"/>
    <dgm:cxn modelId="{0B34043E-795E-4DF7-BA4E-0972F702D8EE}" type="presParOf" srcId="{A6F8C126-8DFB-4EFF-9445-2F052956F89C}" destId="{6FB6CF14-345D-4F93-B518-FA6B01716074}" srcOrd="7" destOrd="0" presId="urn:microsoft.com/office/officeart/2008/layout/LinedList"/>
    <dgm:cxn modelId="{69F0C03D-8907-4F1E-B5E2-ECA2078BB509}" type="presParOf" srcId="{6FB6CF14-345D-4F93-B518-FA6B01716074}" destId="{D5D02947-6DB9-436A-BE90-BFBD11C2324F}" srcOrd="0" destOrd="0" presId="urn:microsoft.com/office/officeart/2008/layout/LinedList"/>
    <dgm:cxn modelId="{09A93C0A-888B-4390-B5E7-A7448C321E16}" type="presParOf" srcId="{6FB6CF14-345D-4F93-B518-FA6B01716074}" destId="{1304C0DF-9662-40BF-B2B4-18990E33AE3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8BE0C9-A88C-443E-83F6-5FFBFF9AAC6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3B0C9189-E833-4BB1-AAF2-F3F67D76797F}">
      <dgm:prSet/>
      <dgm:spPr/>
      <dgm:t>
        <a:bodyPr/>
        <a:lstStyle/>
        <a:p>
          <a:r>
            <a:rPr lang="en-US" dirty="0">
              <a:effectLst>
                <a:outerShdw blurRad="38100" dist="38100" dir="2700000" algn="tl">
                  <a:srgbClr val="000000">
                    <a:alpha val="43137"/>
                  </a:srgbClr>
                </a:outerShdw>
              </a:effectLst>
            </a:rPr>
            <a:t>The culture of the United States has changed drastically since I was a child. And probably a lot since you entered kindergarten.</a:t>
          </a:r>
        </a:p>
      </dgm:t>
    </dgm:pt>
    <dgm:pt modelId="{1318FDCE-2DAC-4B18-9920-1093A0DE1B1F}" type="parTrans" cxnId="{5226F943-5A62-4B59-A05B-4F6C2B9D1E97}">
      <dgm:prSet/>
      <dgm:spPr/>
      <dgm:t>
        <a:bodyPr/>
        <a:lstStyle/>
        <a:p>
          <a:endParaRPr lang="en-US"/>
        </a:p>
      </dgm:t>
    </dgm:pt>
    <dgm:pt modelId="{B5E987F3-6C84-4C24-A1ED-40335AFD6CA5}" type="sibTrans" cxnId="{5226F943-5A62-4B59-A05B-4F6C2B9D1E97}">
      <dgm:prSet/>
      <dgm:spPr/>
      <dgm:t>
        <a:bodyPr/>
        <a:lstStyle/>
        <a:p>
          <a:endParaRPr lang="en-US"/>
        </a:p>
      </dgm:t>
    </dgm:pt>
    <dgm:pt modelId="{8C919DA5-616C-4BE0-BFB3-002BF3AAA88B}">
      <dgm:prSet/>
      <dgm:spPr/>
      <dgm:t>
        <a:bodyPr/>
        <a:lstStyle/>
        <a:p>
          <a:r>
            <a:rPr lang="en-US" dirty="0">
              <a:effectLst>
                <a:outerShdw blurRad="38100" dist="38100" dir="2700000" algn="tl">
                  <a:srgbClr val="000000">
                    <a:alpha val="43137"/>
                  </a:srgbClr>
                </a:outerShdw>
              </a:effectLst>
            </a:rPr>
            <a:t>Beginning around 150 years ago, postmodern thinkers invaded universities with a (sincere) belief that truth is relative and the product of individual perception. </a:t>
          </a:r>
        </a:p>
      </dgm:t>
    </dgm:pt>
    <dgm:pt modelId="{90E75975-FB27-4F3D-8A2F-5767619BAA64}" type="parTrans" cxnId="{B6BABD0E-D0FE-4AB0-9361-CE6A2DC26BD6}">
      <dgm:prSet/>
      <dgm:spPr/>
      <dgm:t>
        <a:bodyPr/>
        <a:lstStyle/>
        <a:p>
          <a:endParaRPr lang="en-US"/>
        </a:p>
      </dgm:t>
    </dgm:pt>
    <dgm:pt modelId="{2E40C767-5777-4A64-8DB7-4872636D2E0C}" type="sibTrans" cxnId="{B6BABD0E-D0FE-4AB0-9361-CE6A2DC26BD6}">
      <dgm:prSet/>
      <dgm:spPr/>
      <dgm:t>
        <a:bodyPr/>
        <a:lstStyle/>
        <a:p>
          <a:endParaRPr lang="en-US"/>
        </a:p>
      </dgm:t>
    </dgm:pt>
    <dgm:pt modelId="{C4832958-D816-49EE-8EFD-8036C22E5519}">
      <dgm:prSet/>
      <dgm:spPr/>
      <dgm:t>
        <a:bodyPr/>
        <a:lstStyle/>
        <a:p>
          <a:r>
            <a:rPr lang="en-US" dirty="0">
              <a:effectLst>
                <a:outerShdw blurRad="38100" dist="38100" dir="2700000" algn="tl">
                  <a:srgbClr val="000000">
                    <a:alpha val="43137"/>
                  </a:srgbClr>
                </a:outerShdw>
              </a:effectLst>
            </a:rPr>
            <a:t>Postmodern thought included Christianity—”If it works for you.” A post-Christian world is openly hostile to the church and it’s gospel.</a:t>
          </a:r>
        </a:p>
      </dgm:t>
    </dgm:pt>
    <dgm:pt modelId="{9FF45002-0857-47BE-B3BA-2BC469C61E2E}" type="parTrans" cxnId="{D563B645-7E03-4443-AF95-4EEDF38BCE38}">
      <dgm:prSet/>
      <dgm:spPr/>
      <dgm:t>
        <a:bodyPr/>
        <a:lstStyle/>
        <a:p>
          <a:endParaRPr lang="en-US"/>
        </a:p>
      </dgm:t>
    </dgm:pt>
    <dgm:pt modelId="{89F7C7C5-B673-46C1-AA7E-FEA13A6D5B67}" type="sibTrans" cxnId="{D563B645-7E03-4443-AF95-4EEDF38BCE38}">
      <dgm:prSet/>
      <dgm:spPr/>
      <dgm:t>
        <a:bodyPr/>
        <a:lstStyle/>
        <a:p>
          <a:endParaRPr lang="en-US"/>
        </a:p>
      </dgm:t>
    </dgm:pt>
    <dgm:pt modelId="{8362A9F4-52AB-4E16-B038-70E5CD7C5DAC}">
      <dgm:prSet/>
      <dgm:spPr/>
      <dgm:t>
        <a:bodyPr/>
        <a:lstStyle/>
        <a:p>
          <a:r>
            <a:rPr lang="en-US" dirty="0">
              <a:effectLst>
                <a:outerShdw blurRad="38100" dist="38100" dir="2700000" algn="tl">
                  <a:srgbClr val="000000">
                    <a:alpha val="43137"/>
                  </a:srgbClr>
                </a:outerShdw>
              </a:effectLst>
            </a:rPr>
            <a:t> Jesus is still Lord and the gates of hell will not prevail against His church (ours maybe?)</a:t>
          </a:r>
        </a:p>
      </dgm:t>
    </dgm:pt>
    <dgm:pt modelId="{AF2A4C5F-768F-469F-A7B8-03D6B82E0384}" type="parTrans" cxnId="{DFEA8C28-5009-4588-908B-30B077F01E7E}">
      <dgm:prSet/>
      <dgm:spPr/>
      <dgm:t>
        <a:bodyPr/>
        <a:lstStyle/>
        <a:p>
          <a:endParaRPr lang="en-US"/>
        </a:p>
      </dgm:t>
    </dgm:pt>
    <dgm:pt modelId="{D8D87E79-4541-4272-A965-BDC2B866C161}" type="sibTrans" cxnId="{DFEA8C28-5009-4588-908B-30B077F01E7E}">
      <dgm:prSet/>
      <dgm:spPr/>
      <dgm:t>
        <a:bodyPr/>
        <a:lstStyle/>
        <a:p>
          <a:endParaRPr lang="en-US"/>
        </a:p>
      </dgm:t>
    </dgm:pt>
    <dgm:pt modelId="{CE6EA19E-3917-4547-881C-53216829ED64}" type="pres">
      <dgm:prSet presAssocID="{2A8BE0C9-A88C-443E-83F6-5FFBFF9AAC6F}" presName="diagram" presStyleCnt="0">
        <dgm:presLayoutVars>
          <dgm:dir/>
          <dgm:resizeHandles val="exact"/>
        </dgm:presLayoutVars>
      </dgm:prSet>
      <dgm:spPr/>
    </dgm:pt>
    <dgm:pt modelId="{CDC0A5E3-2102-4C5A-9F12-3A067C3E0CDB}" type="pres">
      <dgm:prSet presAssocID="{3B0C9189-E833-4BB1-AAF2-F3F67D76797F}" presName="node" presStyleLbl="node1" presStyleIdx="0" presStyleCnt="4" custScaleX="147706" custLinFactNeighborX="-14103" custLinFactNeighborY="1140">
        <dgm:presLayoutVars>
          <dgm:bulletEnabled val="1"/>
        </dgm:presLayoutVars>
      </dgm:prSet>
      <dgm:spPr/>
    </dgm:pt>
    <dgm:pt modelId="{B86C5026-AB6A-4A33-814A-A497B469EA2C}" type="pres">
      <dgm:prSet presAssocID="{B5E987F3-6C84-4C24-A1ED-40335AFD6CA5}" presName="sibTrans" presStyleCnt="0"/>
      <dgm:spPr/>
    </dgm:pt>
    <dgm:pt modelId="{8FB9F7CC-0099-4299-A06B-BB899899C196}" type="pres">
      <dgm:prSet presAssocID="{8C919DA5-616C-4BE0-BFB3-002BF3AAA88B}" presName="node" presStyleLbl="node1" presStyleIdx="1" presStyleCnt="4" custScaleX="147706" custLinFactNeighborX="41713" custLinFactNeighborY="1140">
        <dgm:presLayoutVars>
          <dgm:bulletEnabled val="1"/>
        </dgm:presLayoutVars>
      </dgm:prSet>
      <dgm:spPr/>
    </dgm:pt>
    <dgm:pt modelId="{78EFFDA3-4DF5-43D9-AE55-92E1247215F7}" type="pres">
      <dgm:prSet presAssocID="{2E40C767-5777-4A64-8DB7-4872636D2E0C}" presName="sibTrans" presStyleCnt="0"/>
      <dgm:spPr/>
    </dgm:pt>
    <dgm:pt modelId="{2EACFB3C-6436-4887-8EE2-BD56C3E8E0A0}" type="pres">
      <dgm:prSet presAssocID="{C4832958-D816-49EE-8EFD-8036C22E5519}" presName="node" presStyleLbl="node1" presStyleIdx="2" presStyleCnt="4" custScaleX="147706" custLinFactNeighborX="-47526" custLinFactNeighborY="1140">
        <dgm:presLayoutVars>
          <dgm:bulletEnabled val="1"/>
        </dgm:presLayoutVars>
      </dgm:prSet>
      <dgm:spPr/>
    </dgm:pt>
    <dgm:pt modelId="{2410CC89-4CB6-45C7-A026-17B0B5042410}" type="pres">
      <dgm:prSet presAssocID="{89F7C7C5-B673-46C1-AA7E-FEA13A6D5B67}" presName="sibTrans" presStyleCnt="0"/>
      <dgm:spPr/>
    </dgm:pt>
    <dgm:pt modelId="{07E7B3DA-A9A1-450A-81CA-1A8BF35F3612}" type="pres">
      <dgm:prSet presAssocID="{8362A9F4-52AB-4E16-B038-70E5CD7C5DAC}" presName="node" presStyleLbl="node1" presStyleIdx="3" presStyleCnt="4" custScaleX="147706" custLinFactNeighborX="48209">
        <dgm:presLayoutVars>
          <dgm:bulletEnabled val="1"/>
        </dgm:presLayoutVars>
      </dgm:prSet>
      <dgm:spPr/>
    </dgm:pt>
  </dgm:ptLst>
  <dgm:cxnLst>
    <dgm:cxn modelId="{6AE67E0A-B9E2-4C0A-80CF-11020E870C41}" type="presOf" srcId="{8362A9F4-52AB-4E16-B038-70E5CD7C5DAC}" destId="{07E7B3DA-A9A1-450A-81CA-1A8BF35F3612}" srcOrd="0" destOrd="0" presId="urn:microsoft.com/office/officeart/2005/8/layout/default"/>
    <dgm:cxn modelId="{B6BABD0E-D0FE-4AB0-9361-CE6A2DC26BD6}" srcId="{2A8BE0C9-A88C-443E-83F6-5FFBFF9AAC6F}" destId="{8C919DA5-616C-4BE0-BFB3-002BF3AAA88B}" srcOrd="1" destOrd="0" parTransId="{90E75975-FB27-4F3D-8A2F-5767619BAA64}" sibTransId="{2E40C767-5777-4A64-8DB7-4872636D2E0C}"/>
    <dgm:cxn modelId="{B0AF8E10-7EA3-42C9-A965-A93BF5AE1CCF}" type="presOf" srcId="{C4832958-D816-49EE-8EFD-8036C22E5519}" destId="{2EACFB3C-6436-4887-8EE2-BD56C3E8E0A0}" srcOrd="0" destOrd="0" presId="urn:microsoft.com/office/officeart/2005/8/layout/default"/>
    <dgm:cxn modelId="{13259E23-2389-41F6-A5B9-567DCCEAE76F}" type="presOf" srcId="{3B0C9189-E833-4BB1-AAF2-F3F67D76797F}" destId="{CDC0A5E3-2102-4C5A-9F12-3A067C3E0CDB}" srcOrd="0" destOrd="0" presId="urn:microsoft.com/office/officeart/2005/8/layout/default"/>
    <dgm:cxn modelId="{DFEA8C28-5009-4588-908B-30B077F01E7E}" srcId="{2A8BE0C9-A88C-443E-83F6-5FFBFF9AAC6F}" destId="{8362A9F4-52AB-4E16-B038-70E5CD7C5DAC}" srcOrd="3" destOrd="0" parTransId="{AF2A4C5F-768F-469F-A7B8-03D6B82E0384}" sibTransId="{D8D87E79-4541-4272-A965-BDC2B866C161}"/>
    <dgm:cxn modelId="{D40DCB3F-96B5-4892-B59B-D76641E41EE0}" type="presOf" srcId="{2A8BE0C9-A88C-443E-83F6-5FFBFF9AAC6F}" destId="{CE6EA19E-3917-4547-881C-53216829ED64}" srcOrd="0" destOrd="0" presId="urn:microsoft.com/office/officeart/2005/8/layout/default"/>
    <dgm:cxn modelId="{5226F943-5A62-4B59-A05B-4F6C2B9D1E97}" srcId="{2A8BE0C9-A88C-443E-83F6-5FFBFF9AAC6F}" destId="{3B0C9189-E833-4BB1-AAF2-F3F67D76797F}" srcOrd="0" destOrd="0" parTransId="{1318FDCE-2DAC-4B18-9920-1093A0DE1B1F}" sibTransId="{B5E987F3-6C84-4C24-A1ED-40335AFD6CA5}"/>
    <dgm:cxn modelId="{D563B645-7E03-4443-AF95-4EEDF38BCE38}" srcId="{2A8BE0C9-A88C-443E-83F6-5FFBFF9AAC6F}" destId="{C4832958-D816-49EE-8EFD-8036C22E5519}" srcOrd="2" destOrd="0" parTransId="{9FF45002-0857-47BE-B3BA-2BC469C61E2E}" sibTransId="{89F7C7C5-B673-46C1-AA7E-FEA13A6D5B67}"/>
    <dgm:cxn modelId="{136E41E6-0472-47E2-8F79-01ABAFB4FE8F}" type="presOf" srcId="{8C919DA5-616C-4BE0-BFB3-002BF3AAA88B}" destId="{8FB9F7CC-0099-4299-A06B-BB899899C196}" srcOrd="0" destOrd="0" presId="urn:microsoft.com/office/officeart/2005/8/layout/default"/>
    <dgm:cxn modelId="{CA7D0E5C-3F24-451C-9030-CBF1264E1014}" type="presParOf" srcId="{CE6EA19E-3917-4547-881C-53216829ED64}" destId="{CDC0A5E3-2102-4C5A-9F12-3A067C3E0CDB}" srcOrd="0" destOrd="0" presId="urn:microsoft.com/office/officeart/2005/8/layout/default"/>
    <dgm:cxn modelId="{BE110BBA-10ED-4439-8023-A90F2EE340AF}" type="presParOf" srcId="{CE6EA19E-3917-4547-881C-53216829ED64}" destId="{B86C5026-AB6A-4A33-814A-A497B469EA2C}" srcOrd="1" destOrd="0" presId="urn:microsoft.com/office/officeart/2005/8/layout/default"/>
    <dgm:cxn modelId="{610DC7C0-98CE-45A9-ACAF-9B544440B18A}" type="presParOf" srcId="{CE6EA19E-3917-4547-881C-53216829ED64}" destId="{8FB9F7CC-0099-4299-A06B-BB899899C196}" srcOrd="2" destOrd="0" presId="urn:microsoft.com/office/officeart/2005/8/layout/default"/>
    <dgm:cxn modelId="{1C1FCBD5-CC73-44C4-985C-81DEDEC053E7}" type="presParOf" srcId="{CE6EA19E-3917-4547-881C-53216829ED64}" destId="{78EFFDA3-4DF5-43D9-AE55-92E1247215F7}" srcOrd="3" destOrd="0" presId="urn:microsoft.com/office/officeart/2005/8/layout/default"/>
    <dgm:cxn modelId="{810F289B-07E5-4D53-8F3A-941B99927BD6}" type="presParOf" srcId="{CE6EA19E-3917-4547-881C-53216829ED64}" destId="{2EACFB3C-6436-4887-8EE2-BD56C3E8E0A0}" srcOrd="4" destOrd="0" presId="urn:microsoft.com/office/officeart/2005/8/layout/default"/>
    <dgm:cxn modelId="{07677A86-9E6B-4FFD-A84C-66DC73C63BA4}" type="presParOf" srcId="{CE6EA19E-3917-4547-881C-53216829ED64}" destId="{2410CC89-4CB6-45C7-A026-17B0B5042410}" srcOrd="5" destOrd="0" presId="urn:microsoft.com/office/officeart/2005/8/layout/default"/>
    <dgm:cxn modelId="{3A1C176C-17CA-4D17-B5BE-14C9DB5D5081}" type="presParOf" srcId="{CE6EA19E-3917-4547-881C-53216829ED64}" destId="{07E7B3DA-A9A1-450A-81CA-1A8BF35F3612}"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EA3C2E20-90CA-458A-B0D0-A3D7471DC9C5}"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en-US"/>
        </a:p>
      </dgm:t>
    </dgm:pt>
    <dgm:pt modelId="{FE548B77-2295-4AC4-8BF3-47F78C7674DF}">
      <dgm:prSet/>
      <dgm:spPr/>
      <dgm:t>
        <a:bodyPr/>
        <a:lstStyle/>
        <a:p>
          <a:r>
            <a:rPr lang="en-US" dirty="0">
              <a:solidFill>
                <a:schemeClr val="tx1"/>
              </a:solidFill>
              <a:effectLst>
                <a:outerShdw blurRad="38100" dist="38100" dir="2700000" algn="tl">
                  <a:srgbClr val="000000">
                    <a:alpha val="43137"/>
                  </a:srgbClr>
                </a:outerShdw>
              </a:effectLst>
            </a:rPr>
            <a:t>The challenge for the church parallels that of other social institutions. </a:t>
          </a:r>
        </a:p>
      </dgm:t>
    </dgm:pt>
    <dgm:pt modelId="{B1240F94-D3AD-4575-9770-89059BDB9712}" type="parTrans" cxnId="{B92E7B35-E4D2-4F98-92B0-68F623A53DBD}">
      <dgm:prSet/>
      <dgm:spPr/>
      <dgm:t>
        <a:bodyPr/>
        <a:lstStyle/>
        <a:p>
          <a:endParaRPr lang="en-US"/>
        </a:p>
      </dgm:t>
    </dgm:pt>
    <dgm:pt modelId="{0EF91EF6-1F10-407D-AAF2-6D2649B1A932}" type="sibTrans" cxnId="{B92E7B35-E4D2-4F98-92B0-68F623A53DBD}">
      <dgm:prSet/>
      <dgm:spPr/>
      <dgm:t>
        <a:bodyPr/>
        <a:lstStyle/>
        <a:p>
          <a:endParaRPr lang="en-US"/>
        </a:p>
      </dgm:t>
    </dgm:pt>
    <dgm:pt modelId="{C8D02848-D189-41BA-9EA2-75316FFF6430}">
      <dgm:prSet/>
      <dgm:spPr/>
      <dgm:t>
        <a:bodyPr/>
        <a:lstStyle/>
        <a:p>
          <a:r>
            <a:rPr lang="en-US" dirty="0">
              <a:effectLst>
                <a:outerShdw blurRad="38100" dist="38100" dir="2700000" algn="tl">
                  <a:srgbClr val="000000">
                    <a:alpha val="43137"/>
                  </a:srgbClr>
                </a:outerShdw>
              </a:effectLst>
            </a:rPr>
            <a:t>We need to recognize post-Christian thinking then determine the best way to </a:t>
          </a:r>
          <a:r>
            <a:rPr lang="en-US" dirty="0">
              <a:solidFill>
                <a:schemeClr val="accent5">
                  <a:lumMod val="60000"/>
                  <a:lumOff val="40000"/>
                </a:schemeClr>
              </a:solidFill>
              <a:effectLst>
                <a:outerShdw blurRad="38100" dist="38100" dir="2700000" algn="tl">
                  <a:srgbClr val="000000">
                    <a:alpha val="43137"/>
                  </a:srgbClr>
                </a:outerShdw>
              </a:effectLst>
            </a:rPr>
            <a:t>connect</a:t>
          </a:r>
          <a:r>
            <a:rPr lang="en-US" dirty="0">
              <a:effectLst>
                <a:outerShdw blurRad="38100" dist="38100" dir="2700000" algn="tl">
                  <a:srgbClr val="000000">
                    <a:alpha val="43137"/>
                  </a:srgbClr>
                </a:outerShdw>
              </a:effectLst>
            </a:rPr>
            <a:t> with and </a:t>
          </a:r>
          <a:r>
            <a:rPr lang="en-US" dirty="0">
              <a:solidFill>
                <a:schemeClr val="accent5">
                  <a:lumMod val="60000"/>
                  <a:lumOff val="40000"/>
                </a:schemeClr>
              </a:solidFill>
              <a:effectLst>
                <a:outerShdw blurRad="38100" dist="38100" dir="2700000" algn="tl">
                  <a:srgbClr val="000000">
                    <a:alpha val="43137"/>
                  </a:srgbClr>
                </a:outerShdw>
              </a:effectLst>
            </a:rPr>
            <a:t>influence</a:t>
          </a:r>
          <a:r>
            <a:rPr lang="en-US" dirty="0">
              <a:effectLst>
                <a:outerShdw blurRad="38100" dist="38100" dir="2700000" algn="tl">
                  <a:srgbClr val="000000">
                    <a:alpha val="43137"/>
                  </a:srgbClr>
                </a:outerShdw>
              </a:effectLst>
            </a:rPr>
            <a:t> individuals and the culture.</a:t>
          </a:r>
        </a:p>
      </dgm:t>
    </dgm:pt>
    <dgm:pt modelId="{7110E842-67EF-4E8B-9F15-F54F551CF4BD}" type="parTrans" cxnId="{FF36EC24-0F8C-465A-AA8C-A79267EC982D}">
      <dgm:prSet/>
      <dgm:spPr/>
      <dgm:t>
        <a:bodyPr/>
        <a:lstStyle/>
        <a:p>
          <a:endParaRPr lang="en-US"/>
        </a:p>
      </dgm:t>
    </dgm:pt>
    <dgm:pt modelId="{63E0F7FB-F2F9-417B-B059-60EC79692D05}" type="sibTrans" cxnId="{FF36EC24-0F8C-465A-AA8C-A79267EC982D}">
      <dgm:prSet/>
      <dgm:spPr/>
      <dgm:t>
        <a:bodyPr/>
        <a:lstStyle/>
        <a:p>
          <a:endParaRPr lang="en-US"/>
        </a:p>
      </dgm:t>
    </dgm:pt>
    <dgm:pt modelId="{418845A3-5A14-47D8-B883-638AB4886D20}">
      <dgm:prSet/>
      <dgm:spPr/>
      <dgm:t>
        <a:bodyPr/>
        <a:lstStyle/>
        <a:p>
          <a:r>
            <a:rPr lang="en-US" dirty="0">
              <a:effectLst>
                <a:outerShdw blurRad="38100" dist="38100" dir="2700000" algn="tl">
                  <a:srgbClr val="000000">
                    <a:alpha val="43137"/>
                  </a:srgbClr>
                </a:outerShdw>
              </a:effectLst>
            </a:rPr>
            <a:t>Impact awaits those who will deliberately </a:t>
          </a:r>
          <a:r>
            <a:rPr lang="en-US" dirty="0">
              <a:solidFill>
                <a:schemeClr val="accent5">
                  <a:lumMod val="60000"/>
                  <a:lumOff val="40000"/>
                </a:schemeClr>
              </a:solidFill>
              <a:effectLst>
                <a:outerShdw blurRad="38100" dist="38100" dir="2700000" algn="tl">
                  <a:srgbClr val="000000">
                    <a:alpha val="43137"/>
                  </a:srgbClr>
                </a:outerShdw>
              </a:effectLst>
            </a:rPr>
            <a:t>embrace</a:t>
          </a:r>
          <a:r>
            <a:rPr lang="en-US" dirty="0">
              <a:effectLst>
                <a:outerShdw blurRad="38100" dist="38100" dir="2700000" algn="tl">
                  <a:srgbClr val="000000">
                    <a:alpha val="43137"/>
                  </a:srgbClr>
                </a:outerShdw>
              </a:effectLst>
            </a:rPr>
            <a:t> and </a:t>
          </a:r>
          <a:r>
            <a:rPr lang="en-US" dirty="0">
              <a:solidFill>
                <a:schemeClr val="accent5">
                  <a:lumMod val="60000"/>
                  <a:lumOff val="40000"/>
                </a:schemeClr>
              </a:solidFill>
              <a:effectLst>
                <a:outerShdw blurRad="38100" dist="38100" dir="2700000" algn="tl">
                  <a:srgbClr val="000000">
                    <a:alpha val="43137"/>
                  </a:srgbClr>
                </a:outerShdw>
              </a:effectLst>
            </a:rPr>
            <a:t>offer betterment </a:t>
          </a:r>
          <a:r>
            <a:rPr lang="en-US" dirty="0">
              <a:effectLst>
                <a:outerShdw blurRad="38100" dist="38100" dir="2700000" algn="tl">
                  <a:srgbClr val="000000">
                    <a:alpha val="43137"/>
                  </a:srgbClr>
                </a:outerShdw>
              </a:effectLst>
            </a:rPr>
            <a:t>to those living in a culture offering little personal satisfaction.</a:t>
          </a:r>
        </a:p>
      </dgm:t>
    </dgm:pt>
    <dgm:pt modelId="{533B9513-FA22-40C8-86E6-0BD8F49C1AFB}" type="parTrans" cxnId="{92B756B7-7C0B-4C29-9DAB-6E15D01BE317}">
      <dgm:prSet/>
      <dgm:spPr/>
      <dgm:t>
        <a:bodyPr/>
        <a:lstStyle/>
        <a:p>
          <a:endParaRPr lang="en-US"/>
        </a:p>
      </dgm:t>
    </dgm:pt>
    <dgm:pt modelId="{2CB063B5-CED1-42A3-8649-BE865421DEDF}" type="sibTrans" cxnId="{92B756B7-7C0B-4C29-9DAB-6E15D01BE317}">
      <dgm:prSet/>
      <dgm:spPr/>
      <dgm:t>
        <a:bodyPr/>
        <a:lstStyle/>
        <a:p>
          <a:endParaRPr lang="en-US"/>
        </a:p>
      </dgm:t>
    </dgm:pt>
    <dgm:pt modelId="{02F3B9A2-5F77-4E25-B20C-5B43E46FB9AE}">
      <dgm:prSet/>
      <dgm:spPr/>
      <dgm:t>
        <a:bodyPr/>
        <a:lstStyle/>
        <a:p>
          <a:r>
            <a:rPr lang="en-US" dirty="0">
              <a:effectLst>
                <a:outerShdw blurRad="38100" dist="38100" dir="2700000" algn="tl">
                  <a:srgbClr val="000000">
                    <a:alpha val="43137"/>
                  </a:srgbClr>
                </a:outerShdw>
              </a:effectLst>
            </a:rPr>
            <a:t>The gospel is as </a:t>
          </a:r>
          <a:r>
            <a:rPr lang="en-US" dirty="0">
              <a:solidFill>
                <a:schemeClr val="accent5">
                  <a:lumMod val="60000"/>
                  <a:lumOff val="40000"/>
                </a:schemeClr>
              </a:solidFill>
              <a:effectLst>
                <a:outerShdw blurRad="38100" dist="38100" dir="2700000" algn="tl">
                  <a:srgbClr val="000000">
                    <a:alpha val="43137"/>
                  </a:srgbClr>
                </a:outerShdw>
              </a:effectLst>
            </a:rPr>
            <a:t>relevant</a:t>
          </a:r>
          <a:r>
            <a:rPr lang="en-US" dirty="0">
              <a:effectLst>
                <a:outerShdw blurRad="38100" dist="38100" dir="2700000" algn="tl">
                  <a:srgbClr val="000000">
                    <a:alpha val="43137"/>
                  </a:srgbClr>
                </a:outerShdw>
              </a:effectLst>
            </a:rPr>
            <a:t> now as ever before.</a:t>
          </a:r>
        </a:p>
      </dgm:t>
    </dgm:pt>
    <dgm:pt modelId="{68D2C249-8374-4D80-ADC5-CD67BEA55B4A}" type="parTrans" cxnId="{F0773761-2D8A-40C3-B944-B21DD8BF7062}">
      <dgm:prSet/>
      <dgm:spPr/>
      <dgm:t>
        <a:bodyPr/>
        <a:lstStyle/>
        <a:p>
          <a:endParaRPr lang="en-US"/>
        </a:p>
      </dgm:t>
    </dgm:pt>
    <dgm:pt modelId="{414439C6-D57B-450A-B02F-FC9005268214}" type="sibTrans" cxnId="{F0773761-2D8A-40C3-B944-B21DD8BF7062}">
      <dgm:prSet/>
      <dgm:spPr/>
      <dgm:t>
        <a:bodyPr/>
        <a:lstStyle/>
        <a:p>
          <a:endParaRPr lang="en-US"/>
        </a:p>
      </dgm:t>
    </dgm:pt>
    <dgm:pt modelId="{A6F8C126-8DFB-4EFF-9445-2F052956F89C}" type="pres">
      <dgm:prSet presAssocID="{EA3C2E20-90CA-458A-B0D0-A3D7471DC9C5}" presName="vert0" presStyleCnt="0">
        <dgm:presLayoutVars>
          <dgm:dir/>
          <dgm:animOne val="branch"/>
          <dgm:animLvl val="lvl"/>
        </dgm:presLayoutVars>
      </dgm:prSet>
      <dgm:spPr/>
    </dgm:pt>
    <dgm:pt modelId="{DB4C7EC0-F332-428A-BA25-D0AA2F5B6F6A}" type="pres">
      <dgm:prSet presAssocID="{FE548B77-2295-4AC4-8BF3-47F78C7674DF}" presName="thickLine" presStyleLbl="alignNode1" presStyleIdx="0" presStyleCnt="4"/>
      <dgm:spPr/>
    </dgm:pt>
    <dgm:pt modelId="{F86AC4E5-ED6D-4703-BAEA-1B5E224D097F}" type="pres">
      <dgm:prSet presAssocID="{FE548B77-2295-4AC4-8BF3-47F78C7674DF}" presName="horz1" presStyleCnt="0"/>
      <dgm:spPr/>
    </dgm:pt>
    <dgm:pt modelId="{B121E119-888F-4708-B6D4-8AF3D6381EF5}" type="pres">
      <dgm:prSet presAssocID="{FE548B77-2295-4AC4-8BF3-47F78C7674DF}" presName="tx1" presStyleLbl="revTx" presStyleIdx="0" presStyleCnt="4"/>
      <dgm:spPr/>
    </dgm:pt>
    <dgm:pt modelId="{EF449F21-5F80-4108-80EE-28AAFDFE9F96}" type="pres">
      <dgm:prSet presAssocID="{FE548B77-2295-4AC4-8BF3-47F78C7674DF}" presName="vert1" presStyleCnt="0"/>
      <dgm:spPr/>
    </dgm:pt>
    <dgm:pt modelId="{6F553A1B-75FE-462E-BBDD-B5AB25C82E22}" type="pres">
      <dgm:prSet presAssocID="{C8D02848-D189-41BA-9EA2-75316FFF6430}" presName="thickLine" presStyleLbl="alignNode1" presStyleIdx="1" presStyleCnt="4"/>
      <dgm:spPr/>
    </dgm:pt>
    <dgm:pt modelId="{C364378E-7605-4C14-A475-AE1C5E7AD0D3}" type="pres">
      <dgm:prSet presAssocID="{C8D02848-D189-41BA-9EA2-75316FFF6430}" presName="horz1" presStyleCnt="0"/>
      <dgm:spPr/>
    </dgm:pt>
    <dgm:pt modelId="{86EC93CC-E7E2-4B29-8EB4-97DDC01DFF93}" type="pres">
      <dgm:prSet presAssocID="{C8D02848-D189-41BA-9EA2-75316FFF6430}" presName="tx1" presStyleLbl="revTx" presStyleIdx="1" presStyleCnt="4"/>
      <dgm:spPr/>
    </dgm:pt>
    <dgm:pt modelId="{A68BE041-E680-4C18-A6F3-644AB9838044}" type="pres">
      <dgm:prSet presAssocID="{C8D02848-D189-41BA-9EA2-75316FFF6430}" presName="vert1" presStyleCnt="0"/>
      <dgm:spPr/>
    </dgm:pt>
    <dgm:pt modelId="{8DD66B40-35F0-4E2F-8C85-5384AE24CA71}" type="pres">
      <dgm:prSet presAssocID="{418845A3-5A14-47D8-B883-638AB4886D20}" presName="thickLine" presStyleLbl="alignNode1" presStyleIdx="2" presStyleCnt="4"/>
      <dgm:spPr/>
    </dgm:pt>
    <dgm:pt modelId="{803BC101-1990-4DBB-BDB3-17BD0441BDE1}" type="pres">
      <dgm:prSet presAssocID="{418845A3-5A14-47D8-B883-638AB4886D20}" presName="horz1" presStyleCnt="0"/>
      <dgm:spPr/>
    </dgm:pt>
    <dgm:pt modelId="{ABB3D132-E945-4BF4-A193-D7EB5998FA09}" type="pres">
      <dgm:prSet presAssocID="{418845A3-5A14-47D8-B883-638AB4886D20}" presName="tx1" presStyleLbl="revTx" presStyleIdx="2" presStyleCnt="4"/>
      <dgm:spPr/>
    </dgm:pt>
    <dgm:pt modelId="{6AFB2BFD-55DD-4F6B-A382-45823304A256}" type="pres">
      <dgm:prSet presAssocID="{418845A3-5A14-47D8-B883-638AB4886D20}" presName="vert1" presStyleCnt="0"/>
      <dgm:spPr/>
    </dgm:pt>
    <dgm:pt modelId="{0AA6F8B3-6F11-46F1-91B8-7E96FF9139DB}" type="pres">
      <dgm:prSet presAssocID="{02F3B9A2-5F77-4E25-B20C-5B43E46FB9AE}" presName="thickLine" presStyleLbl="alignNode1" presStyleIdx="3" presStyleCnt="4"/>
      <dgm:spPr/>
    </dgm:pt>
    <dgm:pt modelId="{6FB6CF14-345D-4F93-B518-FA6B01716074}" type="pres">
      <dgm:prSet presAssocID="{02F3B9A2-5F77-4E25-B20C-5B43E46FB9AE}" presName="horz1" presStyleCnt="0"/>
      <dgm:spPr/>
    </dgm:pt>
    <dgm:pt modelId="{D5D02947-6DB9-436A-BE90-BFBD11C2324F}" type="pres">
      <dgm:prSet presAssocID="{02F3B9A2-5F77-4E25-B20C-5B43E46FB9AE}" presName="tx1" presStyleLbl="revTx" presStyleIdx="3" presStyleCnt="4"/>
      <dgm:spPr/>
    </dgm:pt>
    <dgm:pt modelId="{1304C0DF-9662-40BF-B2B4-18990E33AE3E}" type="pres">
      <dgm:prSet presAssocID="{02F3B9A2-5F77-4E25-B20C-5B43E46FB9AE}" presName="vert1" presStyleCnt="0"/>
      <dgm:spPr/>
    </dgm:pt>
  </dgm:ptLst>
  <dgm:cxnLst>
    <dgm:cxn modelId="{FF36EC24-0F8C-465A-AA8C-A79267EC982D}" srcId="{EA3C2E20-90CA-458A-B0D0-A3D7471DC9C5}" destId="{C8D02848-D189-41BA-9EA2-75316FFF6430}" srcOrd="1" destOrd="0" parTransId="{7110E842-67EF-4E8B-9F15-F54F551CF4BD}" sibTransId="{63E0F7FB-F2F9-417B-B059-60EC79692D05}"/>
    <dgm:cxn modelId="{B92E7B35-E4D2-4F98-92B0-68F623A53DBD}" srcId="{EA3C2E20-90CA-458A-B0D0-A3D7471DC9C5}" destId="{FE548B77-2295-4AC4-8BF3-47F78C7674DF}" srcOrd="0" destOrd="0" parTransId="{B1240F94-D3AD-4575-9770-89059BDB9712}" sibTransId="{0EF91EF6-1F10-407D-AAF2-6D2649B1A932}"/>
    <dgm:cxn modelId="{78F56B3F-D5C9-401A-86DD-E1879F255139}" type="presOf" srcId="{FE548B77-2295-4AC4-8BF3-47F78C7674DF}" destId="{B121E119-888F-4708-B6D4-8AF3D6381EF5}" srcOrd="0" destOrd="0" presId="urn:microsoft.com/office/officeart/2008/layout/LinedList"/>
    <dgm:cxn modelId="{F0773761-2D8A-40C3-B944-B21DD8BF7062}" srcId="{EA3C2E20-90CA-458A-B0D0-A3D7471DC9C5}" destId="{02F3B9A2-5F77-4E25-B20C-5B43E46FB9AE}" srcOrd="3" destOrd="0" parTransId="{68D2C249-8374-4D80-ADC5-CD67BEA55B4A}" sibTransId="{414439C6-D57B-450A-B02F-FC9005268214}"/>
    <dgm:cxn modelId="{9B87D65A-8635-4B3C-AE58-E41023806E3E}" type="presOf" srcId="{C8D02848-D189-41BA-9EA2-75316FFF6430}" destId="{86EC93CC-E7E2-4B29-8EB4-97DDC01DFF93}" srcOrd="0" destOrd="0" presId="urn:microsoft.com/office/officeart/2008/layout/LinedList"/>
    <dgm:cxn modelId="{92B756B7-7C0B-4C29-9DAB-6E15D01BE317}" srcId="{EA3C2E20-90CA-458A-B0D0-A3D7471DC9C5}" destId="{418845A3-5A14-47D8-B883-638AB4886D20}" srcOrd="2" destOrd="0" parTransId="{533B9513-FA22-40C8-86E6-0BD8F49C1AFB}" sibTransId="{2CB063B5-CED1-42A3-8649-BE865421DEDF}"/>
    <dgm:cxn modelId="{39591BCC-AD4B-47A2-9E25-61A4AC752A49}" type="presOf" srcId="{EA3C2E20-90CA-458A-B0D0-A3D7471DC9C5}" destId="{A6F8C126-8DFB-4EFF-9445-2F052956F89C}" srcOrd="0" destOrd="0" presId="urn:microsoft.com/office/officeart/2008/layout/LinedList"/>
    <dgm:cxn modelId="{2336A6DD-2209-4044-AC58-0C1678993717}" type="presOf" srcId="{418845A3-5A14-47D8-B883-638AB4886D20}" destId="{ABB3D132-E945-4BF4-A193-D7EB5998FA09}" srcOrd="0" destOrd="0" presId="urn:microsoft.com/office/officeart/2008/layout/LinedList"/>
    <dgm:cxn modelId="{9F6BBEED-C319-4A5F-A1F5-DC189FC8C931}" type="presOf" srcId="{02F3B9A2-5F77-4E25-B20C-5B43E46FB9AE}" destId="{D5D02947-6DB9-436A-BE90-BFBD11C2324F}" srcOrd="0" destOrd="0" presId="urn:microsoft.com/office/officeart/2008/layout/LinedList"/>
    <dgm:cxn modelId="{F5416053-E1DF-473A-AC6A-ECE06639D260}" type="presParOf" srcId="{A6F8C126-8DFB-4EFF-9445-2F052956F89C}" destId="{DB4C7EC0-F332-428A-BA25-D0AA2F5B6F6A}" srcOrd="0" destOrd="0" presId="urn:microsoft.com/office/officeart/2008/layout/LinedList"/>
    <dgm:cxn modelId="{AD67C8B4-51D0-4150-9B7C-854C18259C75}" type="presParOf" srcId="{A6F8C126-8DFB-4EFF-9445-2F052956F89C}" destId="{F86AC4E5-ED6D-4703-BAEA-1B5E224D097F}" srcOrd="1" destOrd="0" presId="urn:microsoft.com/office/officeart/2008/layout/LinedList"/>
    <dgm:cxn modelId="{1CCBC77D-26C2-4F54-96DE-5033BD6D86C0}" type="presParOf" srcId="{F86AC4E5-ED6D-4703-BAEA-1B5E224D097F}" destId="{B121E119-888F-4708-B6D4-8AF3D6381EF5}" srcOrd="0" destOrd="0" presId="urn:microsoft.com/office/officeart/2008/layout/LinedList"/>
    <dgm:cxn modelId="{EFD42F5A-B798-4704-9C75-AC0D4A54A322}" type="presParOf" srcId="{F86AC4E5-ED6D-4703-BAEA-1B5E224D097F}" destId="{EF449F21-5F80-4108-80EE-28AAFDFE9F96}" srcOrd="1" destOrd="0" presId="urn:microsoft.com/office/officeart/2008/layout/LinedList"/>
    <dgm:cxn modelId="{782950E8-26A0-4DA0-8787-C94EC00F6AF9}" type="presParOf" srcId="{A6F8C126-8DFB-4EFF-9445-2F052956F89C}" destId="{6F553A1B-75FE-462E-BBDD-B5AB25C82E22}" srcOrd="2" destOrd="0" presId="urn:microsoft.com/office/officeart/2008/layout/LinedList"/>
    <dgm:cxn modelId="{461C0C1B-57AD-4F1D-94B8-51AFCF5BDB29}" type="presParOf" srcId="{A6F8C126-8DFB-4EFF-9445-2F052956F89C}" destId="{C364378E-7605-4C14-A475-AE1C5E7AD0D3}" srcOrd="3" destOrd="0" presId="urn:microsoft.com/office/officeart/2008/layout/LinedList"/>
    <dgm:cxn modelId="{7B7EA8A1-F7BB-4E51-A5B0-7C5CA83A64EA}" type="presParOf" srcId="{C364378E-7605-4C14-A475-AE1C5E7AD0D3}" destId="{86EC93CC-E7E2-4B29-8EB4-97DDC01DFF93}" srcOrd="0" destOrd="0" presId="urn:microsoft.com/office/officeart/2008/layout/LinedList"/>
    <dgm:cxn modelId="{647BFAAF-2653-41C3-A74E-588D7FF84E4C}" type="presParOf" srcId="{C364378E-7605-4C14-A475-AE1C5E7AD0D3}" destId="{A68BE041-E680-4C18-A6F3-644AB9838044}" srcOrd="1" destOrd="0" presId="urn:microsoft.com/office/officeart/2008/layout/LinedList"/>
    <dgm:cxn modelId="{0DFD2939-D22E-4679-9A2D-274BD7C25556}" type="presParOf" srcId="{A6F8C126-8DFB-4EFF-9445-2F052956F89C}" destId="{8DD66B40-35F0-4E2F-8C85-5384AE24CA71}" srcOrd="4" destOrd="0" presId="urn:microsoft.com/office/officeart/2008/layout/LinedList"/>
    <dgm:cxn modelId="{7B7B8E89-759B-48B1-AB91-27064E9A4E18}" type="presParOf" srcId="{A6F8C126-8DFB-4EFF-9445-2F052956F89C}" destId="{803BC101-1990-4DBB-BDB3-17BD0441BDE1}" srcOrd="5" destOrd="0" presId="urn:microsoft.com/office/officeart/2008/layout/LinedList"/>
    <dgm:cxn modelId="{BD0823B4-6332-46B0-ABA0-DB50A26A522A}" type="presParOf" srcId="{803BC101-1990-4DBB-BDB3-17BD0441BDE1}" destId="{ABB3D132-E945-4BF4-A193-D7EB5998FA09}" srcOrd="0" destOrd="0" presId="urn:microsoft.com/office/officeart/2008/layout/LinedList"/>
    <dgm:cxn modelId="{AD702FBA-1FDE-4764-B0BA-2624FB9C64C0}" type="presParOf" srcId="{803BC101-1990-4DBB-BDB3-17BD0441BDE1}" destId="{6AFB2BFD-55DD-4F6B-A382-45823304A256}" srcOrd="1" destOrd="0" presId="urn:microsoft.com/office/officeart/2008/layout/LinedList"/>
    <dgm:cxn modelId="{C3DD2FDF-A6E3-4000-9CB8-580AAA1C9D04}" type="presParOf" srcId="{A6F8C126-8DFB-4EFF-9445-2F052956F89C}" destId="{0AA6F8B3-6F11-46F1-91B8-7E96FF9139DB}" srcOrd="6" destOrd="0" presId="urn:microsoft.com/office/officeart/2008/layout/LinedList"/>
    <dgm:cxn modelId="{0B34043E-795E-4DF7-BA4E-0972F702D8EE}" type="presParOf" srcId="{A6F8C126-8DFB-4EFF-9445-2F052956F89C}" destId="{6FB6CF14-345D-4F93-B518-FA6B01716074}" srcOrd="7" destOrd="0" presId="urn:microsoft.com/office/officeart/2008/layout/LinedList"/>
    <dgm:cxn modelId="{69F0C03D-8907-4F1E-B5E2-ECA2078BB509}" type="presParOf" srcId="{6FB6CF14-345D-4F93-B518-FA6B01716074}" destId="{D5D02947-6DB9-436A-BE90-BFBD11C2324F}" srcOrd="0" destOrd="0" presId="urn:microsoft.com/office/officeart/2008/layout/LinedList"/>
    <dgm:cxn modelId="{09A93C0A-888B-4390-B5E7-A7448C321E16}" type="presParOf" srcId="{6FB6CF14-345D-4F93-B518-FA6B01716074}" destId="{1304C0DF-9662-40BF-B2B4-18990E33AE3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EA3C2E20-90CA-458A-B0D0-A3D7471DC9C5}"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en-US"/>
        </a:p>
      </dgm:t>
    </dgm:pt>
    <dgm:pt modelId="{FE548B77-2295-4AC4-8BF3-47F78C7674DF}">
      <dgm:prSet/>
      <dgm:spPr/>
      <dgm:t>
        <a:bodyPr/>
        <a:lstStyle/>
        <a:p>
          <a:r>
            <a:rPr lang="en-US" dirty="0">
              <a:solidFill>
                <a:schemeClr val="tx1"/>
              </a:solidFill>
              <a:effectLst>
                <a:outerShdw blurRad="38100" dist="38100" dir="2700000" algn="tl">
                  <a:srgbClr val="000000">
                    <a:alpha val="43137"/>
                  </a:srgbClr>
                </a:outerShdw>
              </a:effectLst>
            </a:rPr>
            <a:t>The challenge for the church parallels that of other social institutions. </a:t>
          </a:r>
        </a:p>
      </dgm:t>
    </dgm:pt>
    <dgm:pt modelId="{B1240F94-D3AD-4575-9770-89059BDB9712}" type="parTrans" cxnId="{B92E7B35-E4D2-4F98-92B0-68F623A53DBD}">
      <dgm:prSet/>
      <dgm:spPr/>
      <dgm:t>
        <a:bodyPr/>
        <a:lstStyle/>
        <a:p>
          <a:endParaRPr lang="en-US"/>
        </a:p>
      </dgm:t>
    </dgm:pt>
    <dgm:pt modelId="{0EF91EF6-1F10-407D-AAF2-6D2649B1A932}" type="sibTrans" cxnId="{B92E7B35-E4D2-4F98-92B0-68F623A53DBD}">
      <dgm:prSet/>
      <dgm:spPr/>
      <dgm:t>
        <a:bodyPr/>
        <a:lstStyle/>
        <a:p>
          <a:endParaRPr lang="en-US"/>
        </a:p>
      </dgm:t>
    </dgm:pt>
    <dgm:pt modelId="{C8D02848-D189-41BA-9EA2-75316FFF6430}">
      <dgm:prSet/>
      <dgm:spPr/>
      <dgm:t>
        <a:bodyPr/>
        <a:lstStyle/>
        <a:p>
          <a:r>
            <a:rPr lang="en-US" dirty="0">
              <a:effectLst>
                <a:outerShdw blurRad="38100" dist="38100" dir="2700000" algn="tl">
                  <a:srgbClr val="000000">
                    <a:alpha val="43137"/>
                  </a:srgbClr>
                </a:outerShdw>
              </a:effectLst>
            </a:rPr>
            <a:t>We need to recognize post-Christian thinking then determine the best way to </a:t>
          </a:r>
          <a:r>
            <a:rPr lang="en-US" dirty="0">
              <a:solidFill>
                <a:schemeClr val="accent5">
                  <a:lumMod val="60000"/>
                  <a:lumOff val="40000"/>
                </a:schemeClr>
              </a:solidFill>
              <a:effectLst>
                <a:outerShdw blurRad="38100" dist="38100" dir="2700000" algn="tl">
                  <a:srgbClr val="000000">
                    <a:alpha val="43137"/>
                  </a:srgbClr>
                </a:outerShdw>
              </a:effectLst>
            </a:rPr>
            <a:t>connect</a:t>
          </a:r>
          <a:r>
            <a:rPr lang="en-US" dirty="0">
              <a:effectLst>
                <a:outerShdw blurRad="38100" dist="38100" dir="2700000" algn="tl">
                  <a:srgbClr val="000000">
                    <a:alpha val="43137"/>
                  </a:srgbClr>
                </a:outerShdw>
              </a:effectLst>
            </a:rPr>
            <a:t> with and </a:t>
          </a:r>
          <a:r>
            <a:rPr lang="en-US" dirty="0">
              <a:solidFill>
                <a:schemeClr val="accent5">
                  <a:lumMod val="60000"/>
                  <a:lumOff val="40000"/>
                </a:schemeClr>
              </a:solidFill>
              <a:effectLst>
                <a:outerShdw blurRad="38100" dist="38100" dir="2700000" algn="tl">
                  <a:srgbClr val="000000">
                    <a:alpha val="43137"/>
                  </a:srgbClr>
                </a:outerShdw>
              </a:effectLst>
            </a:rPr>
            <a:t>influence</a:t>
          </a:r>
          <a:r>
            <a:rPr lang="en-US" dirty="0">
              <a:effectLst>
                <a:outerShdw blurRad="38100" dist="38100" dir="2700000" algn="tl">
                  <a:srgbClr val="000000">
                    <a:alpha val="43137"/>
                  </a:srgbClr>
                </a:outerShdw>
              </a:effectLst>
            </a:rPr>
            <a:t> individuals and the culture.</a:t>
          </a:r>
        </a:p>
      </dgm:t>
    </dgm:pt>
    <dgm:pt modelId="{7110E842-67EF-4E8B-9F15-F54F551CF4BD}" type="parTrans" cxnId="{FF36EC24-0F8C-465A-AA8C-A79267EC982D}">
      <dgm:prSet/>
      <dgm:spPr/>
      <dgm:t>
        <a:bodyPr/>
        <a:lstStyle/>
        <a:p>
          <a:endParaRPr lang="en-US"/>
        </a:p>
      </dgm:t>
    </dgm:pt>
    <dgm:pt modelId="{63E0F7FB-F2F9-417B-B059-60EC79692D05}" type="sibTrans" cxnId="{FF36EC24-0F8C-465A-AA8C-A79267EC982D}">
      <dgm:prSet/>
      <dgm:spPr/>
      <dgm:t>
        <a:bodyPr/>
        <a:lstStyle/>
        <a:p>
          <a:endParaRPr lang="en-US"/>
        </a:p>
      </dgm:t>
    </dgm:pt>
    <dgm:pt modelId="{418845A3-5A14-47D8-B883-638AB4886D20}">
      <dgm:prSet/>
      <dgm:spPr/>
      <dgm:t>
        <a:bodyPr/>
        <a:lstStyle/>
        <a:p>
          <a:r>
            <a:rPr lang="en-US" dirty="0">
              <a:effectLst>
                <a:outerShdw blurRad="38100" dist="38100" dir="2700000" algn="tl">
                  <a:srgbClr val="000000">
                    <a:alpha val="43137"/>
                  </a:srgbClr>
                </a:outerShdw>
              </a:effectLst>
            </a:rPr>
            <a:t>Impact awaits those who will deliberately </a:t>
          </a:r>
          <a:r>
            <a:rPr lang="en-US" dirty="0">
              <a:solidFill>
                <a:schemeClr val="accent5">
                  <a:lumMod val="60000"/>
                  <a:lumOff val="40000"/>
                </a:schemeClr>
              </a:solidFill>
              <a:effectLst>
                <a:outerShdw blurRad="38100" dist="38100" dir="2700000" algn="tl">
                  <a:srgbClr val="000000">
                    <a:alpha val="43137"/>
                  </a:srgbClr>
                </a:outerShdw>
              </a:effectLst>
            </a:rPr>
            <a:t>embrace</a:t>
          </a:r>
          <a:r>
            <a:rPr lang="en-US" dirty="0">
              <a:effectLst>
                <a:outerShdw blurRad="38100" dist="38100" dir="2700000" algn="tl">
                  <a:srgbClr val="000000">
                    <a:alpha val="43137"/>
                  </a:srgbClr>
                </a:outerShdw>
              </a:effectLst>
            </a:rPr>
            <a:t> and </a:t>
          </a:r>
          <a:r>
            <a:rPr lang="en-US" dirty="0">
              <a:solidFill>
                <a:schemeClr val="accent5">
                  <a:lumMod val="60000"/>
                  <a:lumOff val="40000"/>
                </a:schemeClr>
              </a:solidFill>
              <a:effectLst>
                <a:outerShdw blurRad="38100" dist="38100" dir="2700000" algn="tl">
                  <a:srgbClr val="000000">
                    <a:alpha val="43137"/>
                  </a:srgbClr>
                </a:outerShdw>
              </a:effectLst>
            </a:rPr>
            <a:t>offer betterment </a:t>
          </a:r>
          <a:r>
            <a:rPr lang="en-US" dirty="0">
              <a:effectLst>
                <a:outerShdw blurRad="38100" dist="38100" dir="2700000" algn="tl">
                  <a:srgbClr val="000000">
                    <a:alpha val="43137"/>
                  </a:srgbClr>
                </a:outerShdw>
              </a:effectLst>
            </a:rPr>
            <a:t>to those living in a culture offering little personal satisfaction.</a:t>
          </a:r>
        </a:p>
      </dgm:t>
    </dgm:pt>
    <dgm:pt modelId="{533B9513-FA22-40C8-86E6-0BD8F49C1AFB}" type="parTrans" cxnId="{92B756B7-7C0B-4C29-9DAB-6E15D01BE317}">
      <dgm:prSet/>
      <dgm:spPr/>
      <dgm:t>
        <a:bodyPr/>
        <a:lstStyle/>
        <a:p>
          <a:endParaRPr lang="en-US"/>
        </a:p>
      </dgm:t>
    </dgm:pt>
    <dgm:pt modelId="{2CB063B5-CED1-42A3-8649-BE865421DEDF}" type="sibTrans" cxnId="{92B756B7-7C0B-4C29-9DAB-6E15D01BE317}">
      <dgm:prSet/>
      <dgm:spPr/>
      <dgm:t>
        <a:bodyPr/>
        <a:lstStyle/>
        <a:p>
          <a:endParaRPr lang="en-US"/>
        </a:p>
      </dgm:t>
    </dgm:pt>
    <dgm:pt modelId="{02F3B9A2-5F77-4E25-B20C-5B43E46FB9AE}">
      <dgm:prSet/>
      <dgm:spPr/>
      <dgm:t>
        <a:bodyPr/>
        <a:lstStyle/>
        <a:p>
          <a:r>
            <a:rPr lang="en-US" dirty="0">
              <a:effectLst>
                <a:outerShdw blurRad="38100" dist="38100" dir="2700000" algn="tl">
                  <a:srgbClr val="000000">
                    <a:alpha val="43137"/>
                  </a:srgbClr>
                </a:outerShdw>
              </a:effectLst>
            </a:rPr>
            <a:t>The gospel is as </a:t>
          </a:r>
          <a:r>
            <a:rPr lang="en-US" dirty="0">
              <a:solidFill>
                <a:schemeClr val="accent5">
                  <a:lumMod val="60000"/>
                  <a:lumOff val="40000"/>
                </a:schemeClr>
              </a:solidFill>
              <a:effectLst>
                <a:outerShdw blurRad="38100" dist="38100" dir="2700000" algn="tl">
                  <a:srgbClr val="000000">
                    <a:alpha val="43137"/>
                  </a:srgbClr>
                </a:outerShdw>
              </a:effectLst>
            </a:rPr>
            <a:t>relevant</a:t>
          </a:r>
          <a:r>
            <a:rPr lang="en-US" dirty="0">
              <a:effectLst>
                <a:outerShdw blurRad="38100" dist="38100" dir="2700000" algn="tl">
                  <a:srgbClr val="000000">
                    <a:alpha val="43137"/>
                  </a:srgbClr>
                </a:outerShdw>
              </a:effectLst>
            </a:rPr>
            <a:t> now as ever before.</a:t>
          </a:r>
        </a:p>
      </dgm:t>
    </dgm:pt>
    <dgm:pt modelId="{68D2C249-8374-4D80-ADC5-CD67BEA55B4A}" type="parTrans" cxnId="{F0773761-2D8A-40C3-B944-B21DD8BF7062}">
      <dgm:prSet/>
      <dgm:spPr/>
      <dgm:t>
        <a:bodyPr/>
        <a:lstStyle/>
        <a:p>
          <a:endParaRPr lang="en-US"/>
        </a:p>
      </dgm:t>
    </dgm:pt>
    <dgm:pt modelId="{414439C6-D57B-450A-B02F-FC9005268214}" type="sibTrans" cxnId="{F0773761-2D8A-40C3-B944-B21DD8BF7062}">
      <dgm:prSet/>
      <dgm:spPr/>
      <dgm:t>
        <a:bodyPr/>
        <a:lstStyle/>
        <a:p>
          <a:endParaRPr lang="en-US"/>
        </a:p>
      </dgm:t>
    </dgm:pt>
    <dgm:pt modelId="{A6F8C126-8DFB-4EFF-9445-2F052956F89C}" type="pres">
      <dgm:prSet presAssocID="{EA3C2E20-90CA-458A-B0D0-A3D7471DC9C5}" presName="vert0" presStyleCnt="0">
        <dgm:presLayoutVars>
          <dgm:dir/>
          <dgm:animOne val="branch"/>
          <dgm:animLvl val="lvl"/>
        </dgm:presLayoutVars>
      </dgm:prSet>
      <dgm:spPr/>
    </dgm:pt>
    <dgm:pt modelId="{DB4C7EC0-F332-428A-BA25-D0AA2F5B6F6A}" type="pres">
      <dgm:prSet presAssocID="{FE548B77-2295-4AC4-8BF3-47F78C7674DF}" presName="thickLine" presStyleLbl="alignNode1" presStyleIdx="0" presStyleCnt="4"/>
      <dgm:spPr/>
    </dgm:pt>
    <dgm:pt modelId="{F86AC4E5-ED6D-4703-BAEA-1B5E224D097F}" type="pres">
      <dgm:prSet presAssocID="{FE548B77-2295-4AC4-8BF3-47F78C7674DF}" presName="horz1" presStyleCnt="0"/>
      <dgm:spPr/>
    </dgm:pt>
    <dgm:pt modelId="{B121E119-888F-4708-B6D4-8AF3D6381EF5}" type="pres">
      <dgm:prSet presAssocID="{FE548B77-2295-4AC4-8BF3-47F78C7674DF}" presName="tx1" presStyleLbl="revTx" presStyleIdx="0" presStyleCnt="4"/>
      <dgm:spPr/>
    </dgm:pt>
    <dgm:pt modelId="{EF449F21-5F80-4108-80EE-28AAFDFE9F96}" type="pres">
      <dgm:prSet presAssocID="{FE548B77-2295-4AC4-8BF3-47F78C7674DF}" presName="vert1" presStyleCnt="0"/>
      <dgm:spPr/>
    </dgm:pt>
    <dgm:pt modelId="{6F553A1B-75FE-462E-BBDD-B5AB25C82E22}" type="pres">
      <dgm:prSet presAssocID="{C8D02848-D189-41BA-9EA2-75316FFF6430}" presName="thickLine" presStyleLbl="alignNode1" presStyleIdx="1" presStyleCnt="4"/>
      <dgm:spPr/>
    </dgm:pt>
    <dgm:pt modelId="{C364378E-7605-4C14-A475-AE1C5E7AD0D3}" type="pres">
      <dgm:prSet presAssocID="{C8D02848-D189-41BA-9EA2-75316FFF6430}" presName="horz1" presStyleCnt="0"/>
      <dgm:spPr/>
    </dgm:pt>
    <dgm:pt modelId="{86EC93CC-E7E2-4B29-8EB4-97DDC01DFF93}" type="pres">
      <dgm:prSet presAssocID="{C8D02848-D189-41BA-9EA2-75316FFF6430}" presName="tx1" presStyleLbl="revTx" presStyleIdx="1" presStyleCnt="4"/>
      <dgm:spPr/>
    </dgm:pt>
    <dgm:pt modelId="{A68BE041-E680-4C18-A6F3-644AB9838044}" type="pres">
      <dgm:prSet presAssocID="{C8D02848-D189-41BA-9EA2-75316FFF6430}" presName="vert1" presStyleCnt="0"/>
      <dgm:spPr/>
    </dgm:pt>
    <dgm:pt modelId="{8DD66B40-35F0-4E2F-8C85-5384AE24CA71}" type="pres">
      <dgm:prSet presAssocID="{418845A3-5A14-47D8-B883-638AB4886D20}" presName="thickLine" presStyleLbl="alignNode1" presStyleIdx="2" presStyleCnt="4"/>
      <dgm:spPr/>
    </dgm:pt>
    <dgm:pt modelId="{803BC101-1990-4DBB-BDB3-17BD0441BDE1}" type="pres">
      <dgm:prSet presAssocID="{418845A3-5A14-47D8-B883-638AB4886D20}" presName="horz1" presStyleCnt="0"/>
      <dgm:spPr/>
    </dgm:pt>
    <dgm:pt modelId="{ABB3D132-E945-4BF4-A193-D7EB5998FA09}" type="pres">
      <dgm:prSet presAssocID="{418845A3-5A14-47D8-B883-638AB4886D20}" presName="tx1" presStyleLbl="revTx" presStyleIdx="2" presStyleCnt="4"/>
      <dgm:spPr/>
    </dgm:pt>
    <dgm:pt modelId="{6AFB2BFD-55DD-4F6B-A382-45823304A256}" type="pres">
      <dgm:prSet presAssocID="{418845A3-5A14-47D8-B883-638AB4886D20}" presName="vert1" presStyleCnt="0"/>
      <dgm:spPr/>
    </dgm:pt>
    <dgm:pt modelId="{0AA6F8B3-6F11-46F1-91B8-7E96FF9139DB}" type="pres">
      <dgm:prSet presAssocID="{02F3B9A2-5F77-4E25-B20C-5B43E46FB9AE}" presName="thickLine" presStyleLbl="alignNode1" presStyleIdx="3" presStyleCnt="4"/>
      <dgm:spPr/>
    </dgm:pt>
    <dgm:pt modelId="{6FB6CF14-345D-4F93-B518-FA6B01716074}" type="pres">
      <dgm:prSet presAssocID="{02F3B9A2-5F77-4E25-B20C-5B43E46FB9AE}" presName="horz1" presStyleCnt="0"/>
      <dgm:spPr/>
    </dgm:pt>
    <dgm:pt modelId="{D5D02947-6DB9-436A-BE90-BFBD11C2324F}" type="pres">
      <dgm:prSet presAssocID="{02F3B9A2-5F77-4E25-B20C-5B43E46FB9AE}" presName="tx1" presStyleLbl="revTx" presStyleIdx="3" presStyleCnt="4"/>
      <dgm:spPr/>
    </dgm:pt>
    <dgm:pt modelId="{1304C0DF-9662-40BF-B2B4-18990E33AE3E}" type="pres">
      <dgm:prSet presAssocID="{02F3B9A2-5F77-4E25-B20C-5B43E46FB9AE}" presName="vert1" presStyleCnt="0"/>
      <dgm:spPr/>
    </dgm:pt>
  </dgm:ptLst>
  <dgm:cxnLst>
    <dgm:cxn modelId="{FF36EC24-0F8C-465A-AA8C-A79267EC982D}" srcId="{EA3C2E20-90CA-458A-B0D0-A3D7471DC9C5}" destId="{C8D02848-D189-41BA-9EA2-75316FFF6430}" srcOrd="1" destOrd="0" parTransId="{7110E842-67EF-4E8B-9F15-F54F551CF4BD}" sibTransId="{63E0F7FB-F2F9-417B-B059-60EC79692D05}"/>
    <dgm:cxn modelId="{B92E7B35-E4D2-4F98-92B0-68F623A53DBD}" srcId="{EA3C2E20-90CA-458A-B0D0-A3D7471DC9C5}" destId="{FE548B77-2295-4AC4-8BF3-47F78C7674DF}" srcOrd="0" destOrd="0" parTransId="{B1240F94-D3AD-4575-9770-89059BDB9712}" sibTransId="{0EF91EF6-1F10-407D-AAF2-6D2649B1A932}"/>
    <dgm:cxn modelId="{78F56B3F-D5C9-401A-86DD-E1879F255139}" type="presOf" srcId="{FE548B77-2295-4AC4-8BF3-47F78C7674DF}" destId="{B121E119-888F-4708-B6D4-8AF3D6381EF5}" srcOrd="0" destOrd="0" presId="urn:microsoft.com/office/officeart/2008/layout/LinedList"/>
    <dgm:cxn modelId="{F0773761-2D8A-40C3-B944-B21DD8BF7062}" srcId="{EA3C2E20-90CA-458A-B0D0-A3D7471DC9C5}" destId="{02F3B9A2-5F77-4E25-B20C-5B43E46FB9AE}" srcOrd="3" destOrd="0" parTransId="{68D2C249-8374-4D80-ADC5-CD67BEA55B4A}" sibTransId="{414439C6-D57B-450A-B02F-FC9005268214}"/>
    <dgm:cxn modelId="{9B87D65A-8635-4B3C-AE58-E41023806E3E}" type="presOf" srcId="{C8D02848-D189-41BA-9EA2-75316FFF6430}" destId="{86EC93CC-E7E2-4B29-8EB4-97DDC01DFF93}" srcOrd="0" destOrd="0" presId="urn:microsoft.com/office/officeart/2008/layout/LinedList"/>
    <dgm:cxn modelId="{92B756B7-7C0B-4C29-9DAB-6E15D01BE317}" srcId="{EA3C2E20-90CA-458A-B0D0-A3D7471DC9C5}" destId="{418845A3-5A14-47D8-B883-638AB4886D20}" srcOrd="2" destOrd="0" parTransId="{533B9513-FA22-40C8-86E6-0BD8F49C1AFB}" sibTransId="{2CB063B5-CED1-42A3-8649-BE865421DEDF}"/>
    <dgm:cxn modelId="{39591BCC-AD4B-47A2-9E25-61A4AC752A49}" type="presOf" srcId="{EA3C2E20-90CA-458A-B0D0-A3D7471DC9C5}" destId="{A6F8C126-8DFB-4EFF-9445-2F052956F89C}" srcOrd="0" destOrd="0" presId="urn:microsoft.com/office/officeart/2008/layout/LinedList"/>
    <dgm:cxn modelId="{2336A6DD-2209-4044-AC58-0C1678993717}" type="presOf" srcId="{418845A3-5A14-47D8-B883-638AB4886D20}" destId="{ABB3D132-E945-4BF4-A193-D7EB5998FA09}" srcOrd="0" destOrd="0" presId="urn:microsoft.com/office/officeart/2008/layout/LinedList"/>
    <dgm:cxn modelId="{9F6BBEED-C319-4A5F-A1F5-DC189FC8C931}" type="presOf" srcId="{02F3B9A2-5F77-4E25-B20C-5B43E46FB9AE}" destId="{D5D02947-6DB9-436A-BE90-BFBD11C2324F}" srcOrd="0" destOrd="0" presId="urn:microsoft.com/office/officeart/2008/layout/LinedList"/>
    <dgm:cxn modelId="{F5416053-E1DF-473A-AC6A-ECE06639D260}" type="presParOf" srcId="{A6F8C126-8DFB-4EFF-9445-2F052956F89C}" destId="{DB4C7EC0-F332-428A-BA25-D0AA2F5B6F6A}" srcOrd="0" destOrd="0" presId="urn:microsoft.com/office/officeart/2008/layout/LinedList"/>
    <dgm:cxn modelId="{AD67C8B4-51D0-4150-9B7C-854C18259C75}" type="presParOf" srcId="{A6F8C126-8DFB-4EFF-9445-2F052956F89C}" destId="{F86AC4E5-ED6D-4703-BAEA-1B5E224D097F}" srcOrd="1" destOrd="0" presId="urn:microsoft.com/office/officeart/2008/layout/LinedList"/>
    <dgm:cxn modelId="{1CCBC77D-26C2-4F54-96DE-5033BD6D86C0}" type="presParOf" srcId="{F86AC4E5-ED6D-4703-BAEA-1B5E224D097F}" destId="{B121E119-888F-4708-B6D4-8AF3D6381EF5}" srcOrd="0" destOrd="0" presId="urn:microsoft.com/office/officeart/2008/layout/LinedList"/>
    <dgm:cxn modelId="{EFD42F5A-B798-4704-9C75-AC0D4A54A322}" type="presParOf" srcId="{F86AC4E5-ED6D-4703-BAEA-1B5E224D097F}" destId="{EF449F21-5F80-4108-80EE-28AAFDFE9F96}" srcOrd="1" destOrd="0" presId="urn:microsoft.com/office/officeart/2008/layout/LinedList"/>
    <dgm:cxn modelId="{782950E8-26A0-4DA0-8787-C94EC00F6AF9}" type="presParOf" srcId="{A6F8C126-8DFB-4EFF-9445-2F052956F89C}" destId="{6F553A1B-75FE-462E-BBDD-B5AB25C82E22}" srcOrd="2" destOrd="0" presId="urn:microsoft.com/office/officeart/2008/layout/LinedList"/>
    <dgm:cxn modelId="{461C0C1B-57AD-4F1D-94B8-51AFCF5BDB29}" type="presParOf" srcId="{A6F8C126-8DFB-4EFF-9445-2F052956F89C}" destId="{C364378E-7605-4C14-A475-AE1C5E7AD0D3}" srcOrd="3" destOrd="0" presId="urn:microsoft.com/office/officeart/2008/layout/LinedList"/>
    <dgm:cxn modelId="{7B7EA8A1-F7BB-4E51-A5B0-7C5CA83A64EA}" type="presParOf" srcId="{C364378E-7605-4C14-A475-AE1C5E7AD0D3}" destId="{86EC93CC-E7E2-4B29-8EB4-97DDC01DFF93}" srcOrd="0" destOrd="0" presId="urn:microsoft.com/office/officeart/2008/layout/LinedList"/>
    <dgm:cxn modelId="{647BFAAF-2653-41C3-A74E-588D7FF84E4C}" type="presParOf" srcId="{C364378E-7605-4C14-A475-AE1C5E7AD0D3}" destId="{A68BE041-E680-4C18-A6F3-644AB9838044}" srcOrd="1" destOrd="0" presId="urn:microsoft.com/office/officeart/2008/layout/LinedList"/>
    <dgm:cxn modelId="{0DFD2939-D22E-4679-9A2D-274BD7C25556}" type="presParOf" srcId="{A6F8C126-8DFB-4EFF-9445-2F052956F89C}" destId="{8DD66B40-35F0-4E2F-8C85-5384AE24CA71}" srcOrd="4" destOrd="0" presId="urn:microsoft.com/office/officeart/2008/layout/LinedList"/>
    <dgm:cxn modelId="{7B7B8E89-759B-48B1-AB91-27064E9A4E18}" type="presParOf" srcId="{A6F8C126-8DFB-4EFF-9445-2F052956F89C}" destId="{803BC101-1990-4DBB-BDB3-17BD0441BDE1}" srcOrd="5" destOrd="0" presId="urn:microsoft.com/office/officeart/2008/layout/LinedList"/>
    <dgm:cxn modelId="{BD0823B4-6332-46B0-ABA0-DB50A26A522A}" type="presParOf" srcId="{803BC101-1990-4DBB-BDB3-17BD0441BDE1}" destId="{ABB3D132-E945-4BF4-A193-D7EB5998FA09}" srcOrd="0" destOrd="0" presId="urn:microsoft.com/office/officeart/2008/layout/LinedList"/>
    <dgm:cxn modelId="{AD702FBA-1FDE-4764-B0BA-2624FB9C64C0}" type="presParOf" srcId="{803BC101-1990-4DBB-BDB3-17BD0441BDE1}" destId="{6AFB2BFD-55DD-4F6B-A382-45823304A256}" srcOrd="1" destOrd="0" presId="urn:microsoft.com/office/officeart/2008/layout/LinedList"/>
    <dgm:cxn modelId="{C3DD2FDF-A6E3-4000-9CB8-580AAA1C9D04}" type="presParOf" srcId="{A6F8C126-8DFB-4EFF-9445-2F052956F89C}" destId="{0AA6F8B3-6F11-46F1-91B8-7E96FF9139DB}" srcOrd="6" destOrd="0" presId="urn:microsoft.com/office/officeart/2008/layout/LinedList"/>
    <dgm:cxn modelId="{0B34043E-795E-4DF7-BA4E-0972F702D8EE}" type="presParOf" srcId="{A6F8C126-8DFB-4EFF-9445-2F052956F89C}" destId="{6FB6CF14-345D-4F93-B518-FA6B01716074}" srcOrd="7" destOrd="0" presId="urn:microsoft.com/office/officeart/2008/layout/LinedList"/>
    <dgm:cxn modelId="{69F0C03D-8907-4F1E-B5E2-ECA2078BB509}" type="presParOf" srcId="{6FB6CF14-345D-4F93-B518-FA6B01716074}" destId="{D5D02947-6DB9-436A-BE90-BFBD11C2324F}" srcOrd="0" destOrd="0" presId="urn:microsoft.com/office/officeart/2008/layout/LinedList"/>
    <dgm:cxn modelId="{09A93C0A-888B-4390-B5E7-A7448C321E16}" type="presParOf" srcId="{6FB6CF14-345D-4F93-B518-FA6B01716074}" destId="{1304C0DF-9662-40BF-B2B4-18990E33AE3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EA3C2E20-90CA-458A-B0D0-A3D7471DC9C5}"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en-US"/>
        </a:p>
      </dgm:t>
    </dgm:pt>
    <dgm:pt modelId="{FE548B77-2295-4AC4-8BF3-47F78C7674DF}">
      <dgm:prSet/>
      <dgm:spPr/>
      <dgm:t>
        <a:bodyPr/>
        <a:lstStyle/>
        <a:p>
          <a:r>
            <a:rPr lang="en-US" dirty="0">
              <a:solidFill>
                <a:schemeClr val="tx1"/>
              </a:solidFill>
              <a:effectLst>
                <a:outerShdw blurRad="38100" dist="38100" dir="2700000" algn="tl">
                  <a:srgbClr val="000000">
                    <a:alpha val="43137"/>
                  </a:srgbClr>
                </a:outerShdw>
              </a:effectLst>
            </a:rPr>
            <a:t>The challenge for the church parallels that of other social institutions. </a:t>
          </a:r>
        </a:p>
      </dgm:t>
    </dgm:pt>
    <dgm:pt modelId="{B1240F94-D3AD-4575-9770-89059BDB9712}" type="parTrans" cxnId="{B92E7B35-E4D2-4F98-92B0-68F623A53DBD}">
      <dgm:prSet/>
      <dgm:spPr/>
      <dgm:t>
        <a:bodyPr/>
        <a:lstStyle/>
        <a:p>
          <a:endParaRPr lang="en-US"/>
        </a:p>
      </dgm:t>
    </dgm:pt>
    <dgm:pt modelId="{0EF91EF6-1F10-407D-AAF2-6D2649B1A932}" type="sibTrans" cxnId="{B92E7B35-E4D2-4F98-92B0-68F623A53DBD}">
      <dgm:prSet/>
      <dgm:spPr/>
      <dgm:t>
        <a:bodyPr/>
        <a:lstStyle/>
        <a:p>
          <a:endParaRPr lang="en-US"/>
        </a:p>
      </dgm:t>
    </dgm:pt>
    <dgm:pt modelId="{C8D02848-D189-41BA-9EA2-75316FFF6430}">
      <dgm:prSet/>
      <dgm:spPr/>
      <dgm:t>
        <a:bodyPr/>
        <a:lstStyle/>
        <a:p>
          <a:r>
            <a:rPr lang="en-US" dirty="0">
              <a:effectLst>
                <a:outerShdw blurRad="38100" dist="38100" dir="2700000" algn="tl">
                  <a:srgbClr val="000000">
                    <a:alpha val="43137"/>
                  </a:srgbClr>
                </a:outerShdw>
              </a:effectLst>
            </a:rPr>
            <a:t>We need to recognize post-Christian thinking then determine the best way to </a:t>
          </a:r>
          <a:r>
            <a:rPr lang="en-US" dirty="0">
              <a:solidFill>
                <a:schemeClr val="accent5">
                  <a:lumMod val="60000"/>
                  <a:lumOff val="40000"/>
                </a:schemeClr>
              </a:solidFill>
              <a:effectLst>
                <a:outerShdw blurRad="38100" dist="38100" dir="2700000" algn="tl">
                  <a:srgbClr val="000000">
                    <a:alpha val="43137"/>
                  </a:srgbClr>
                </a:outerShdw>
              </a:effectLst>
            </a:rPr>
            <a:t>connect</a:t>
          </a:r>
          <a:r>
            <a:rPr lang="en-US" dirty="0">
              <a:effectLst>
                <a:outerShdw blurRad="38100" dist="38100" dir="2700000" algn="tl">
                  <a:srgbClr val="000000">
                    <a:alpha val="43137"/>
                  </a:srgbClr>
                </a:outerShdw>
              </a:effectLst>
            </a:rPr>
            <a:t> with and </a:t>
          </a:r>
          <a:r>
            <a:rPr lang="en-US" dirty="0">
              <a:solidFill>
                <a:schemeClr val="accent5">
                  <a:lumMod val="60000"/>
                  <a:lumOff val="40000"/>
                </a:schemeClr>
              </a:solidFill>
              <a:effectLst>
                <a:outerShdw blurRad="38100" dist="38100" dir="2700000" algn="tl">
                  <a:srgbClr val="000000">
                    <a:alpha val="43137"/>
                  </a:srgbClr>
                </a:outerShdw>
              </a:effectLst>
            </a:rPr>
            <a:t>influence</a:t>
          </a:r>
          <a:r>
            <a:rPr lang="en-US" dirty="0">
              <a:effectLst>
                <a:outerShdw blurRad="38100" dist="38100" dir="2700000" algn="tl">
                  <a:srgbClr val="000000">
                    <a:alpha val="43137"/>
                  </a:srgbClr>
                </a:outerShdw>
              </a:effectLst>
            </a:rPr>
            <a:t> individuals and the culture.</a:t>
          </a:r>
        </a:p>
      </dgm:t>
    </dgm:pt>
    <dgm:pt modelId="{7110E842-67EF-4E8B-9F15-F54F551CF4BD}" type="parTrans" cxnId="{FF36EC24-0F8C-465A-AA8C-A79267EC982D}">
      <dgm:prSet/>
      <dgm:spPr/>
      <dgm:t>
        <a:bodyPr/>
        <a:lstStyle/>
        <a:p>
          <a:endParaRPr lang="en-US"/>
        </a:p>
      </dgm:t>
    </dgm:pt>
    <dgm:pt modelId="{63E0F7FB-F2F9-417B-B059-60EC79692D05}" type="sibTrans" cxnId="{FF36EC24-0F8C-465A-AA8C-A79267EC982D}">
      <dgm:prSet/>
      <dgm:spPr/>
      <dgm:t>
        <a:bodyPr/>
        <a:lstStyle/>
        <a:p>
          <a:endParaRPr lang="en-US"/>
        </a:p>
      </dgm:t>
    </dgm:pt>
    <dgm:pt modelId="{418845A3-5A14-47D8-B883-638AB4886D20}">
      <dgm:prSet/>
      <dgm:spPr/>
      <dgm:t>
        <a:bodyPr/>
        <a:lstStyle/>
        <a:p>
          <a:r>
            <a:rPr lang="en-US" dirty="0">
              <a:effectLst>
                <a:outerShdw blurRad="38100" dist="38100" dir="2700000" algn="tl">
                  <a:srgbClr val="000000">
                    <a:alpha val="43137"/>
                  </a:srgbClr>
                </a:outerShdw>
              </a:effectLst>
            </a:rPr>
            <a:t>Impact awaits those who will deliberately </a:t>
          </a:r>
          <a:r>
            <a:rPr lang="en-US" dirty="0">
              <a:solidFill>
                <a:schemeClr val="accent5">
                  <a:lumMod val="60000"/>
                  <a:lumOff val="40000"/>
                </a:schemeClr>
              </a:solidFill>
              <a:effectLst>
                <a:outerShdw blurRad="38100" dist="38100" dir="2700000" algn="tl">
                  <a:srgbClr val="000000">
                    <a:alpha val="43137"/>
                  </a:srgbClr>
                </a:outerShdw>
              </a:effectLst>
            </a:rPr>
            <a:t>embrace</a:t>
          </a:r>
          <a:r>
            <a:rPr lang="en-US" dirty="0">
              <a:effectLst>
                <a:outerShdw blurRad="38100" dist="38100" dir="2700000" algn="tl">
                  <a:srgbClr val="000000">
                    <a:alpha val="43137"/>
                  </a:srgbClr>
                </a:outerShdw>
              </a:effectLst>
            </a:rPr>
            <a:t> and </a:t>
          </a:r>
          <a:r>
            <a:rPr lang="en-US" dirty="0">
              <a:solidFill>
                <a:schemeClr val="accent5">
                  <a:lumMod val="60000"/>
                  <a:lumOff val="40000"/>
                </a:schemeClr>
              </a:solidFill>
              <a:effectLst>
                <a:outerShdw blurRad="38100" dist="38100" dir="2700000" algn="tl">
                  <a:srgbClr val="000000">
                    <a:alpha val="43137"/>
                  </a:srgbClr>
                </a:outerShdw>
              </a:effectLst>
            </a:rPr>
            <a:t>offer betterment </a:t>
          </a:r>
          <a:r>
            <a:rPr lang="en-US" dirty="0">
              <a:effectLst>
                <a:outerShdw blurRad="38100" dist="38100" dir="2700000" algn="tl">
                  <a:srgbClr val="000000">
                    <a:alpha val="43137"/>
                  </a:srgbClr>
                </a:outerShdw>
              </a:effectLst>
            </a:rPr>
            <a:t>to those living in a culture offering little personal satisfaction.</a:t>
          </a:r>
        </a:p>
      </dgm:t>
    </dgm:pt>
    <dgm:pt modelId="{533B9513-FA22-40C8-86E6-0BD8F49C1AFB}" type="parTrans" cxnId="{92B756B7-7C0B-4C29-9DAB-6E15D01BE317}">
      <dgm:prSet/>
      <dgm:spPr/>
      <dgm:t>
        <a:bodyPr/>
        <a:lstStyle/>
        <a:p>
          <a:endParaRPr lang="en-US"/>
        </a:p>
      </dgm:t>
    </dgm:pt>
    <dgm:pt modelId="{2CB063B5-CED1-42A3-8649-BE865421DEDF}" type="sibTrans" cxnId="{92B756B7-7C0B-4C29-9DAB-6E15D01BE317}">
      <dgm:prSet/>
      <dgm:spPr/>
      <dgm:t>
        <a:bodyPr/>
        <a:lstStyle/>
        <a:p>
          <a:endParaRPr lang="en-US"/>
        </a:p>
      </dgm:t>
    </dgm:pt>
    <dgm:pt modelId="{02F3B9A2-5F77-4E25-B20C-5B43E46FB9AE}">
      <dgm:prSet/>
      <dgm:spPr/>
      <dgm:t>
        <a:bodyPr/>
        <a:lstStyle/>
        <a:p>
          <a:r>
            <a:rPr lang="en-US" dirty="0">
              <a:effectLst>
                <a:outerShdw blurRad="38100" dist="38100" dir="2700000" algn="tl">
                  <a:srgbClr val="000000">
                    <a:alpha val="43137"/>
                  </a:srgbClr>
                </a:outerShdw>
              </a:effectLst>
            </a:rPr>
            <a:t>The gospel is as </a:t>
          </a:r>
          <a:r>
            <a:rPr lang="en-US" dirty="0">
              <a:solidFill>
                <a:schemeClr val="accent5">
                  <a:lumMod val="60000"/>
                  <a:lumOff val="40000"/>
                </a:schemeClr>
              </a:solidFill>
              <a:effectLst>
                <a:outerShdw blurRad="38100" dist="38100" dir="2700000" algn="tl">
                  <a:srgbClr val="000000">
                    <a:alpha val="43137"/>
                  </a:srgbClr>
                </a:outerShdw>
              </a:effectLst>
            </a:rPr>
            <a:t>relevant</a:t>
          </a:r>
          <a:r>
            <a:rPr lang="en-US" dirty="0">
              <a:effectLst>
                <a:outerShdw blurRad="38100" dist="38100" dir="2700000" algn="tl">
                  <a:srgbClr val="000000">
                    <a:alpha val="43137"/>
                  </a:srgbClr>
                </a:outerShdw>
              </a:effectLst>
            </a:rPr>
            <a:t> now as ever before.</a:t>
          </a:r>
        </a:p>
      </dgm:t>
    </dgm:pt>
    <dgm:pt modelId="{68D2C249-8374-4D80-ADC5-CD67BEA55B4A}" type="parTrans" cxnId="{F0773761-2D8A-40C3-B944-B21DD8BF7062}">
      <dgm:prSet/>
      <dgm:spPr/>
      <dgm:t>
        <a:bodyPr/>
        <a:lstStyle/>
        <a:p>
          <a:endParaRPr lang="en-US"/>
        </a:p>
      </dgm:t>
    </dgm:pt>
    <dgm:pt modelId="{414439C6-D57B-450A-B02F-FC9005268214}" type="sibTrans" cxnId="{F0773761-2D8A-40C3-B944-B21DD8BF7062}">
      <dgm:prSet/>
      <dgm:spPr/>
      <dgm:t>
        <a:bodyPr/>
        <a:lstStyle/>
        <a:p>
          <a:endParaRPr lang="en-US"/>
        </a:p>
      </dgm:t>
    </dgm:pt>
    <dgm:pt modelId="{A6F8C126-8DFB-4EFF-9445-2F052956F89C}" type="pres">
      <dgm:prSet presAssocID="{EA3C2E20-90CA-458A-B0D0-A3D7471DC9C5}" presName="vert0" presStyleCnt="0">
        <dgm:presLayoutVars>
          <dgm:dir/>
          <dgm:animOne val="branch"/>
          <dgm:animLvl val="lvl"/>
        </dgm:presLayoutVars>
      </dgm:prSet>
      <dgm:spPr/>
    </dgm:pt>
    <dgm:pt modelId="{DB4C7EC0-F332-428A-BA25-D0AA2F5B6F6A}" type="pres">
      <dgm:prSet presAssocID="{FE548B77-2295-4AC4-8BF3-47F78C7674DF}" presName="thickLine" presStyleLbl="alignNode1" presStyleIdx="0" presStyleCnt="4"/>
      <dgm:spPr/>
    </dgm:pt>
    <dgm:pt modelId="{F86AC4E5-ED6D-4703-BAEA-1B5E224D097F}" type="pres">
      <dgm:prSet presAssocID="{FE548B77-2295-4AC4-8BF3-47F78C7674DF}" presName="horz1" presStyleCnt="0"/>
      <dgm:spPr/>
    </dgm:pt>
    <dgm:pt modelId="{B121E119-888F-4708-B6D4-8AF3D6381EF5}" type="pres">
      <dgm:prSet presAssocID="{FE548B77-2295-4AC4-8BF3-47F78C7674DF}" presName="tx1" presStyleLbl="revTx" presStyleIdx="0" presStyleCnt="4"/>
      <dgm:spPr/>
    </dgm:pt>
    <dgm:pt modelId="{EF449F21-5F80-4108-80EE-28AAFDFE9F96}" type="pres">
      <dgm:prSet presAssocID="{FE548B77-2295-4AC4-8BF3-47F78C7674DF}" presName="vert1" presStyleCnt="0"/>
      <dgm:spPr/>
    </dgm:pt>
    <dgm:pt modelId="{6F553A1B-75FE-462E-BBDD-B5AB25C82E22}" type="pres">
      <dgm:prSet presAssocID="{C8D02848-D189-41BA-9EA2-75316FFF6430}" presName="thickLine" presStyleLbl="alignNode1" presStyleIdx="1" presStyleCnt="4"/>
      <dgm:spPr/>
    </dgm:pt>
    <dgm:pt modelId="{C364378E-7605-4C14-A475-AE1C5E7AD0D3}" type="pres">
      <dgm:prSet presAssocID="{C8D02848-D189-41BA-9EA2-75316FFF6430}" presName="horz1" presStyleCnt="0"/>
      <dgm:spPr/>
    </dgm:pt>
    <dgm:pt modelId="{86EC93CC-E7E2-4B29-8EB4-97DDC01DFF93}" type="pres">
      <dgm:prSet presAssocID="{C8D02848-D189-41BA-9EA2-75316FFF6430}" presName="tx1" presStyleLbl="revTx" presStyleIdx="1" presStyleCnt="4"/>
      <dgm:spPr/>
    </dgm:pt>
    <dgm:pt modelId="{A68BE041-E680-4C18-A6F3-644AB9838044}" type="pres">
      <dgm:prSet presAssocID="{C8D02848-D189-41BA-9EA2-75316FFF6430}" presName="vert1" presStyleCnt="0"/>
      <dgm:spPr/>
    </dgm:pt>
    <dgm:pt modelId="{8DD66B40-35F0-4E2F-8C85-5384AE24CA71}" type="pres">
      <dgm:prSet presAssocID="{418845A3-5A14-47D8-B883-638AB4886D20}" presName="thickLine" presStyleLbl="alignNode1" presStyleIdx="2" presStyleCnt="4"/>
      <dgm:spPr/>
    </dgm:pt>
    <dgm:pt modelId="{803BC101-1990-4DBB-BDB3-17BD0441BDE1}" type="pres">
      <dgm:prSet presAssocID="{418845A3-5A14-47D8-B883-638AB4886D20}" presName="horz1" presStyleCnt="0"/>
      <dgm:spPr/>
    </dgm:pt>
    <dgm:pt modelId="{ABB3D132-E945-4BF4-A193-D7EB5998FA09}" type="pres">
      <dgm:prSet presAssocID="{418845A3-5A14-47D8-B883-638AB4886D20}" presName="tx1" presStyleLbl="revTx" presStyleIdx="2" presStyleCnt="4"/>
      <dgm:spPr/>
    </dgm:pt>
    <dgm:pt modelId="{6AFB2BFD-55DD-4F6B-A382-45823304A256}" type="pres">
      <dgm:prSet presAssocID="{418845A3-5A14-47D8-B883-638AB4886D20}" presName="vert1" presStyleCnt="0"/>
      <dgm:spPr/>
    </dgm:pt>
    <dgm:pt modelId="{0AA6F8B3-6F11-46F1-91B8-7E96FF9139DB}" type="pres">
      <dgm:prSet presAssocID="{02F3B9A2-5F77-4E25-B20C-5B43E46FB9AE}" presName="thickLine" presStyleLbl="alignNode1" presStyleIdx="3" presStyleCnt="4"/>
      <dgm:spPr/>
    </dgm:pt>
    <dgm:pt modelId="{6FB6CF14-345D-4F93-B518-FA6B01716074}" type="pres">
      <dgm:prSet presAssocID="{02F3B9A2-5F77-4E25-B20C-5B43E46FB9AE}" presName="horz1" presStyleCnt="0"/>
      <dgm:spPr/>
    </dgm:pt>
    <dgm:pt modelId="{D5D02947-6DB9-436A-BE90-BFBD11C2324F}" type="pres">
      <dgm:prSet presAssocID="{02F3B9A2-5F77-4E25-B20C-5B43E46FB9AE}" presName="tx1" presStyleLbl="revTx" presStyleIdx="3" presStyleCnt="4"/>
      <dgm:spPr/>
    </dgm:pt>
    <dgm:pt modelId="{1304C0DF-9662-40BF-B2B4-18990E33AE3E}" type="pres">
      <dgm:prSet presAssocID="{02F3B9A2-5F77-4E25-B20C-5B43E46FB9AE}" presName="vert1" presStyleCnt="0"/>
      <dgm:spPr/>
    </dgm:pt>
  </dgm:ptLst>
  <dgm:cxnLst>
    <dgm:cxn modelId="{FF36EC24-0F8C-465A-AA8C-A79267EC982D}" srcId="{EA3C2E20-90CA-458A-B0D0-A3D7471DC9C5}" destId="{C8D02848-D189-41BA-9EA2-75316FFF6430}" srcOrd="1" destOrd="0" parTransId="{7110E842-67EF-4E8B-9F15-F54F551CF4BD}" sibTransId="{63E0F7FB-F2F9-417B-B059-60EC79692D05}"/>
    <dgm:cxn modelId="{B92E7B35-E4D2-4F98-92B0-68F623A53DBD}" srcId="{EA3C2E20-90CA-458A-B0D0-A3D7471DC9C5}" destId="{FE548B77-2295-4AC4-8BF3-47F78C7674DF}" srcOrd="0" destOrd="0" parTransId="{B1240F94-D3AD-4575-9770-89059BDB9712}" sibTransId="{0EF91EF6-1F10-407D-AAF2-6D2649B1A932}"/>
    <dgm:cxn modelId="{78F56B3F-D5C9-401A-86DD-E1879F255139}" type="presOf" srcId="{FE548B77-2295-4AC4-8BF3-47F78C7674DF}" destId="{B121E119-888F-4708-B6D4-8AF3D6381EF5}" srcOrd="0" destOrd="0" presId="urn:microsoft.com/office/officeart/2008/layout/LinedList"/>
    <dgm:cxn modelId="{F0773761-2D8A-40C3-B944-B21DD8BF7062}" srcId="{EA3C2E20-90CA-458A-B0D0-A3D7471DC9C5}" destId="{02F3B9A2-5F77-4E25-B20C-5B43E46FB9AE}" srcOrd="3" destOrd="0" parTransId="{68D2C249-8374-4D80-ADC5-CD67BEA55B4A}" sibTransId="{414439C6-D57B-450A-B02F-FC9005268214}"/>
    <dgm:cxn modelId="{9B87D65A-8635-4B3C-AE58-E41023806E3E}" type="presOf" srcId="{C8D02848-D189-41BA-9EA2-75316FFF6430}" destId="{86EC93CC-E7E2-4B29-8EB4-97DDC01DFF93}" srcOrd="0" destOrd="0" presId="urn:microsoft.com/office/officeart/2008/layout/LinedList"/>
    <dgm:cxn modelId="{92B756B7-7C0B-4C29-9DAB-6E15D01BE317}" srcId="{EA3C2E20-90CA-458A-B0D0-A3D7471DC9C5}" destId="{418845A3-5A14-47D8-B883-638AB4886D20}" srcOrd="2" destOrd="0" parTransId="{533B9513-FA22-40C8-86E6-0BD8F49C1AFB}" sibTransId="{2CB063B5-CED1-42A3-8649-BE865421DEDF}"/>
    <dgm:cxn modelId="{39591BCC-AD4B-47A2-9E25-61A4AC752A49}" type="presOf" srcId="{EA3C2E20-90CA-458A-B0D0-A3D7471DC9C5}" destId="{A6F8C126-8DFB-4EFF-9445-2F052956F89C}" srcOrd="0" destOrd="0" presId="urn:microsoft.com/office/officeart/2008/layout/LinedList"/>
    <dgm:cxn modelId="{2336A6DD-2209-4044-AC58-0C1678993717}" type="presOf" srcId="{418845A3-5A14-47D8-B883-638AB4886D20}" destId="{ABB3D132-E945-4BF4-A193-D7EB5998FA09}" srcOrd="0" destOrd="0" presId="urn:microsoft.com/office/officeart/2008/layout/LinedList"/>
    <dgm:cxn modelId="{9F6BBEED-C319-4A5F-A1F5-DC189FC8C931}" type="presOf" srcId="{02F3B9A2-5F77-4E25-B20C-5B43E46FB9AE}" destId="{D5D02947-6DB9-436A-BE90-BFBD11C2324F}" srcOrd="0" destOrd="0" presId="urn:microsoft.com/office/officeart/2008/layout/LinedList"/>
    <dgm:cxn modelId="{F5416053-E1DF-473A-AC6A-ECE06639D260}" type="presParOf" srcId="{A6F8C126-8DFB-4EFF-9445-2F052956F89C}" destId="{DB4C7EC0-F332-428A-BA25-D0AA2F5B6F6A}" srcOrd="0" destOrd="0" presId="urn:microsoft.com/office/officeart/2008/layout/LinedList"/>
    <dgm:cxn modelId="{AD67C8B4-51D0-4150-9B7C-854C18259C75}" type="presParOf" srcId="{A6F8C126-8DFB-4EFF-9445-2F052956F89C}" destId="{F86AC4E5-ED6D-4703-BAEA-1B5E224D097F}" srcOrd="1" destOrd="0" presId="urn:microsoft.com/office/officeart/2008/layout/LinedList"/>
    <dgm:cxn modelId="{1CCBC77D-26C2-4F54-96DE-5033BD6D86C0}" type="presParOf" srcId="{F86AC4E5-ED6D-4703-BAEA-1B5E224D097F}" destId="{B121E119-888F-4708-B6D4-8AF3D6381EF5}" srcOrd="0" destOrd="0" presId="urn:microsoft.com/office/officeart/2008/layout/LinedList"/>
    <dgm:cxn modelId="{EFD42F5A-B798-4704-9C75-AC0D4A54A322}" type="presParOf" srcId="{F86AC4E5-ED6D-4703-BAEA-1B5E224D097F}" destId="{EF449F21-5F80-4108-80EE-28AAFDFE9F96}" srcOrd="1" destOrd="0" presId="urn:microsoft.com/office/officeart/2008/layout/LinedList"/>
    <dgm:cxn modelId="{782950E8-26A0-4DA0-8787-C94EC00F6AF9}" type="presParOf" srcId="{A6F8C126-8DFB-4EFF-9445-2F052956F89C}" destId="{6F553A1B-75FE-462E-BBDD-B5AB25C82E22}" srcOrd="2" destOrd="0" presId="urn:microsoft.com/office/officeart/2008/layout/LinedList"/>
    <dgm:cxn modelId="{461C0C1B-57AD-4F1D-94B8-51AFCF5BDB29}" type="presParOf" srcId="{A6F8C126-8DFB-4EFF-9445-2F052956F89C}" destId="{C364378E-7605-4C14-A475-AE1C5E7AD0D3}" srcOrd="3" destOrd="0" presId="urn:microsoft.com/office/officeart/2008/layout/LinedList"/>
    <dgm:cxn modelId="{7B7EA8A1-F7BB-4E51-A5B0-7C5CA83A64EA}" type="presParOf" srcId="{C364378E-7605-4C14-A475-AE1C5E7AD0D3}" destId="{86EC93CC-E7E2-4B29-8EB4-97DDC01DFF93}" srcOrd="0" destOrd="0" presId="urn:microsoft.com/office/officeart/2008/layout/LinedList"/>
    <dgm:cxn modelId="{647BFAAF-2653-41C3-A74E-588D7FF84E4C}" type="presParOf" srcId="{C364378E-7605-4C14-A475-AE1C5E7AD0D3}" destId="{A68BE041-E680-4C18-A6F3-644AB9838044}" srcOrd="1" destOrd="0" presId="urn:microsoft.com/office/officeart/2008/layout/LinedList"/>
    <dgm:cxn modelId="{0DFD2939-D22E-4679-9A2D-274BD7C25556}" type="presParOf" srcId="{A6F8C126-8DFB-4EFF-9445-2F052956F89C}" destId="{8DD66B40-35F0-4E2F-8C85-5384AE24CA71}" srcOrd="4" destOrd="0" presId="urn:microsoft.com/office/officeart/2008/layout/LinedList"/>
    <dgm:cxn modelId="{7B7B8E89-759B-48B1-AB91-27064E9A4E18}" type="presParOf" srcId="{A6F8C126-8DFB-4EFF-9445-2F052956F89C}" destId="{803BC101-1990-4DBB-BDB3-17BD0441BDE1}" srcOrd="5" destOrd="0" presId="urn:microsoft.com/office/officeart/2008/layout/LinedList"/>
    <dgm:cxn modelId="{BD0823B4-6332-46B0-ABA0-DB50A26A522A}" type="presParOf" srcId="{803BC101-1990-4DBB-BDB3-17BD0441BDE1}" destId="{ABB3D132-E945-4BF4-A193-D7EB5998FA09}" srcOrd="0" destOrd="0" presId="urn:microsoft.com/office/officeart/2008/layout/LinedList"/>
    <dgm:cxn modelId="{AD702FBA-1FDE-4764-B0BA-2624FB9C64C0}" type="presParOf" srcId="{803BC101-1990-4DBB-BDB3-17BD0441BDE1}" destId="{6AFB2BFD-55DD-4F6B-A382-45823304A256}" srcOrd="1" destOrd="0" presId="urn:microsoft.com/office/officeart/2008/layout/LinedList"/>
    <dgm:cxn modelId="{C3DD2FDF-A6E3-4000-9CB8-580AAA1C9D04}" type="presParOf" srcId="{A6F8C126-8DFB-4EFF-9445-2F052956F89C}" destId="{0AA6F8B3-6F11-46F1-91B8-7E96FF9139DB}" srcOrd="6" destOrd="0" presId="urn:microsoft.com/office/officeart/2008/layout/LinedList"/>
    <dgm:cxn modelId="{0B34043E-795E-4DF7-BA4E-0972F702D8EE}" type="presParOf" srcId="{A6F8C126-8DFB-4EFF-9445-2F052956F89C}" destId="{6FB6CF14-345D-4F93-B518-FA6B01716074}" srcOrd="7" destOrd="0" presId="urn:microsoft.com/office/officeart/2008/layout/LinedList"/>
    <dgm:cxn modelId="{69F0C03D-8907-4F1E-B5E2-ECA2078BB509}" type="presParOf" srcId="{6FB6CF14-345D-4F93-B518-FA6B01716074}" destId="{D5D02947-6DB9-436A-BE90-BFBD11C2324F}" srcOrd="0" destOrd="0" presId="urn:microsoft.com/office/officeart/2008/layout/LinedList"/>
    <dgm:cxn modelId="{09A93C0A-888B-4390-B5E7-A7448C321E16}" type="presParOf" srcId="{6FB6CF14-345D-4F93-B518-FA6B01716074}" destId="{1304C0DF-9662-40BF-B2B4-18990E33AE3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A8BE0C9-A88C-443E-83F6-5FFBFF9AAC6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3B0C9189-E833-4BB1-AAF2-F3F67D76797F}">
      <dgm:prSet/>
      <dgm:spPr/>
      <dgm:t>
        <a:bodyPr/>
        <a:lstStyle/>
        <a:p>
          <a:r>
            <a:rPr lang="en-US" dirty="0">
              <a:effectLst>
                <a:outerShdw blurRad="38100" dist="38100" dir="2700000" algn="tl">
                  <a:srgbClr val="000000">
                    <a:alpha val="43137"/>
                  </a:srgbClr>
                </a:outerShdw>
              </a:effectLst>
            </a:rPr>
            <a:t>The culture of the United States has changed drastically since I was a child. And probably a lot since you entered kindergarten.</a:t>
          </a:r>
        </a:p>
      </dgm:t>
    </dgm:pt>
    <dgm:pt modelId="{1318FDCE-2DAC-4B18-9920-1093A0DE1B1F}" type="parTrans" cxnId="{5226F943-5A62-4B59-A05B-4F6C2B9D1E97}">
      <dgm:prSet/>
      <dgm:spPr/>
      <dgm:t>
        <a:bodyPr/>
        <a:lstStyle/>
        <a:p>
          <a:endParaRPr lang="en-US"/>
        </a:p>
      </dgm:t>
    </dgm:pt>
    <dgm:pt modelId="{B5E987F3-6C84-4C24-A1ED-40335AFD6CA5}" type="sibTrans" cxnId="{5226F943-5A62-4B59-A05B-4F6C2B9D1E97}">
      <dgm:prSet/>
      <dgm:spPr/>
      <dgm:t>
        <a:bodyPr/>
        <a:lstStyle/>
        <a:p>
          <a:endParaRPr lang="en-US"/>
        </a:p>
      </dgm:t>
    </dgm:pt>
    <dgm:pt modelId="{8C919DA5-616C-4BE0-BFB3-002BF3AAA88B}">
      <dgm:prSet/>
      <dgm:spPr/>
      <dgm:t>
        <a:bodyPr/>
        <a:lstStyle/>
        <a:p>
          <a:r>
            <a:rPr lang="en-US" dirty="0">
              <a:effectLst>
                <a:outerShdw blurRad="38100" dist="38100" dir="2700000" algn="tl">
                  <a:srgbClr val="000000">
                    <a:alpha val="43137"/>
                  </a:srgbClr>
                </a:outerShdw>
              </a:effectLst>
            </a:rPr>
            <a:t>Beginning around 150 years ago, postmodern thinkers invaded universities with a (sincere) belief that truth is relative and the product of individual perception. </a:t>
          </a:r>
        </a:p>
      </dgm:t>
    </dgm:pt>
    <dgm:pt modelId="{90E75975-FB27-4F3D-8A2F-5767619BAA64}" type="parTrans" cxnId="{B6BABD0E-D0FE-4AB0-9361-CE6A2DC26BD6}">
      <dgm:prSet/>
      <dgm:spPr/>
      <dgm:t>
        <a:bodyPr/>
        <a:lstStyle/>
        <a:p>
          <a:endParaRPr lang="en-US"/>
        </a:p>
      </dgm:t>
    </dgm:pt>
    <dgm:pt modelId="{2E40C767-5777-4A64-8DB7-4872636D2E0C}" type="sibTrans" cxnId="{B6BABD0E-D0FE-4AB0-9361-CE6A2DC26BD6}">
      <dgm:prSet/>
      <dgm:spPr/>
      <dgm:t>
        <a:bodyPr/>
        <a:lstStyle/>
        <a:p>
          <a:endParaRPr lang="en-US"/>
        </a:p>
      </dgm:t>
    </dgm:pt>
    <dgm:pt modelId="{C4832958-D816-49EE-8EFD-8036C22E5519}">
      <dgm:prSet/>
      <dgm:spPr/>
      <dgm:t>
        <a:bodyPr/>
        <a:lstStyle/>
        <a:p>
          <a:r>
            <a:rPr lang="en-US" dirty="0">
              <a:effectLst>
                <a:outerShdw blurRad="38100" dist="38100" dir="2700000" algn="tl">
                  <a:srgbClr val="000000">
                    <a:alpha val="43137"/>
                  </a:srgbClr>
                </a:outerShdw>
              </a:effectLst>
            </a:rPr>
            <a:t>Postmodern thought included Christianity—”If it works for you.” A post-Christian world is openly hostile to the church and it’s gospel.</a:t>
          </a:r>
        </a:p>
      </dgm:t>
    </dgm:pt>
    <dgm:pt modelId="{9FF45002-0857-47BE-B3BA-2BC469C61E2E}" type="parTrans" cxnId="{D563B645-7E03-4443-AF95-4EEDF38BCE38}">
      <dgm:prSet/>
      <dgm:spPr/>
      <dgm:t>
        <a:bodyPr/>
        <a:lstStyle/>
        <a:p>
          <a:endParaRPr lang="en-US"/>
        </a:p>
      </dgm:t>
    </dgm:pt>
    <dgm:pt modelId="{89F7C7C5-B673-46C1-AA7E-FEA13A6D5B67}" type="sibTrans" cxnId="{D563B645-7E03-4443-AF95-4EEDF38BCE38}">
      <dgm:prSet/>
      <dgm:spPr/>
      <dgm:t>
        <a:bodyPr/>
        <a:lstStyle/>
        <a:p>
          <a:endParaRPr lang="en-US"/>
        </a:p>
      </dgm:t>
    </dgm:pt>
    <dgm:pt modelId="{8362A9F4-52AB-4E16-B038-70E5CD7C5DAC}">
      <dgm:prSet/>
      <dgm:spPr/>
      <dgm:t>
        <a:bodyPr/>
        <a:lstStyle/>
        <a:p>
          <a:r>
            <a:rPr lang="en-US" dirty="0">
              <a:effectLst>
                <a:outerShdw blurRad="38100" dist="38100" dir="2700000" algn="tl">
                  <a:srgbClr val="000000">
                    <a:alpha val="43137"/>
                  </a:srgbClr>
                </a:outerShdw>
              </a:effectLst>
            </a:rPr>
            <a:t> Jesus is still Lord and the gates of hell will not prevail against His church (ours maybe?)</a:t>
          </a:r>
        </a:p>
      </dgm:t>
    </dgm:pt>
    <dgm:pt modelId="{AF2A4C5F-768F-469F-A7B8-03D6B82E0384}" type="parTrans" cxnId="{DFEA8C28-5009-4588-908B-30B077F01E7E}">
      <dgm:prSet/>
      <dgm:spPr/>
      <dgm:t>
        <a:bodyPr/>
        <a:lstStyle/>
        <a:p>
          <a:endParaRPr lang="en-US"/>
        </a:p>
      </dgm:t>
    </dgm:pt>
    <dgm:pt modelId="{D8D87E79-4541-4272-A965-BDC2B866C161}" type="sibTrans" cxnId="{DFEA8C28-5009-4588-908B-30B077F01E7E}">
      <dgm:prSet/>
      <dgm:spPr/>
      <dgm:t>
        <a:bodyPr/>
        <a:lstStyle/>
        <a:p>
          <a:endParaRPr lang="en-US"/>
        </a:p>
      </dgm:t>
    </dgm:pt>
    <dgm:pt modelId="{CE6EA19E-3917-4547-881C-53216829ED64}" type="pres">
      <dgm:prSet presAssocID="{2A8BE0C9-A88C-443E-83F6-5FFBFF9AAC6F}" presName="diagram" presStyleCnt="0">
        <dgm:presLayoutVars>
          <dgm:dir/>
          <dgm:resizeHandles val="exact"/>
        </dgm:presLayoutVars>
      </dgm:prSet>
      <dgm:spPr/>
    </dgm:pt>
    <dgm:pt modelId="{CDC0A5E3-2102-4C5A-9F12-3A067C3E0CDB}" type="pres">
      <dgm:prSet presAssocID="{3B0C9189-E833-4BB1-AAF2-F3F67D76797F}" presName="node" presStyleLbl="node1" presStyleIdx="0" presStyleCnt="4" custScaleX="147706" custLinFactNeighborX="-14103" custLinFactNeighborY="1140">
        <dgm:presLayoutVars>
          <dgm:bulletEnabled val="1"/>
        </dgm:presLayoutVars>
      </dgm:prSet>
      <dgm:spPr/>
    </dgm:pt>
    <dgm:pt modelId="{B86C5026-AB6A-4A33-814A-A497B469EA2C}" type="pres">
      <dgm:prSet presAssocID="{B5E987F3-6C84-4C24-A1ED-40335AFD6CA5}" presName="sibTrans" presStyleCnt="0"/>
      <dgm:spPr/>
    </dgm:pt>
    <dgm:pt modelId="{8FB9F7CC-0099-4299-A06B-BB899899C196}" type="pres">
      <dgm:prSet presAssocID="{8C919DA5-616C-4BE0-BFB3-002BF3AAA88B}" presName="node" presStyleLbl="node1" presStyleIdx="1" presStyleCnt="4" custScaleX="147706" custLinFactNeighborX="41713" custLinFactNeighborY="1140">
        <dgm:presLayoutVars>
          <dgm:bulletEnabled val="1"/>
        </dgm:presLayoutVars>
      </dgm:prSet>
      <dgm:spPr/>
    </dgm:pt>
    <dgm:pt modelId="{78EFFDA3-4DF5-43D9-AE55-92E1247215F7}" type="pres">
      <dgm:prSet presAssocID="{2E40C767-5777-4A64-8DB7-4872636D2E0C}" presName="sibTrans" presStyleCnt="0"/>
      <dgm:spPr/>
    </dgm:pt>
    <dgm:pt modelId="{2EACFB3C-6436-4887-8EE2-BD56C3E8E0A0}" type="pres">
      <dgm:prSet presAssocID="{C4832958-D816-49EE-8EFD-8036C22E5519}" presName="node" presStyleLbl="node1" presStyleIdx="2" presStyleCnt="4" custScaleX="147706" custLinFactNeighborX="-47526" custLinFactNeighborY="1140">
        <dgm:presLayoutVars>
          <dgm:bulletEnabled val="1"/>
        </dgm:presLayoutVars>
      </dgm:prSet>
      <dgm:spPr/>
    </dgm:pt>
    <dgm:pt modelId="{2410CC89-4CB6-45C7-A026-17B0B5042410}" type="pres">
      <dgm:prSet presAssocID="{89F7C7C5-B673-46C1-AA7E-FEA13A6D5B67}" presName="sibTrans" presStyleCnt="0"/>
      <dgm:spPr/>
    </dgm:pt>
    <dgm:pt modelId="{07E7B3DA-A9A1-450A-81CA-1A8BF35F3612}" type="pres">
      <dgm:prSet presAssocID="{8362A9F4-52AB-4E16-B038-70E5CD7C5DAC}" presName="node" presStyleLbl="node1" presStyleIdx="3" presStyleCnt="4" custScaleX="147706" custLinFactNeighborX="48209">
        <dgm:presLayoutVars>
          <dgm:bulletEnabled val="1"/>
        </dgm:presLayoutVars>
      </dgm:prSet>
      <dgm:spPr/>
    </dgm:pt>
  </dgm:ptLst>
  <dgm:cxnLst>
    <dgm:cxn modelId="{6AE67E0A-B9E2-4C0A-80CF-11020E870C41}" type="presOf" srcId="{8362A9F4-52AB-4E16-B038-70E5CD7C5DAC}" destId="{07E7B3DA-A9A1-450A-81CA-1A8BF35F3612}" srcOrd="0" destOrd="0" presId="urn:microsoft.com/office/officeart/2005/8/layout/default"/>
    <dgm:cxn modelId="{B6BABD0E-D0FE-4AB0-9361-CE6A2DC26BD6}" srcId="{2A8BE0C9-A88C-443E-83F6-5FFBFF9AAC6F}" destId="{8C919DA5-616C-4BE0-BFB3-002BF3AAA88B}" srcOrd="1" destOrd="0" parTransId="{90E75975-FB27-4F3D-8A2F-5767619BAA64}" sibTransId="{2E40C767-5777-4A64-8DB7-4872636D2E0C}"/>
    <dgm:cxn modelId="{B0AF8E10-7EA3-42C9-A965-A93BF5AE1CCF}" type="presOf" srcId="{C4832958-D816-49EE-8EFD-8036C22E5519}" destId="{2EACFB3C-6436-4887-8EE2-BD56C3E8E0A0}" srcOrd="0" destOrd="0" presId="urn:microsoft.com/office/officeart/2005/8/layout/default"/>
    <dgm:cxn modelId="{13259E23-2389-41F6-A5B9-567DCCEAE76F}" type="presOf" srcId="{3B0C9189-E833-4BB1-AAF2-F3F67D76797F}" destId="{CDC0A5E3-2102-4C5A-9F12-3A067C3E0CDB}" srcOrd="0" destOrd="0" presId="urn:microsoft.com/office/officeart/2005/8/layout/default"/>
    <dgm:cxn modelId="{DFEA8C28-5009-4588-908B-30B077F01E7E}" srcId="{2A8BE0C9-A88C-443E-83F6-5FFBFF9AAC6F}" destId="{8362A9F4-52AB-4E16-B038-70E5CD7C5DAC}" srcOrd="3" destOrd="0" parTransId="{AF2A4C5F-768F-469F-A7B8-03D6B82E0384}" sibTransId="{D8D87E79-4541-4272-A965-BDC2B866C161}"/>
    <dgm:cxn modelId="{D40DCB3F-96B5-4892-B59B-D76641E41EE0}" type="presOf" srcId="{2A8BE0C9-A88C-443E-83F6-5FFBFF9AAC6F}" destId="{CE6EA19E-3917-4547-881C-53216829ED64}" srcOrd="0" destOrd="0" presId="urn:microsoft.com/office/officeart/2005/8/layout/default"/>
    <dgm:cxn modelId="{5226F943-5A62-4B59-A05B-4F6C2B9D1E97}" srcId="{2A8BE0C9-A88C-443E-83F6-5FFBFF9AAC6F}" destId="{3B0C9189-E833-4BB1-AAF2-F3F67D76797F}" srcOrd="0" destOrd="0" parTransId="{1318FDCE-2DAC-4B18-9920-1093A0DE1B1F}" sibTransId="{B5E987F3-6C84-4C24-A1ED-40335AFD6CA5}"/>
    <dgm:cxn modelId="{D563B645-7E03-4443-AF95-4EEDF38BCE38}" srcId="{2A8BE0C9-A88C-443E-83F6-5FFBFF9AAC6F}" destId="{C4832958-D816-49EE-8EFD-8036C22E5519}" srcOrd="2" destOrd="0" parTransId="{9FF45002-0857-47BE-B3BA-2BC469C61E2E}" sibTransId="{89F7C7C5-B673-46C1-AA7E-FEA13A6D5B67}"/>
    <dgm:cxn modelId="{136E41E6-0472-47E2-8F79-01ABAFB4FE8F}" type="presOf" srcId="{8C919DA5-616C-4BE0-BFB3-002BF3AAA88B}" destId="{8FB9F7CC-0099-4299-A06B-BB899899C196}" srcOrd="0" destOrd="0" presId="urn:microsoft.com/office/officeart/2005/8/layout/default"/>
    <dgm:cxn modelId="{CA7D0E5C-3F24-451C-9030-CBF1264E1014}" type="presParOf" srcId="{CE6EA19E-3917-4547-881C-53216829ED64}" destId="{CDC0A5E3-2102-4C5A-9F12-3A067C3E0CDB}" srcOrd="0" destOrd="0" presId="urn:microsoft.com/office/officeart/2005/8/layout/default"/>
    <dgm:cxn modelId="{BE110BBA-10ED-4439-8023-A90F2EE340AF}" type="presParOf" srcId="{CE6EA19E-3917-4547-881C-53216829ED64}" destId="{B86C5026-AB6A-4A33-814A-A497B469EA2C}" srcOrd="1" destOrd="0" presId="urn:microsoft.com/office/officeart/2005/8/layout/default"/>
    <dgm:cxn modelId="{610DC7C0-98CE-45A9-ACAF-9B544440B18A}" type="presParOf" srcId="{CE6EA19E-3917-4547-881C-53216829ED64}" destId="{8FB9F7CC-0099-4299-A06B-BB899899C196}" srcOrd="2" destOrd="0" presId="urn:microsoft.com/office/officeart/2005/8/layout/default"/>
    <dgm:cxn modelId="{1C1FCBD5-CC73-44C4-985C-81DEDEC053E7}" type="presParOf" srcId="{CE6EA19E-3917-4547-881C-53216829ED64}" destId="{78EFFDA3-4DF5-43D9-AE55-92E1247215F7}" srcOrd="3" destOrd="0" presId="urn:microsoft.com/office/officeart/2005/8/layout/default"/>
    <dgm:cxn modelId="{810F289B-07E5-4D53-8F3A-941B99927BD6}" type="presParOf" srcId="{CE6EA19E-3917-4547-881C-53216829ED64}" destId="{2EACFB3C-6436-4887-8EE2-BD56C3E8E0A0}" srcOrd="4" destOrd="0" presId="urn:microsoft.com/office/officeart/2005/8/layout/default"/>
    <dgm:cxn modelId="{07677A86-9E6B-4FFD-A84C-66DC73C63BA4}" type="presParOf" srcId="{CE6EA19E-3917-4547-881C-53216829ED64}" destId="{2410CC89-4CB6-45C7-A026-17B0B5042410}" srcOrd="5" destOrd="0" presId="urn:microsoft.com/office/officeart/2005/8/layout/default"/>
    <dgm:cxn modelId="{3A1C176C-17CA-4D17-B5BE-14C9DB5D5081}" type="presParOf" srcId="{CE6EA19E-3917-4547-881C-53216829ED64}" destId="{07E7B3DA-A9A1-450A-81CA-1A8BF35F3612}"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A8BE0C9-A88C-443E-83F6-5FFBFF9AAC6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3B0C9189-E833-4BB1-AAF2-F3F67D76797F}">
      <dgm:prSet/>
      <dgm:spPr/>
      <dgm:t>
        <a:bodyPr/>
        <a:lstStyle/>
        <a:p>
          <a:r>
            <a:rPr lang="en-US" dirty="0">
              <a:effectLst>
                <a:outerShdw blurRad="38100" dist="38100" dir="2700000" algn="tl">
                  <a:srgbClr val="000000">
                    <a:alpha val="43137"/>
                  </a:srgbClr>
                </a:outerShdw>
              </a:effectLst>
            </a:rPr>
            <a:t>The culture of the United States has changed drastically since I was a child. And probably a lot since you entered kindergarten.</a:t>
          </a:r>
        </a:p>
      </dgm:t>
    </dgm:pt>
    <dgm:pt modelId="{1318FDCE-2DAC-4B18-9920-1093A0DE1B1F}" type="parTrans" cxnId="{5226F943-5A62-4B59-A05B-4F6C2B9D1E97}">
      <dgm:prSet/>
      <dgm:spPr/>
      <dgm:t>
        <a:bodyPr/>
        <a:lstStyle/>
        <a:p>
          <a:endParaRPr lang="en-US"/>
        </a:p>
      </dgm:t>
    </dgm:pt>
    <dgm:pt modelId="{B5E987F3-6C84-4C24-A1ED-40335AFD6CA5}" type="sibTrans" cxnId="{5226F943-5A62-4B59-A05B-4F6C2B9D1E97}">
      <dgm:prSet/>
      <dgm:spPr/>
      <dgm:t>
        <a:bodyPr/>
        <a:lstStyle/>
        <a:p>
          <a:endParaRPr lang="en-US"/>
        </a:p>
      </dgm:t>
    </dgm:pt>
    <dgm:pt modelId="{8C919DA5-616C-4BE0-BFB3-002BF3AAA88B}">
      <dgm:prSet/>
      <dgm:spPr/>
      <dgm:t>
        <a:bodyPr/>
        <a:lstStyle/>
        <a:p>
          <a:r>
            <a:rPr lang="en-US" dirty="0">
              <a:effectLst>
                <a:outerShdw blurRad="38100" dist="38100" dir="2700000" algn="tl">
                  <a:srgbClr val="000000">
                    <a:alpha val="43137"/>
                  </a:srgbClr>
                </a:outerShdw>
              </a:effectLst>
            </a:rPr>
            <a:t>Beginning around 150 years ago, postmodern thinkers invaded universities with a (sincere) belief that truth is relative and the product of individual perception. </a:t>
          </a:r>
        </a:p>
      </dgm:t>
    </dgm:pt>
    <dgm:pt modelId="{90E75975-FB27-4F3D-8A2F-5767619BAA64}" type="parTrans" cxnId="{B6BABD0E-D0FE-4AB0-9361-CE6A2DC26BD6}">
      <dgm:prSet/>
      <dgm:spPr/>
      <dgm:t>
        <a:bodyPr/>
        <a:lstStyle/>
        <a:p>
          <a:endParaRPr lang="en-US"/>
        </a:p>
      </dgm:t>
    </dgm:pt>
    <dgm:pt modelId="{2E40C767-5777-4A64-8DB7-4872636D2E0C}" type="sibTrans" cxnId="{B6BABD0E-D0FE-4AB0-9361-CE6A2DC26BD6}">
      <dgm:prSet/>
      <dgm:spPr/>
      <dgm:t>
        <a:bodyPr/>
        <a:lstStyle/>
        <a:p>
          <a:endParaRPr lang="en-US"/>
        </a:p>
      </dgm:t>
    </dgm:pt>
    <dgm:pt modelId="{C4832958-D816-49EE-8EFD-8036C22E5519}">
      <dgm:prSet/>
      <dgm:spPr/>
      <dgm:t>
        <a:bodyPr/>
        <a:lstStyle/>
        <a:p>
          <a:r>
            <a:rPr lang="en-US" dirty="0">
              <a:effectLst>
                <a:outerShdw blurRad="38100" dist="38100" dir="2700000" algn="tl">
                  <a:srgbClr val="000000">
                    <a:alpha val="43137"/>
                  </a:srgbClr>
                </a:outerShdw>
              </a:effectLst>
            </a:rPr>
            <a:t>Postmodern thought included Christianity—”If it works for you.” A post-Christian world is openly hostile to the church and it’s gospel.</a:t>
          </a:r>
        </a:p>
      </dgm:t>
    </dgm:pt>
    <dgm:pt modelId="{9FF45002-0857-47BE-B3BA-2BC469C61E2E}" type="parTrans" cxnId="{D563B645-7E03-4443-AF95-4EEDF38BCE38}">
      <dgm:prSet/>
      <dgm:spPr/>
      <dgm:t>
        <a:bodyPr/>
        <a:lstStyle/>
        <a:p>
          <a:endParaRPr lang="en-US"/>
        </a:p>
      </dgm:t>
    </dgm:pt>
    <dgm:pt modelId="{89F7C7C5-B673-46C1-AA7E-FEA13A6D5B67}" type="sibTrans" cxnId="{D563B645-7E03-4443-AF95-4EEDF38BCE38}">
      <dgm:prSet/>
      <dgm:spPr/>
      <dgm:t>
        <a:bodyPr/>
        <a:lstStyle/>
        <a:p>
          <a:endParaRPr lang="en-US"/>
        </a:p>
      </dgm:t>
    </dgm:pt>
    <dgm:pt modelId="{8362A9F4-52AB-4E16-B038-70E5CD7C5DAC}">
      <dgm:prSet/>
      <dgm:spPr/>
      <dgm:t>
        <a:bodyPr/>
        <a:lstStyle/>
        <a:p>
          <a:r>
            <a:rPr lang="en-US" dirty="0">
              <a:effectLst>
                <a:outerShdw blurRad="38100" dist="38100" dir="2700000" algn="tl">
                  <a:srgbClr val="000000">
                    <a:alpha val="43137"/>
                  </a:srgbClr>
                </a:outerShdw>
              </a:effectLst>
            </a:rPr>
            <a:t> Jesus is still Lord and the gates of hell will not prevail against His church (ours maybe?)</a:t>
          </a:r>
        </a:p>
      </dgm:t>
    </dgm:pt>
    <dgm:pt modelId="{AF2A4C5F-768F-469F-A7B8-03D6B82E0384}" type="parTrans" cxnId="{DFEA8C28-5009-4588-908B-30B077F01E7E}">
      <dgm:prSet/>
      <dgm:spPr/>
      <dgm:t>
        <a:bodyPr/>
        <a:lstStyle/>
        <a:p>
          <a:endParaRPr lang="en-US"/>
        </a:p>
      </dgm:t>
    </dgm:pt>
    <dgm:pt modelId="{D8D87E79-4541-4272-A965-BDC2B866C161}" type="sibTrans" cxnId="{DFEA8C28-5009-4588-908B-30B077F01E7E}">
      <dgm:prSet/>
      <dgm:spPr/>
      <dgm:t>
        <a:bodyPr/>
        <a:lstStyle/>
        <a:p>
          <a:endParaRPr lang="en-US"/>
        </a:p>
      </dgm:t>
    </dgm:pt>
    <dgm:pt modelId="{CE6EA19E-3917-4547-881C-53216829ED64}" type="pres">
      <dgm:prSet presAssocID="{2A8BE0C9-A88C-443E-83F6-5FFBFF9AAC6F}" presName="diagram" presStyleCnt="0">
        <dgm:presLayoutVars>
          <dgm:dir/>
          <dgm:resizeHandles val="exact"/>
        </dgm:presLayoutVars>
      </dgm:prSet>
      <dgm:spPr/>
    </dgm:pt>
    <dgm:pt modelId="{CDC0A5E3-2102-4C5A-9F12-3A067C3E0CDB}" type="pres">
      <dgm:prSet presAssocID="{3B0C9189-E833-4BB1-AAF2-F3F67D76797F}" presName="node" presStyleLbl="node1" presStyleIdx="0" presStyleCnt="4" custScaleX="147706" custLinFactNeighborX="-14103" custLinFactNeighborY="1140">
        <dgm:presLayoutVars>
          <dgm:bulletEnabled val="1"/>
        </dgm:presLayoutVars>
      </dgm:prSet>
      <dgm:spPr/>
    </dgm:pt>
    <dgm:pt modelId="{B86C5026-AB6A-4A33-814A-A497B469EA2C}" type="pres">
      <dgm:prSet presAssocID="{B5E987F3-6C84-4C24-A1ED-40335AFD6CA5}" presName="sibTrans" presStyleCnt="0"/>
      <dgm:spPr/>
    </dgm:pt>
    <dgm:pt modelId="{8FB9F7CC-0099-4299-A06B-BB899899C196}" type="pres">
      <dgm:prSet presAssocID="{8C919DA5-616C-4BE0-BFB3-002BF3AAA88B}" presName="node" presStyleLbl="node1" presStyleIdx="1" presStyleCnt="4" custScaleX="147706" custLinFactNeighborX="41713" custLinFactNeighborY="1140">
        <dgm:presLayoutVars>
          <dgm:bulletEnabled val="1"/>
        </dgm:presLayoutVars>
      </dgm:prSet>
      <dgm:spPr/>
    </dgm:pt>
    <dgm:pt modelId="{78EFFDA3-4DF5-43D9-AE55-92E1247215F7}" type="pres">
      <dgm:prSet presAssocID="{2E40C767-5777-4A64-8DB7-4872636D2E0C}" presName="sibTrans" presStyleCnt="0"/>
      <dgm:spPr/>
    </dgm:pt>
    <dgm:pt modelId="{2EACFB3C-6436-4887-8EE2-BD56C3E8E0A0}" type="pres">
      <dgm:prSet presAssocID="{C4832958-D816-49EE-8EFD-8036C22E5519}" presName="node" presStyleLbl="node1" presStyleIdx="2" presStyleCnt="4" custScaleX="147706" custLinFactNeighborX="-47526" custLinFactNeighborY="1140">
        <dgm:presLayoutVars>
          <dgm:bulletEnabled val="1"/>
        </dgm:presLayoutVars>
      </dgm:prSet>
      <dgm:spPr/>
    </dgm:pt>
    <dgm:pt modelId="{2410CC89-4CB6-45C7-A026-17B0B5042410}" type="pres">
      <dgm:prSet presAssocID="{89F7C7C5-B673-46C1-AA7E-FEA13A6D5B67}" presName="sibTrans" presStyleCnt="0"/>
      <dgm:spPr/>
    </dgm:pt>
    <dgm:pt modelId="{07E7B3DA-A9A1-450A-81CA-1A8BF35F3612}" type="pres">
      <dgm:prSet presAssocID="{8362A9F4-52AB-4E16-B038-70E5CD7C5DAC}" presName="node" presStyleLbl="node1" presStyleIdx="3" presStyleCnt="4" custScaleX="147706" custLinFactNeighborX="48209">
        <dgm:presLayoutVars>
          <dgm:bulletEnabled val="1"/>
        </dgm:presLayoutVars>
      </dgm:prSet>
      <dgm:spPr/>
    </dgm:pt>
  </dgm:ptLst>
  <dgm:cxnLst>
    <dgm:cxn modelId="{6AE67E0A-B9E2-4C0A-80CF-11020E870C41}" type="presOf" srcId="{8362A9F4-52AB-4E16-B038-70E5CD7C5DAC}" destId="{07E7B3DA-A9A1-450A-81CA-1A8BF35F3612}" srcOrd="0" destOrd="0" presId="urn:microsoft.com/office/officeart/2005/8/layout/default"/>
    <dgm:cxn modelId="{B6BABD0E-D0FE-4AB0-9361-CE6A2DC26BD6}" srcId="{2A8BE0C9-A88C-443E-83F6-5FFBFF9AAC6F}" destId="{8C919DA5-616C-4BE0-BFB3-002BF3AAA88B}" srcOrd="1" destOrd="0" parTransId="{90E75975-FB27-4F3D-8A2F-5767619BAA64}" sibTransId="{2E40C767-5777-4A64-8DB7-4872636D2E0C}"/>
    <dgm:cxn modelId="{B0AF8E10-7EA3-42C9-A965-A93BF5AE1CCF}" type="presOf" srcId="{C4832958-D816-49EE-8EFD-8036C22E5519}" destId="{2EACFB3C-6436-4887-8EE2-BD56C3E8E0A0}" srcOrd="0" destOrd="0" presId="urn:microsoft.com/office/officeart/2005/8/layout/default"/>
    <dgm:cxn modelId="{13259E23-2389-41F6-A5B9-567DCCEAE76F}" type="presOf" srcId="{3B0C9189-E833-4BB1-AAF2-F3F67D76797F}" destId="{CDC0A5E3-2102-4C5A-9F12-3A067C3E0CDB}" srcOrd="0" destOrd="0" presId="urn:microsoft.com/office/officeart/2005/8/layout/default"/>
    <dgm:cxn modelId="{DFEA8C28-5009-4588-908B-30B077F01E7E}" srcId="{2A8BE0C9-A88C-443E-83F6-5FFBFF9AAC6F}" destId="{8362A9F4-52AB-4E16-B038-70E5CD7C5DAC}" srcOrd="3" destOrd="0" parTransId="{AF2A4C5F-768F-469F-A7B8-03D6B82E0384}" sibTransId="{D8D87E79-4541-4272-A965-BDC2B866C161}"/>
    <dgm:cxn modelId="{D40DCB3F-96B5-4892-B59B-D76641E41EE0}" type="presOf" srcId="{2A8BE0C9-A88C-443E-83F6-5FFBFF9AAC6F}" destId="{CE6EA19E-3917-4547-881C-53216829ED64}" srcOrd="0" destOrd="0" presId="urn:microsoft.com/office/officeart/2005/8/layout/default"/>
    <dgm:cxn modelId="{5226F943-5A62-4B59-A05B-4F6C2B9D1E97}" srcId="{2A8BE0C9-A88C-443E-83F6-5FFBFF9AAC6F}" destId="{3B0C9189-E833-4BB1-AAF2-F3F67D76797F}" srcOrd="0" destOrd="0" parTransId="{1318FDCE-2DAC-4B18-9920-1093A0DE1B1F}" sibTransId="{B5E987F3-6C84-4C24-A1ED-40335AFD6CA5}"/>
    <dgm:cxn modelId="{D563B645-7E03-4443-AF95-4EEDF38BCE38}" srcId="{2A8BE0C9-A88C-443E-83F6-5FFBFF9AAC6F}" destId="{C4832958-D816-49EE-8EFD-8036C22E5519}" srcOrd="2" destOrd="0" parTransId="{9FF45002-0857-47BE-B3BA-2BC469C61E2E}" sibTransId="{89F7C7C5-B673-46C1-AA7E-FEA13A6D5B67}"/>
    <dgm:cxn modelId="{136E41E6-0472-47E2-8F79-01ABAFB4FE8F}" type="presOf" srcId="{8C919DA5-616C-4BE0-BFB3-002BF3AAA88B}" destId="{8FB9F7CC-0099-4299-A06B-BB899899C196}" srcOrd="0" destOrd="0" presId="urn:microsoft.com/office/officeart/2005/8/layout/default"/>
    <dgm:cxn modelId="{CA7D0E5C-3F24-451C-9030-CBF1264E1014}" type="presParOf" srcId="{CE6EA19E-3917-4547-881C-53216829ED64}" destId="{CDC0A5E3-2102-4C5A-9F12-3A067C3E0CDB}" srcOrd="0" destOrd="0" presId="urn:microsoft.com/office/officeart/2005/8/layout/default"/>
    <dgm:cxn modelId="{BE110BBA-10ED-4439-8023-A90F2EE340AF}" type="presParOf" srcId="{CE6EA19E-3917-4547-881C-53216829ED64}" destId="{B86C5026-AB6A-4A33-814A-A497B469EA2C}" srcOrd="1" destOrd="0" presId="urn:microsoft.com/office/officeart/2005/8/layout/default"/>
    <dgm:cxn modelId="{610DC7C0-98CE-45A9-ACAF-9B544440B18A}" type="presParOf" srcId="{CE6EA19E-3917-4547-881C-53216829ED64}" destId="{8FB9F7CC-0099-4299-A06B-BB899899C196}" srcOrd="2" destOrd="0" presId="urn:microsoft.com/office/officeart/2005/8/layout/default"/>
    <dgm:cxn modelId="{1C1FCBD5-CC73-44C4-985C-81DEDEC053E7}" type="presParOf" srcId="{CE6EA19E-3917-4547-881C-53216829ED64}" destId="{78EFFDA3-4DF5-43D9-AE55-92E1247215F7}" srcOrd="3" destOrd="0" presId="urn:microsoft.com/office/officeart/2005/8/layout/default"/>
    <dgm:cxn modelId="{810F289B-07E5-4D53-8F3A-941B99927BD6}" type="presParOf" srcId="{CE6EA19E-3917-4547-881C-53216829ED64}" destId="{2EACFB3C-6436-4887-8EE2-BD56C3E8E0A0}" srcOrd="4" destOrd="0" presId="urn:microsoft.com/office/officeart/2005/8/layout/default"/>
    <dgm:cxn modelId="{07677A86-9E6B-4FFD-A84C-66DC73C63BA4}" type="presParOf" srcId="{CE6EA19E-3917-4547-881C-53216829ED64}" destId="{2410CC89-4CB6-45C7-A026-17B0B5042410}" srcOrd="5" destOrd="0" presId="urn:microsoft.com/office/officeart/2005/8/layout/default"/>
    <dgm:cxn modelId="{3A1C176C-17CA-4D17-B5BE-14C9DB5D5081}" type="presParOf" srcId="{CE6EA19E-3917-4547-881C-53216829ED64}" destId="{07E7B3DA-A9A1-450A-81CA-1A8BF35F3612}"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89FA933-BB45-4BD0-8DFA-967A134EE586}" type="doc">
      <dgm:prSet loTypeId="urn:microsoft.com/office/officeart/2008/layout/LinedList" loCatId="list" qsTypeId="urn:microsoft.com/office/officeart/2005/8/quickstyle/simple1" qsCatId="simple" csTypeId="urn:microsoft.com/office/officeart/2005/8/colors/accent0_3" csCatId="mainScheme" phldr="1"/>
      <dgm:spPr/>
      <dgm:t>
        <a:bodyPr/>
        <a:lstStyle/>
        <a:p>
          <a:endParaRPr lang="en-US"/>
        </a:p>
      </dgm:t>
    </dgm:pt>
    <dgm:pt modelId="{74411862-717F-4BDD-AF5B-29C295F174BF}">
      <dgm:prSet/>
      <dgm:spPr/>
      <dgm:t>
        <a:bodyPr/>
        <a:lstStyle/>
        <a:p>
          <a:r>
            <a:rPr lang="en-US" b="1" dirty="0">
              <a:solidFill>
                <a:schemeClr val="accent5">
                  <a:lumMod val="60000"/>
                  <a:lumOff val="40000"/>
                </a:schemeClr>
              </a:solidFill>
            </a:rPr>
            <a:t>1 Fascinated with the mystical and is interested in both the occult and darkness. </a:t>
          </a:r>
        </a:p>
      </dgm:t>
    </dgm:pt>
    <dgm:pt modelId="{4C82E70C-3460-417A-9C4D-FFDDEB887114}" type="parTrans" cxnId="{F3DAC80D-554B-4BD6-9CEA-6E58C67DBB0E}">
      <dgm:prSet/>
      <dgm:spPr/>
      <dgm:t>
        <a:bodyPr/>
        <a:lstStyle/>
        <a:p>
          <a:endParaRPr lang="en-US"/>
        </a:p>
      </dgm:t>
    </dgm:pt>
    <dgm:pt modelId="{1E4B6810-D913-4F74-A558-36741C547EEF}" type="sibTrans" cxnId="{F3DAC80D-554B-4BD6-9CEA-6E58C67DBB0E}">
      <dgm:prSet/>
      <dgm:spPr/>
      <dgm:t>
        <a:bodyPr/>
        <a:lstStyle/>
        <a:p>
          <a:endParaRPr lang="en-US"/>
        </a:p>
      </dgm:t>
    </dgm:pt>
    <dgm:pt modelId="{1BCACF5A-2C6E-4A96-B923-0038BE58AAD6}">
      <dgm:prSet/>
      <dgm:spPr/>
      <dgm:t>
        <a:bodyPr/>
        <a:lstStyle/>
        <a:p>
          <a:r>
            <a:rPr lang="en-US" b="1" dirty="0">
              <a:solidFill>
                <a:schemeClr val="accent5">
                  <a:lumMod val="60000"/>
                  <a:lumOff val="40000"/>
                </a:schemeClr>
              </a:solidFill>
            </a:rPr>
            <a:t>2 Infatuated with measurable performance in companies, athletes and celebrities.</a:t>
          </a:r>
        </a:p>
      </dgm:t>
    </dgm:pt>
    <dgm:pt modelId="{0A0A5B4C-1F98-45E0-860E-345202039FD3}" type="parTrans" cxnId="{8BA0BA47-29B5-4B06-AED2-25CB645EDD76}">
      <dgm:prSet/>
      <dgm:spPr/>
      <dgm:t>
        <a:bodyPr/>
        <a:lstStyle/>
        <a:p>
          <a:endParaRPr lang="en-US"/>
        </a:p>
      </dgm:t>
    </dgm:pt>
    <dgm:pt modelId="{15B9E341-1520-4802-8890-B1FDFF5EAE73}" type="sibTrans" cxnId="{8BA0BA47-29B5-4B06-AED2-25CB645EDD76}">
      <dgm:prSet/>
      <dgm:spPr/>
      <dgm:t>
        <a:bodyPr/>
        <a:lstStyle/>
        <a:p>
          <a:endParaRPr lang="en-US"/>
        </a:p>
      </dgm:t>
    </dgm:pt>
    <dgm:pt modelId="{52B42A93-4A99-4CEB-B636-E02DB420C9DD}">
      <dgm:prSet/>
      <dgm:spPr/>
      <dgm:t>
        <a:bodyPr/>
        <a:lstStyle/>
        <a:p>
          <a:r>
            <a:rPr lang="en-US" b="1" dirty="0">
              <a:solidFill>
                <a:schemeClr val="accent5">
                  <a:lumMod val="60000"/>
                  <a:lumOff val="40000"/>
                </a:schemeClr>
              </a:solidFill>
            </a:rPr>
            <a:t>3 No longer believing in absolute truth choosing which “truth” to believe, polarizing everything from the economy to medicine.</a:t>
          </a:r>
        </a:p>
      </dgm:t>
    </dgm:pt>
    <dgm:pt modelId="{6E8A859B-7BE6-4B95-A75C-428BCBE2BE67}" type="parTrans" cxnId="{27795DBD-CDB4-4D18-A484-CDA7A46B78E5}">
      <dgm:prSet/>
      <dgm:spPr/>
      <dgm:t>
        <a:bodyPr/>
        <a:lstStyle/>
        <a:p>
          <a:endParaRPr lang="en-US"/>
        </a:p>
      </dgm:t>
    </dgm:pt>
    <dgm:pt modelId="{CF3F67E8-EAAF-4AEA-8D9E-6B53F4626AB3}" type="sibTrans" cxnId="{27795DBD-CDB4-4D18-A484-CDA7A46B78E5}">
      <dgm:prSet/>
      <dgm:spPr/>
      <dgm:t>
        <a:bodyPr/>
        <a:lstStyle/>
        <a:p>
          <a:endParaRPr lang="en-US"/>
        </a:p>
      </dgm:t>
    </dgm:pt>
    <dgm:pt modelId="{B8B13160-EE07-4788-99BF-4BF09770ED28}">
      <dgm:prSet/>
      <dgm:spPr/>
      <dgm:t>
        <a:bodyPr/>
        <a:lstStyle/>
        <a:p>
          <a:r>
            <a:rPr lang="en-US" b="1" dirty="0">
              <a:solidFill>
                <a:schemeClr val="accent5">
                  <a:lumMod val="60000"/>
                  <a:lumOff val="40000"/>
                </a:schemeClr>
              </a:solidFill>
            </a:rPr>
            <a:t>4 Valuing credibility and seeking to defame and deconstruct the perceived inauthentic.</a:t>
          </a:r>
        </a:p>
      </dgm:t>
    </dgm:pt>
    <dgm:pt modelId="{0B80C584-3ECF-4EFC-BACE-5DC4D5B6553C}" type="parTrans" cxnId="{0AF04F61-A574-4D7D-8F15-82B8164419D3}">
      <dgm:prSet/>
      <dgm:spPr/>
      <dgm:t>
        <a:bodyPr/>
        <a:lstStyle/>
        <a:p>
          <a:endParaRPr lang="en-US"/>
        </a:p>
      </dgm:t>
    </dgm:pt>
    <dgm:pt modelId="{29E63914-BF6B-4887-A00E-60FAB098498D}" type="sibTrans" cxnId="{0AF04F61-A574-4D7D-8F15-82B8164419D3}">
      <dgm:prSet/>
      <dgm:spPr/>
      <dgm:t>
        <a:bodyPr/>
        <a:lstStyle/>
        <a:p>
          <a:endParaRPr lang="en-US"/>
        </a:p>
      </dgm:t>
    </dgm:pt>
    <dgm:pt modelId="{5D917216-2797-4916-8573-FACEB484FF6A}">
      <dgm:prSet/>
      <dgm:spPr/>
      <dgm:t>
        <a:bodyPr/>
        <a:lstStyle/>
        <a:p>
          <a:r>
            <a:rPr lang="en-US" b="1" dirty="0">
              <a:solidFill>
                <a:schemeClr val="accent5">
                  <a:lumMod val="60000"/>
                  <a:lumOff val="40000"/>
                </a:schemeClr>
              </a:solidFill>
              <a:effectLst>
                <a:outerShdw blurRad="38100" dist="38100" dir="2700000" algn="tl">
                  <a:srgbClr val="000000">
                    <a:alpha val="43137"/>
                  </a:srgbClr>
                </a:outerShdw>
              </a:effectLst>
            </a:rPr>
            <a:t>5 Antagonistic to those who hold to moral absolutes of any kind.</a:t>
          </a:r>
        </a:p>
      </dgm:t>
    </dgm:pt>
    <dgm:pt modelId="{09F14910-B86A-43BA-8423-59B8304CB740}" type="parTrans" cxnId="{767BF52C-8042-406C-88AB-4FE50015F3A8}">
      <dgm:prSet/>
      <dgm:spPr/>
      <dgm:t>
        <a:bodyPr/>
        <a:lstStyle/>
        <a:p>
          <a:endParaRPr lang="en-US"/>
        </a:p>
      </dgm:t>
    </dgm:pt>
    <dgm:pt modelId="{0F6C512F-9A1D-431D-B666-CFAB5BA68DFB}" type="sibTrans" cxnId="{767BF52C-8042-406C-88AB-4FE50015F3A8}">
      <dgm:prSet/>
      <dgm:spPr/>
      <dgm:t>
        <a:bodyPr/>
        <a:lstStyle/>
        <a:p>
          <a:endParaRPr lang="en-US"/>
        </a:p>
      </dgm:t>
    </dgm:pt>
    <dgm:pt modelId="{D78F3284-0FEE-46D7-A272-B864D5A1216A}">
      <dgm:prSet/>
      <dgm:spPr/>
      <dgm:t>
        <a:bodyPr/>
        <a:lstStyle/>
        <a:p>
          <a:r>
            <a:rPr lang="en-US" b="1" dirty="0">
              <a:solidFill>
                <a:schemeClr val="accent5">
                  <a:lumMod val="60000"/>
                  <a:lumOff val="40000"/>
                </a:schemeClr>
              </a:solidFill>
              <a:effectLst>
                <a:outerShdw blurRad="38100" dist="38100" dir="2700000" algn="tl">
                  <a:srgbClr val="000000">
                    <a:alpha val="43137"/>
                  </a:srgbClr>
                </a:outerShdw>
              </a:effectLst>
            </a:rPr>
            <a:t>6 Distrusting all forms of authority and institutions, especially the church.</a:t>
          </a:r>
        </a:p>
      </dgm:t>
    </dgm:pt>
    <dgm:pt modelId="{7CAC72D3-DD9E-4672-8B2A-4714D9CF0086}" type="parTrans" cxnId="{48ABFE2D-5162-48AD-B673-4D63DB54C0CB}">
      <dgm:prSet/>
      <dgm:spPr/>
      <dgm:t>
        <a:bodyPr/>
        <a:lstStyle/>
        <a:p>
          <a:endParaRPr lang="en-US"/>
        </a:p>
      </dgm:t>
    </dgm:pt>
    <dgm:pt modelId="{E0CFD7D3-09B2-48FB-9521-495B5EFF746D}" type="sibTrans" cxnId="{48ABFE2D-5162-48AD-B673-4D63DB54C0CB}">
      <dgm:prSet/>
      <dgm:spPr/>
      <dgm:t>
        <a:bodyPr/>
        <a:lstStyle/>
        <a:p>
          <a:endParaRPr lang="en-US"/>
        </a:p>
      </dgm:t>
    </dgm:pt>
    <dgm:pt modelId="{7CA6B028-A2B8-47B7-B821-82A077C82E34}">
      <dgm:prSet/>
      <dgm:spPr/>
      <dgm:t>
        <a:bodyPr/>
        <a:lstStyle/>
        <a:p>
          <a:r>
            <a:rPr lang="en-US" b="1" dirty="0">
              <a:solidFill>
                <a:schemeClr val="accent5">
                  <a:lumMod val="60000"/>
                  <a:lumOff val="40000"/>
                </a:schemeClr>
              </a:solidFill>
              <a:effectLst>
                <a:outerShdw blurRad="38100" dist="38100" dir="2700000" algn="tl">
                  <a:srgbClr val="000000">
                    <a:alpha val="43137"/>
                  </a:srgbClr>
                </a:outerShdw>
              </a:effectLst>
            </a:rPr>
            <a:t>7 Pursuing personal peace and contentment above societal needs.</a:t>
          </a:r>
        </a:p>
      </dgm:t>
    </dgm:pt>
    <dgm:pt modelId="{1DA6A709-3723-4CC8-9832-5A4EBDBCC05C}" type="parTrans" cxnId="{1F4EA981-F3CD-4BF1-9262-51A0FFAA23EB}">
      <dgm:prSet/>
      <dgm:spPr/>
      <dgm:t>
        <a:bodyPr/>
        <a:lstStyle/>
        <a:p>
          <a:endParaRPr lang="en-US"/>
        </a:p>
      </dgm:t>
    </dgm:pt>
    <dgm:pt modelId="{30D03E7D-7FC6-4A8B-9A8C-6DCC979EB482}" type="sibTrans" cxnId="{1F4EA981-F3CD-4BF1-9262-51A0FFAA23EB}">
      <dgm:prSet/>
      <dgm:spPr/>
      <dgm:t>
        <a:bodyPr/>
        <a:lstStyle/>
        <a:p>
          <a:endParaRPr lang="en-US"/>
        </a:p>
      </dgm:t>
    </dgm:pt>
    <dgm:pt modelId="{1B9864FE-6B6F-4176-AE8A-E2B45CE1CDA3}" type="pres">
      <dgm:prSet presAssocID="{A89FA933-BB45-4BD0-8DFA-967A134EE586}" presName="vert0" presStyleCnt="0">
        <dgm:presLayoutVars>
          <dgm:dir/>
          <dgm:animOne val="branch"/>
          <dgm:animLvl val="lvl"/>
        </dgm:presLayoutVars>
      </dgm:prSet>
      <dgm:spPr/>
    </dgm:pt>
    <dgm:pt modelId="{F48A5014-B8D1-477B-BBB2-D8351A7711A3}" type="pres">
      <dgm:prSet presAssocID="{74411862-717F-4BDD-AF5B-29C295F174BF}" presName="thickLine" presStyleLbl="alignNode1" presStyleIdx="0" presStyleCnt="7"/>
      <dgm:spPr/>
    </dgm:pt>
    <dgm:pt modelId="{02602F51-FA50-47DD-B4DA-C002715D3426}" type="pres">
      <dgm:prSet presAssocID="{74411862-717F-4BDD-AF5B-29C295F174BF}" presName="horz1" presStyleCnt="0"/>
      <dgm:spPr/>
    </dgm:pt>
    <dgm:pt modelId="{E6FEB71C-E867-41A8-AE7B-AFC2A00290DB}" type="pres">
      <dgm:prSet presAssocID="{74411862-717F-4BDD-AF5B-29C295F174BF}" presName="tx1" presStyleLbl="revTx" presStyleIdx="0" presStyleCnt="7"/>
      <dgm:spPr/>
    </dgm:pt>
    <dgm:pt modelId="{73E40631-2630-4683-ACEA-602D13FA4EAD}" type="pres">
      <dgm:prSet presAssocID="{74411862-717F-4BDD-AF5B-29C295F174BF}" presName="vert1" presStyleCnt="0"/>
      <dgm:spPr/>
    </dgm:pt>
    <dgm:pt modelId="{6891DB0A-E886-4A3D-9749-2B634AD68E1F}" type="pres">
      <dgm:prSet presAssocID="{1BCACF5A-2C6E-4A96-B923-0038BE58AAD6}" presName="thickLine" presStyleLbl="alignNode1" presStyleIdx="1" presStyleCnt="7"/>
      <dgm:spPr/>
    </dgm:pt>
    <dgm:pt modelId="{859E2EEB-20DC-4D86-A987-72E6A44E37BA}" type="pres">
      <dgm:prSet presAssocID="{1BCACF5A-2C6E-4A96-B923-0038BE58AAD6}" presName="horz1" presStyleCnt="0"/>
      <dgm:spPr/>
    </dgm:pt>
    <dgm:pt modelId="{EB561AD1-1B9A-4DA5-82C0-C4DC1A4E5E42}" type="pres">
      <dgm:prSet presAssocID="{1BCACF5A-2C6E-4A96-B923-0038BE58AAD6}" presName="tx1" presStyleLbl="revTx" presStyleIdx="1" presStyleCnt="7"/>
      <dgm:spPr/>
    </dgm:pt>
    <dgm:pt modelId="{A11A2B88-D53E-4D5C-B955-6498B1F17DD5}" type="pres">
      <dgm:prSet presAssocID="{1BCACF5A-2C6E-4A96-B923-0038BE58AAD6}" presName="vert1" presStyleCnt="0"/>
      <dgm:spPr/>
    </dgm:pt>
    <dgm:pt modelId="{F453F63A-0B64-408D-BCAC-B0A313757276}" type="pres">
      <dgm:prSet presAssocID="{52B42A93-4A99-4CEB-B636-E02DB420C9DD}" presName="thickLine" presStyleLbl="alignNode1" presStyleIdx="2" presStyleCnt="7"/>
      <dgm:spPr/>
    </dgm:pt>
    <dgm:pt modelId="{0DEC90D5-FC91-4464-89E3-C35ED4255A5B}" type="pres">
      <dgm:prSet presAssocID="{52B42A93-4A99-4CEB-B636-E02DB420C9DD}" presName="horz1" presStyleCnt="0"/>
      <dgm:spPr/>
    </dgm:pt>
    <dgm:pt modelId="{F17A13B1-0DAD-413A-A30B-640DB5D280F9}" type="pres">
      <dgm:prSet presAssocID="{52B42A93-4A99-4CEB-B636-E02DB420C9DD}" presName="tx1" presStyleLbl="revTx" presStyleIdx="2" presStyleCnt="7"/>
      <dgm:spPr/>
    </dgm:pt>
    <dgm:pt modelId="{36F0A659-4132-45E9-817C-D0AFA21A566F}" type="pres">
      <dgm:prSet presAssocID="{52B42A93-4A99-4CEB-B636-E02DB420C9DD}" presName="vert1" presStyleCnt="0"/>
      <dgm:spPr/>
    </dgm:pt>
    <dgm:pt modelId="{E92D33DA-1BDF-4F4A-B379-60A25F3AAC88}" type="pres">
      <dgm:prSet presAssocID="{B8B13160-EE07-4788-99BF-4BF09770ED28}" presName="thickLine" presStyleLbl="alignNode1" presStyleIdx="3" presStyleCnt="7"/>
      <dgm:spPr/>
    </dgm:pt>
    <dgm:pt modelId="{27BCEEF5-2672-4E66-90D6-85BCBF397403}" type="pres">
      <dgm:prSet presAssocID="{B8B13160-EE07-4788-99BF-4BF09770ED28}" presName="horz1" presStyleCnt="0"/>
      <dgm:spPr/>
    </dgm:pt>
    <dgm:pt modelId="{C3F3AD7A-E85D-40E8-9D06-6FCDB1D80097}" type="pres">
      <dgm:prSet presAssocID="{B8B13160-EE07-4788-99BF-4BF09770ED28}" presName="tx1" presStyleLbl="revTx" presStyleIdx="3" presStyleCnt="7"/>
      <dgm:spPr/>
    </dgm:pt>
    <dgm:pt modelId="{41C38EBB-5E10-4A25-8358-893D54B38861}" type="pres">
      <dgm:prSet presAssocID="{B8B13160-EE07-4788-99BF-4BF09770ED28}" presName="vert1" presStyleCnt="0"/>
      <dgm:spPr/>
    </dgm:pt>
    <dgm:pt modelId="{E90D2253-6F66-4657-AACA-2CE27E244E70}" type="pres">
      <dgm:prSet presAssocID="{5D917216-2797-4916-8573-FACEB484FF6A}" presName="thickLine" presStyleLbl="alignNode1" presStyleIdx="4" presStyleCnt="7"/>
      <dgm:spPr/>
    </dgm:pt>
    <dgm:pt modelId="{2928B675-E4E9-4B1F-9708-4B2768CA9388}" type="pres">
      <dgm:prSet presAssocID="{5D917216-2797-4916-8573-FACEB484FF6A}" presName="horz1" presStyleCnt="0"/>
      <dgm:spPr/>
    </dgm:pt>
    <dgm:pt modelId="{1DFB13FB-641C-4DC4-92FC-ECD3A3BBBCD7}" type="pres">
      <dgm:prSet presAssocID="{5D917216-2797-4916-8573-FACEB484FF6A}" presName="tx1" presStyleLbl="revTx" presStyleIdx="4" presStyleCnt="7"/>
      <dgm:spPr/>
    </dgm:pt>
    <dgm:pt modelId="{B0608F98-8EC1-451B-B1D8-7806CDD659B1}" type="pres">
      <dgm:prSet presAssocID="{5D917216-2797-4916-8573-FACEB484FF6A}" presName="vert1" presStyleCnt="0"/>
      <dgm:spPr/>
    </dgm:pt>
    <dgm:pt modelId="{74732FA8-7DA3-403C-9120-1C3A29149186}" type="pres">
      <dgm:prSet presAssocID="{D78F3284-0FEE-46D7-A272-B864D5A1216A}" presName="thickLine" presStyleLbl="alignNode1" presStyleIdx="5" presStyleCnt="7"/>
      <dgm:spPr/>
    </dgm:pt>
    <dgm:pt modelId="{398B90B3-5852-4CE3-9CFD-78D8231FCD80}" type="pres">
      <dgm:prSet presAssocID="{D78F3284-0FEE-46D7-A272-B864D5A1216A}" presName="horz1" presStyleCnt="0"/>
      <dgm:spPr/>
    </dgm:pt>
    <dgm:pt modelId="{EAD7EBDB-ACED-4AE9-B275-F4C648B4194E}" type="pres">
      <dgm:prSet presAssocID="{D78F3284-0FEE-46D7-A272-B864D5A1216A}" presName="tx1" presStyleLbl="revTx" presStyleIdx="5" presStyleCnt="7"/>
      <dgm:spPr/>
    </dgm:pt>
    <dgm:pt modelId="{863B4570-A8C0-4770-8962-4F0B90F064A1}" type="pres">
      <dgm:prSet presAssocID="{D78F3284-0FEE-46D7-A272-B864D5A1216A}" presName="vert1" presStyleCnt="0"/>
      <dgm:spPr/>
    </dgm:pt>
    <dgm:pt modelId="{B7A060C2-3375-4018-8BC5-5976B1E75A9F}" type="pres">
      <dgm:prSet presAssocID="{7CA6B028-A2B8-47B7-B821-82A077C82E34}" presName="thickLine" presStyleLbl="alignNode1" presStyleIdx="6" presStyleCnt="7"/>
      <dgm:spPr/>
    </dgm:pt>
    <dgm:pt modelId="{6F67FCD0-AE1F-49AF-A872-97F37C5FABBA}" type="pres">
      <dgm:prSet presAssocID="{7CA6B028-A2B8-47B7-B821-82A077C82E34}" presName="horz1" presStyleCnt="0"/>
      <dgm:spPr/>
    </dgm:pt>
    <dgm:pt modelId="{12441276-6260-43F2-A038-14B609CE7648}" type="pres">
      <dgm:prSet presAssocID="{7CA6B028-A2B8-47B7-B821-82A077C82E34}" presName="tx1" presStyleLbl="revTx" presStyleIdx="6" presStyleCnt="7"/>
      <dgm:spPr/>
    </dgm:pt>
    <dgm:pt modelId="{3EE80144-87BF-4735-A720-56CE761804A3}" type="pres">
      <dgm:prSet presAssocID="{7CA6B028-A2B8-47B7-B821-82A077C82E34}" presName="vert1" presStyleCnt="0"/>
      <dgm:spPr/>
    </dgm:pt>
  </dgm:ptLst>
  <dgm:cxnLst>
    <dgm:cxn modelId="{F3DAC80D-554B-4BD6-9CEA-6E58C67DBB0E}" srcId="{A89FA933-BB45-4BD0-8DFA-967A134EE586}" destId="{74411862-717F-4BDD-AF5B-29C295F174BF}" srcOrd="0" destOrd="0" parTransId="{4C82E70C-3460-417A-9C4D-FFDDEB887114}" sibTransId="{1E4B6810-D913-4F74-A558-36741C547EEF}"/>
    <dgm:cxn modelId="{AC912A1A-A88E-48F0-BE96-E7AC27C486F0}" type="presOf" srcId="{74411862-717F-4BDD-AF5B-29C295F174BF}" destId="{E6FEB71C-E867-41A8-AE7B-AFC2A00290DB}" srcOrd="0" destOrd="0" presId="urn:microsoft.com/office/officeart/2008/layout/LinedList"/>
    <dgm:cxn modelId="{767BF52C-8042-406C-88AB-4FE50015F3A8}" srcId="{A89FA933-BB45-4BD0-8DFA-967A134EE586}" destId="{5D917216-2797-4916-8573-FACEB484FF6A}" srcOrd="4" destOrd="0" parTransId="{09F14910-B86A-43BA-8423-59B8304CB740}" sibTransId="{0F6C512F-9A1D-431D-B666-CFAB5BA68DFB}"/>
    <dgm:cxn modelId="{48ABFE2D-5162-48AD-B673-4D63DB54C0CB}" srcId="{A89FA933-BB45-4BD0-8DFA-967A134EE586}" destId="{D78F3284-0FEE-46D7-A272-B864D5A1216A}" srcOrd="5" destOrd="0" parTransId="{7CAC72D3-DD9E-4672-8B2A-4714D9CF0086}" sibTransId="{E0CFD7D3-09B2-48FB-9521-495B5EFF746D}"/>
    <dgm:cxn modelId="{A717E033-5196-499A-B67B-8C328FF5D4A9}" type="presOf" srcId="{1BCACF5A-2C6E-4A96-B923-0038BE58AAD6}" destId="{EB561AD1-1B9A-4DA5-82C0-C4DC1A4E5E42}" srcOrd="0" destOrd="0" presId="urn:microsoft.com/office/officeart/2008/layout/LinedList"/>
    <dgm:cxn modelId="{0AF04F61-A574-4D7D-8F15-82B8164419D3}" srcId="{A89FA933-BB45-4BD0-8DFA-967A134EE586}" destId="{B8B13160-EE07-4788-99BF-4BF09770ED28}" srcOrd="3" destOrd="0" parTransId="{0B80C584-3ECF-4EFC-BACE-5DC4D5B6553C}" sibTransId="{29E63914-BF6B-4887-A00E-60FAB098498D}"/>
    <dgm:cxn modelId="{A6563E46-5013-4473-A850-49DCDF79A53F}" type="presOf" srcId="{7CA6B028-A2B8-47B7-B821-82A077C82E34}" destId="{12441276-6260-43F2-A038-14B609CE7648}" srcOrd="0" destOrd="0" presId="urn:microsoft.com/office/officeart/2008/layout/LinedList"/>
    <dgm:cxn modelId="{8BA0BA47-29B5-4B06-AED2-25CB645EDD76}" srcId="{A89FA933-BB45-4BD0-8DFA-967A134EE586}" destId="{1BCACF5A-2C6E-4A96-B923-0038BE58AAD6}" srcOrd="1" destOrd="0" parTransId="{0A0A5B4C-1F98-45E0-860E-345202039FD3}" sibTransId="{15B9E341-1520-4802-8890-B1FDFF5EAE73}"/>
    <dgm:cxn modelId="{1F4EA981-F3CD-4BF1-9262-51A0FFAA23EB}" srcId="{A89FA933-BB45-4BD0-8DFA-967A134EE586}" destId="{7CA6B028-A2B8-47B7-B821-82A077C82E34}" srcOrd="6" destOrd="0" parTransId="{1DA6A709-3723-4CC8-9832-5A4EBDBCC05C}" sibTransId="{30D03E7D-7FC6-4A8B-9A8C-6DCC979EB482}"/>
    <dgm:cxn modelId="{AF7D3692-6358-4970-90AE-E6999163B5A6}" type="presOf" srcId="{B8B13160-EE07-4788-99BF-4BF09770ED28}" destId="{C3F3AD7A-E85D-40E8-9D06-6FCDB1D80097}" srcOrd="0" destOrd="0" presId="urn:microsoft.com/office/officeart/2008/layout/LinedList"/>
    <dgm:cxn modelId="{B99C44AC-CEC2-4823-B239-1C3523F3CD5A}" type="presOf" srcId="{D78F3284-0FEE-46D7-A272-B864D5A1216A}" destId="{EAD7EBDB-ACED-4AE9-B275-F4C648B4194E}" srcOrd="0" destOrd="0" presId="urn:microsoft.com/office/officeart/2008/layout/LinedList"/>
    <dgm:cxn modelId="{21A113B6-24BF-4945-895A-3A401CDC7D91}" type="presOf" srcId="{A89FA933-BB45-4BD0-8DFA-967A134EE586}" destId="{1B9864FE-6B6F-4176-AE8A-E2B45CE1CDA3}" srcOrd="0" destOrd="0" presId="urn:microsoft.com/office/officeart/2008/layout/LinedList"/>
    <dgm:cxn modelId="{27795DBD-CDB4-4D18-A484-CDA7A46B78E5}" srcId="{A89FA933-BB45-4BD0-8DFA-967A134EE586}" destId="{52B42A93-4A99-4CEB-B636-E02DB420C9DD}" srcOrd="2" destOrd="0" parTransId="{6E8A859B-7BE6-4B95-A75C-428BCBE2BE67}" sibTransId="{CF3F67E8-EAAF-4AEA-8D9E-6B53F4626AB3}"/>
    <dgm:cxn modelId="{FFA4FAC0-0BC1-4C8F-BC7E-A90059D193EC}" type="presOf" srcId="{52B42A93-4A99-4CEB-B636-E02DB420C9DD}" destId="{F17A13B1-0DAD-413A-A30B-640DB5D280F9}" srcOrd="0" destOrd="0" presId="urn:microsoft.com/office/officeart/2008/layout/LinedList"/>
    <dgm:cxn modelId="{A8376DC9-3823-4560-B1FF-3D88B508D993}" type="presOf" srcId="{5D917216-2797-4916-8573-FACEB484FF6A}" destId="{1DFB13FB-641C-4DC4-92FC-ECD3A3BBBCD7}" srcOrd="0" destOrd="0" presId="urn:microsoft.com/office/officeart/2008/layout/LinedList"/>
    <dgm:cxn modelId="{F0657E7F-502B-4DD6-833F-8AA61683AD25}" type="presParOf" srcId="{1B9864FE-6B6F-4176-AE8A-E2B45CE1CDA3}" destId="{F48A5014-B8D1-477B-BBB2-D8351A7711A3}" srcOrd="0" destOrd="0" presId="urn:microsoft.com/office/officeart/2008/layout/LinedList"/>
    <dgm:cxn modelId="{58FA6E2C-EDCD-42C8-8E9A-2D95F8F29982}" type="presParOf" srcId="{1B9864FE-6B6F-4176-AE8A-E2B45CE1CDA3}" destId="{02602F51-FA50-47DD-B4DA-C002715D3426}" srcOrd="1" destOrd="0" presId="urn:microsoft.com/office/officeart/2008/layout/LinedList"/>
    <dgm:cxn modelId="{8D7DCE45-C03E-4015-8D5D-116147F4285E}" type="presParOf" srcId="{02602F51-FA50-47DD-B4DA-C002715D3426}" destId="{E6FEB71C-E867-41A8-AE7B-AFC2A00290DB}" srcOrd="0" destOrd="0" presId="urn:microsoft.com/office/officeart/2008/layout/LinedList"/>
    <dgm:cxn modelId="{3708B0FD-A6CC-4A59-A27C-821B2BFEF843}" type="presParOf" srcId="{02602F51-FA50-47DD-B4DA-C002715D3426}" destId="{73E40631-2630-4683-ACEA-602D13FA4EAD}" srcOrd="1" destOrd="0" presId="urn:microsoft.com/office/officeart/2008/layout/LinedList"/>
    <dgm:cxn modelId="{CCE780F7-DCAD-47B5-888C-3007054C1462}" type="presParOf" srcId="{1B9864FE-6B6F-4176-AE8A-E2B45CE1CDA3}" destId="{6891DB0A-E886-4A3D-9749-2B634AD68E1F}" srcOrd="2" destOrd="0" presId="urn:microsoft.com/office/officeart/2008/layout/LinedList"/>
    <dgm:cxn modelId="{53FC4426-79E6-4531-ADB0-7DECB7AF6374}" type="presParOf" srcId="{1B9864FE-6B6F-4176-AE8A-E2B45CE1CDA3}" destId="{859E2EEB-20DC-4D86-A987-72E6A44E37BA}" srcOrd="3" destOrd="0" presId="urn:microsoft.com/office/officeart/2008/layout/LinedList"/>
    <dgm:cxn modelId="{DEB90057-5F3B-426F-9A46-48C258655ABF}" type="presParOf" srcId="{859E2EEB-20DC-4D86-A987-72E6A44E37BA}" destId="{EB561AD1-1B9A-4DA5-82C0-C4DC1A4E5E42}" srcOrd="0" destOrd="0" presId="urn:microsoft.com/office/officeart/2008/layout/LinedList"/>
    <dgm:cxn modelId="{882EF77C-D5DF-492B-8942-13CD0C9C5228}" type="presParOf" srcId="{859E2EEB-20DC-4D86-A987-72E6A44E37BA}" destId="{A11A2B88-D53E-4D5C-B955-6498B1F17DD5}" srcOrd="1" destOrd="0" presId="urn:microsoft.com/office/officeart/2008/layout/LinedList"/>
    <dgm:cxn modelId="{BB223CB7-5741-4E48-89C2-7742774E8E1E}" type="presParOf" srcId="{1B9864FE-6B6F-4176-AE8A-E2B45CE1CDA3}" destId="{F453F63A-0B64-408D-BCAC-B0A313757276}" srcOrd="4" destOrd="0" presId="urn:microsoft.com/office/officeart/2008/layout/LinedList"/>
    <dgm:cxn modelId="{F4A96819-A9E3-46DD-B613-BBB776E8FA12}" type="presParOf" srcId="{1B9864FE-6B6F-4176-AE8A-E2B45CE1CDA3}" destId="{0DEC90D5-FC91-4464-89E3-C35ED4255A5B}" srcOrd="5" destOrd="0" presId="urn:microsoft.com/office/officeart/2008/layout/LinedList"/>
    <dgm:cxn modelId="{D1D680AE-227E-49BA-BF2D-AA23095A4D75}" type="presParOf" srcId="{0DEC90D5-FC91-4464-89E3-C35ED4255A5B}" destId="{F17A13B1-0DAD-413A-A30B-640DB5D280F9}" srcOrd="0" destOrd="0" presId="urn:microsoft.com/office/officeart/2008/layout/LinedList"/>
    <dgm:cxn modelId="{BC620AFF-87F8-44D2-9332-25279AA0771E}" type="presParOf" srcId="{0DEC90D5-FC91-4464-89E3-C35ED4255A5B}" destId="{36F0A659-4132-45E9-817C-D0AFA21A566F}" srcOrd="1" destOrd="0" presId="urn:microsoft.com/office/officeart/2008/layout/LinedList"/>
    <dgm:cxn modelId="{DBD7387D-C6F0-474C-9BA4-7D9B51DED353}" type="presParOf" srcId="{1B9864FE-6B6F-4176-AE8A-E2B45CE1CDA3}" destId="{E92D33DA-1BDF-4F4A-B379-60A25F3AAC88}" srcOrd="6" destOrd="0" presId="urn:microsoft.com/office/officeart/2008/layout/LinedList"/>
    <dgm:cxn modelId="{F3BB7929-7932-48CF-B28F-5D847B953B3A}" type="presParOf" srcId="{1B9864FE-6B6F-4176-AE8A-E2B45CE1CDA3}" destId="{27BCEEF5-2672-4E66-90D6-85BCBF397403}" srcOrd="7" destOrd="0" presId="urn:microsoft.com/office/officeart/2008/layout/LinedList"/>
    <dgm:cxn modelId="{9943FFED-6C0A-4980-A3F3-8CFF7BAF266B}" type="presParOf" srcId="{27BCEEF5-2672-4E66-90D6-85BCBF397403}" destId="{C3F3AD7A-E85D-40E8-9D06-6FCDB1D80097}" srcOrd="0" destOrd="0" presId="urn:microsoft.com/office/officeart/2008/layout/LinedList"/>
    <dgm:cxn modelId="{6CAD87DF-B602-463D-A6A7-17861DE25BCF}" type="presParOf" srcId="{27BCEEF5-2672-4E66-90D6-85BCBF397403}" destId="{41C38EBB-5E10-4A25-8358-893D54B38861}" srcOrd="1" destOrd="0" presId="urn:microsoft.com/office/officeart/2008/layout/LinedList"/>
    <dgm:cxn modelId="{9D4B6955-64D3-46F6-8C27-FABEED632A10}" type="presParOf" srcId="{1B9864FE-6B6F-4176-AE8A-E2B45CE1CDA3}" destId="{E90D2253-6F66-4657-AACA-2CE27E244E70}" srcOrd="8" destOrd="0" presId="urn:microsoft.com/office/officeart/2008/layout/LinedList"/>
    <dgm:cxn modelId="{11F8F5E8-0019-4F8E-882E-36E1C9E86B4F}" type="presParOf" srcId="{1B9864FE-6B6F-4176-AE8A-E2B45CE1CDA3}" destId="{2928B675-E4E9-4B1F-9708-4B2768CA9388}" srcOrd="9" destOrd="0" presId="urn:microsoft.com/office/officeart/2008/layout/LinedList"/>
    <dgm:cxn modelId="{ACAE9929-4033-4472-B125-56BF86183AA8}" type="presParOf" srcId="{2928B675-E4E9-4B1F-9708-4B2768CA9388}" destId="{1DFB13FB-641C-4DC4-92FC-ECD3A3BBBCD7}" srcOrd="0" destOrd="0" presId="urn:microsoft.com/office/officeart/2008/layout/LinedList"/>
    <dgm:cxn modelId="{78DEEF30-4028-4208-9DFE-147A80DB66CD}" type="presParOf" srcId="{2928B675-E4E9-4B1F-9708-4B2768CA9388}" destId="{B0608F98-8EC1-451B-B1D8-7806CDD659B1}" srcOrd="1" destOrd="0" presId="urn:microsoft.com/office/officeart/2008/layout/LinedList"/>
    <dgm:cxn modelId="{4BB22196-CFBC-45E2-A28D-1DBF463B5AF2}" type="presParOf" srcId="{1B9864FE-6B6F-4176-AE8A-E2B45CE1CDA3}" destId="{74732FA8-7DA3-403C-9120-1C3A29149186}" srcOrd="10" destOrd="0" presId="urn:microsoft.com/office/officeart/2008/layout/LinedList"/>
    <dgm:cxn modelId="{EC527BE5-DC65-4C11-BF39-C9A404B0307A}" type="presParOf" srcId="{1B9864FE-6B6F-4176-AE8A-E2B45CE1CDA3}" destId="{398B90B3-5852-4CE3-9CFD-78D8231FCD80}" srcOrd="11" destOrd="0" presId="urn:microsoft.com/office/officeart/2008/layout/LinedList"/>
    <dgm:cxn modelId="{56E8530C-996A-4AA6-B6BF-220044C8053E}" type="presParOf" srcId="{398B90B3-5852-4CE3-9CFD-78D8231FCD80}" destId="{EAD7EBDB-ACED-4AE9-B275-F4C648B4194E}" srcOrd="0" destOrd="0" presId="urn:microsoft.com/office/officeart/2008/layout/LinedList"/>
    <dgm:cxn modelId="{50DD7226-33D1-4690-8D68-9C202D8209AE}" type="presParOf" srcId="{398B90B3-5852-4CE3-9CFD-78D8231FCD80}" destId="{863B4570-A8C0-4770-8962-4F0B90F064A1}" srcOrd="1" destOrd="0" presId="urn:microsoft.com/office/officeart/2008/layout/LinedList"/>
    <dgm:cxn modelId="{3E248ADB-1B91-4050-9478-E691A0AF2FB6}" type="presParOf" srcId="{1B9864FE-6B6F-4176-AE8A-E2B45CE1CDA3}" destId="{B7A060C2-3375-4018-8BC5-5976B1E75A9F}" srcOrd="12" destOrd="0" presId="urn:microsoft.com/office/officeart/2008/layout/LinedList"/>
    <dgm:cxn modelId="{B5C43FBC-7C05-48C8-B4E0-A056DF4761D1}" type="presParOf" srcId="{1B9864FE-6B6F-4176-AE8A-E2B45CE1CDA3}" destId="{6F67FCD0-AE1F-49AF-A872-97F37C5FABBA}" srcOrd="13" destOrd="0" presId="urn:microsoft.com/office/officeart/2008/layout/LinedList"/>
    <dgm:cxn modelId="{F6460B0C-B7D9-4330-8A3B-AE1C5B260AD9}" type="presParOf" srcId="{6F67FCD0-AE1F-49AF-A872-97F37C5FABBA}" destId="{12441276-6260-43F2-A038-14B609CE7648}" srcOrd="0" destOrd="0" presId="urn:microsoft.com/office/officeart/2008/layout/LinedList"/>
    <dgm:cxn modelId="{F4D1B6FC-7E37-4570-AC98-01DC417B770E}" type="presParOf" srcId="{6F67FCD0-AE1F-49AF-A872-97F37C5FABBA}" destId="{3EE80144-87BF-4735-A720-56CE761804A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89FA933-BB45-4BD0-8DFA-967A134EE586}" type="doc">
      <dgm:prSet loTypeId="urn:microsoft.com/office/officeart/2008/layout/LinedList" loCatId="list" qsTypeId="urn:microsoft.com/office/officeart/2005/8/quickstyle/simple1" qsCatId="simple" csTypeId="urn:microsoft.com/office/officeart/2005/8/colors/accent0_3" csCatId="mainScheme" phldr="1"/>
      <dgm:spPr/>
      <dgm:t>
        <a:bodyPr/>
        <a:lstStyle/>
        <a:p>
          <a:endParaRPr lang="en-US"/>
        </a:p>
      </dgm:t>
    </dgm:pt>
    <dgm:pt modelId="{74411862-717F-4BDD-AF5B-29C295F174BF}">
      <dgm:prSet/>
      <dgm:spPr/>
      <dgm:t>
        <a:bodyPr/>
        <a:lstStyle/>
        <a:p>
          <a:r>
            <a:rPr lang="en-US" b="1" dirty="0">
              <a:solidFill>
                <a:schemeClr val="accent5">
                  <a:lumMod val="60000"/>
                  <a:lumOff val="40000"/>
                </a:schemeClr>
              </a:solidFill>
            </a:rPr>
            <a:t>1 Fascinated with the mystical and is interested in both the occult and darkness. </a:t>
          </a:r>
        </a:p>
      </dgm:t>
    </dgm:pt>
    <dgm:pt modelId="{4C82E70C-3460-417A-9C4D-FFDDEB887114}" type="parTrans" cxnId="{F3DAC80D-554B-4BD6-9CEA-6E58C67DBB0E}">
      <dgm:prSet/>
      <dgm:spPr/>
      <dgm:t>
        <a:bodyPr/>
        <a:lstStyle/>
        <a:p>
          <a:endParaRPr lang="en-US"/>
        </a:p>
      </dgm:t>
    </dgm:pt>
    <dgm:pt modelId="{1E4B6810-D913-4F74-A558-36741C547EEF}" type="sibTrans" cxnId="{F3DAC80D-554B-4BD6-9CEA-6E58C67DBB0E}">
      <dgm:prSet/>
      <dgm:spPr/>
      <dgm:t>
        <a:bodyPr/>
        <a:lstStyle/>
        <a:p>
          <a:endParaRPr lang="en-US"/>
        </a:p>
      </dgm:t>
    </dgm:pt>
    <dgm:pt modelId="{1BCACF5A-2C6E-4A96-B923-0038BE58AAD6}">
      <dgm:prSet/>
      <dgm:spPr/>
      <dgm:t>
        <a:bodyPr/>
        <a:lstStyle/>
        <a:p>
          <a:r>
            <a:rPr lang="en-US" b="1" dirty="0">
              <a:solidFill>
                <a:schemeClr val="accent5">
                  <a:lumMod val="60000"/>
                  <a:lumOff val="40000"/>
                </a:schemeClr>
              </a:solidFill>
            </a:rPr>
            <a:t>2 Infatuated with measurable performance in companies, athletes and celebrities.</a:t>
          </a:r>
        </a:p>
      </dgm:t>
    </dgm:pt>
    <dgm:pt modelId="{0A0A5B4C-1F98-45E0-860E-345202039FD3}" type="parTrans" cxnId="{8BA0BA47-29B5-4B06-AED2-25CB645EDD76}">
      <dgm:prSet/>
      <dgm:spPr/>
      <dgm:t>
        <a:bodyPr/>
        <a:lstStyle/>
        <a:p>
          <a:endParaRPr lang="en-US"/>
        </a:p>
      </dgm:t>
    </dgm:pt>
    <dgm:pt modelId="{15B9E341-1520-4802-8890-B1FDFF5EAE73}" type="sibTrans" cxnId="{8BA0BA47-29B5-4B06-AED2-25CB645EDD76}">
      <dgm:prSet/>
      <dgm:spPr/>
      <dgm:t>
        <a:bodyPr/>
        <a:lstStyle/>
        <a:p>
          <a:endParaRPr lang="en-US"/>
        </a:p>
      </dgm:t>
    </dgm:pt>
    <dgm:pt modelId="{52B42A93-4A99-4CEB-B636-E02DB420C9DD}">
      <dgm:prSet/>
      <dgm:spPr/>
      <dgm:t>
        <a:bodyPr/>
        <a:lstStyle/>
        <a:p>
          <a:r>
            <a:rPr lang="en-US" b="1" dirty="0">
              <a:solidFill>
                <a:schemeClr val="accent5">
                  <a:lumMod val="60000"/>
                  <a:lumOff val="40000"/>
                </a:schemeClr>
              </a:solidFill>
            </a:rPr>
            <a:t>3 No longer believing in absolute truth choosing which “truth” to believe, polarizing everything from the economy to medicine.</a:t>
          </a:r>
        </a:p>
      </dgm:t>
    </dgm:pt>
    <dgm:pt modelId="{6E8A859B-7BE6-4B95-A75C-428BCBE2BE67}" type="parTrans" cxnId="{27795DBD-CDB4-4D18-A484-CDA7A46B78E5}">
      <dgm:prSet/>
      <dgm:spPr/>
      <dgm:t>
        <a:bodyPr/>
        <a:lstStyle/>
        <a:p>
          <a:endParaRPr lang="en-US"/>
        </a:p>
      </dgm:t>
    </dgm:pt>
    <dgm:pt modelId="{CF3F67E8-EAAF-4AEA-8D9E-6B53F4626AB3}" type="sibTrans" cxnId="{27795DBD-CDB4-4D18-A484-CDA7A46B78E5}">
      <dgm:prSet/>
      <dgm:spPr/>
      <dgm:t>
        <a:bodyPr/>
        <a:lstStyle/>
        <a:p>
          <a:endParaRPr lang="en-US"/>
        </a:p>
      </dgm:t>
    </dgm:pt>
    <dgm:pt modelId="{B8B13160-EE07-4788-99BF-4BF09770ED28}">
      <dgm:prSet/>
      <dgm:spPr/>
      <dgm:t>
        <a:bodyPr/>
        <a:lstStyle/>
        <a:p>
          <a:r>
            <a:rPr lang="en-US" b="1" dirty="0">
              <a:solidFill>
                <a:schemeClr val="accent5">
                  <a:lumMod val="60000"/>
                  <a:lumOff val="40000"/>
                </a:schemeClr>
              </a:solidFill>
            </a:rPr>
            <a:t>4 Valuing credibility and seeking to defame and deconstruct the perceived inauthentic.</a:t>
          </a:r>
        </a:p>
      </dgm:t>
    </dgm:pt>
    <dgm:pt modelId="{0B80C584-3ECF-4EFC-BACE-5DC4D5B6553C}" type="parTrans" cxnId="{0AF04F61-A574-4D7D-8F15-82B8164419D3}">
      <dgm:prSet/>
      <dgm:spPr/>
      <dgm:t>
        <a:bodyPr/>
        <a:lstStyle/>
        <a:p>
          <a:endParaRPr lang="en-US"/>
        </a:p>
      </dgm:t>
    </dgm:pt>
    <dgm:pt modelId="{29E63914-BF6B-4887-A00E-60FAB098498D}" type="sibTrans" cxnId="{0AF04F61-A574-4D7D-8F15-82B8164419D3}">
      <dgm:prSet/>
      <dgm:spPr/>
      <dgm:t>
        <a:bodyPr/>
        <a:lstStyle/>
        <a:p>
          <a:endParaRPr lang="en-US"/>
        </a:p>
      </dgm:t>
    </dgm:pt>
    <dgm:pt modelId="{5D917216-2797-4916-8573-FACEB484FF6A}">
      <dgm:prSet/>
      <dgm:spPr/>
      <dgm:t>
        <a:bodyPr/>
        <a:lstStyle/>
        <a:p>
          <a:r>
            <a:rPr lang="en-US" b="1" dirty="0">
              <a:solidFill>
                <a:schemeClr val="accent5">
                  <a:lumMod val="60000"/>
                  <a:lumOff val="40000"/>
                </a:schemeClr>
              </a:solidFill>
              <a:effectLst>
                <a:outerShdw blurRad="38100" dist="38100" dir="2700000" algn="tl">
                  <a:srgbClr val="000000">
                    <a:alpha val="43137"/>
                  </a:srgbClr>
                </a:outerShdw>
              </a:effectLst>
            </a:rPr>
            <a:t>5 Antagonistic to those who hold to moral absolutes of any kind.</a:t>
          </a:r>
        </a:p>
      </dgm:t>
    </dgm:pt>
    <dgm:pt modelId="{09F14910-B86A-43BA-8423-59B8304CB740}" type="parTrans" cxnId="{767BF52C-8042-406C-88AB-4FE50015F3A8}">
      <dgm:prSet/>
      <dgm:spPr/>
      <dgm:t>
        <a:bodyPr/>
        <a:lstStyle/>
        <a:p>
          <a:endParaRPr lang="en-US"/>
        </a:p>
      </dgm:t>
    </dgm:pt>
    <dgm:pt modelId="{0F6C512F-9A1D-431D-B666-CFAB5BA68DFB}" type="sibTrans" cxnId="{767BF52C-8042-406C-88AB-4FE50015F3A8}">
      <dgm:prSet/>
      <dgm:spPr/>
      <dgm:t>
        <a:bodyPr/>
        <a:lstStyle/>
        <a:p>
          <a:endParaRPr lang="en-US"/>
        </a:p>
      </dgm:t>
    </dgm:pt>
    <dgm:pt modelId="{D78F3284-0FEE-46D7-A272-B864D5A1216A}">
      <dgm:prSet/>
      <dgm:spPr/>
      <dgm:t>
        <a:bodyPr/>
        <a:lstStyle/>
        <a:p>
          <a:r>
            <a:rPr lang="en-US" b="1" dirty="0">
              <a:solidFill>
                <a:schemeClr val="accent5">
                  <a:lumMod val="60000"/>
                  <a:lumOff val="40000"/>
                </a:schemeClr>
              </a:solidFill>
              <a:effectLst>
                <a:outerShdw blurRad="38100" dist="38100" dir="2700000" algn="tl">
                  <a:srgbClr val="000000">
                    <a:alpha val="43137"/>
                  </a:srgbClr>
                </a:outerShdw>
              </a:effectLst>
            </a:rPr>
            <a:t>6 Distrusting all forms of authority and institutions, especially the church.</a:t>
          </a:r>
        </a:p>
      </dgm:t>
    </dgm:pt>
    <dgm:pt modelId="{7CAC72D3-DD9E-4672-8B2A-4714D9CF0086}" type="parTrans" cxnId="{48ABFE2D-5162-48AD-B673-4D63DB54C0CB}">
      <dgm:prSet/>
      <dgm:spPr/>
      <dgm:t>
        <a:bodyPr/>
        <a:lstStyle/>
        <a:p>
          <a:endParaRPr lang="en-US"/>
        </a:p>
      </dgm:t>
    </dgm:pt>
    <dgm:pt modelId="{E0CFD7D3-09B2-48FB-9521-495B5EFF746D}" type="sibTrans" cxnId="{48ABFE2D-5162-48AD-B673-4D63DB54C0CB}">
      <dgm:prSet/>
      <dgm:spPr/>
      <dgm:t>
        <a:bodyPr/>
        <a:lstStyle/>
        <a:p>
          <a:endParaRPr lang="en-US"/>
        </a:p>
      </dgm:t>
    </dgm:pt>
    <dgm:pt modelId="{7CA6B028-A2B8-47B7-B821-82A077C82E34}">
      <dgm:prSet/>
      <dgm:spPr/>
      <dgm:t>
        <a:bodyPr/>
        <a:lstStyle/>
        <a:p>
          <a:r>
            <a:rPr lang="en-US" b="1" dirty="0">
              <a:solidFill>
                <a:schemeClr val="accent5">
                  <a:lumMod val="60000"/>
                  <a:lumOff val="40000"/>
                </a:schemeClr>
              </a:solidFill>
              <a:effectLst>
                <a:outerShdw blurRad="38100" dist="38100" dir="2700000" algn="tl">
                  <a:srgbClr val="000000">
                    <a:alpha val="43137"/>
                  </a:srgbClr>
                </a:outerShdw>
              </a:effectLst>
            </a:rPr>
            <a:t>7 Pursuing personal peace and contentment above societal needs.</a:t>
          </a:r>
        </a:p>
      </dgm:t>
    </dgm:pt>
    <dgm:pt modelId="{1DA6A709-3723-4CC8-9832-5A4EBDBCC05C}" type="parTrans" cxnId="{1F4EA981-F3CD-4BF1-9262-51A0FFAA23EB}">
      <dgm:prSet/>
      <dgm:spPr/>
      <dgm:t>
        <a:bodyPr/>
        <a:lstStyle/>
        <a:p>
          <a:endParaRPr lang="en-US"/>
        </a:p>
      </dgm:t>
    </dgm:pt>
    <dgm:pt modelId="{30D03E7D-7FC6-4A8B-9A8C-6DCC979EB482}" type="sibTrans" cxnId="{1F4EA981-F3CD-4BF1-9262-51A0FFAA23EB}">
      <dgm:prSet/>
      <dgm:spPr/>
      <dgm:t>
        <a:bodyPr/>
        <a:lstStyle/>
        <a:p>
          <a:endParaRPr lang="en-US"/>
        </a:p>
      </dgm:t>
    </dgm:pt>
    <dgm:pt modelId="{1B9864FE-6B6F-4176-AE8A-E2B45CE1CDA3}" type="pres">
      <dgm:prSet presAssocID="{A89FA933-BB45-4BD0-8DFA-967A134EE586}" presName="vert0" presStyleCnt="0">
        <dgm:presLayoutVars>
          <dgm:dir/>
          <dgm:animOne val="branch"/>
          <dgm:animLvl val="lvl"/>
        </dgm:presLayoutVars>
      </dgm:prSet>
      <dgm:spPr/>
    </dgm:pt>
    <dgm:pt modelId="{F48A5014-B8D1-477B-BBB2-D8351A7711A3}" type="pres">
      <dgm:prSet presAssocID="{74411862-717F-4BDD-AF5B-29C295F174BF}" presName="thickLine" presStyleLbl="alignNode1" presStyleIdx="0" presStyleCnt="7"/>
      <dgm:spPr/>
    </dgm:pt>
    <dgm:pt modelId="{02602F51-FA50-47DD-B4DA-C002715D3426}" type="pres">
      <dgm:prSet presAssocID="{74411862-717F-4BDD-AF5B-29C295F174BF}" presName="horz1" presStyleCnt="0"/>
      <dgm:spPr/>
    </dgm:pt>
    <dgm:pt modelId="{E6FEB71C-E867-41A8-AE7B-AFC2A00290DB}" type="pres">
      <dgm:prSet presAssocID="{74411862-717F-4BDD-AF5B-29C295F174BF}" presName="tx1" presStyleLbl="revTx" presStyleIdx="0" presStyleCnt="7"/>
      <dgm:spPr/>
    </dgm:pt>
    <dgm:pt modelId="{73E40631-2630-4683-ACEA-602D13FA4EAD}" type="pres">
      <dgm:prSet presAssocID="{74411862-717F-4BDD-AF5B-29C295F174BF}" presName="vert1" presStyleCnt="0"/>
      <dgm:spPr/>
    </dgm:pt>
    <dgm:pt modelId="{6891DB0A-E886-4A3D-9749-2B634AD68E1F}" type="pres">
      <dgm:prSet presAssocID="{1BCACF5A-2C6E-4A96-B923-0038BE58AAD6}" presName="thickLine" presStyleLbl="alignNode1" presStyleIdx="1" presStyleCnt="7"/>
      <dgm:spPr/>
    </dgm:pt>
    <dgm:pt modelId="{859E2EEB-20DC-4D86-A987-72E6A44E37BA}" type="pres">
      <dgm:prSet presAssocID="{1BCACF5A-2C6E-4A96-B923-0038BE58AAD6}" presName="horz1" presStyleCnt="0"/>
      <dgm:spPr/>
    </dgm:pt>
    <dgm:pt modelId="{EB561AD1-1B9A-4DA5-82C0-C4DC1A4E5E42}" type="pres">
      <dgm:prSet presAssocID="{1BCACF5A-2C6E-4A96-B923-0038BE58AAD6}" presName="tx1" presStyleLbl="revTx" presStyleIdx="1" presStyleCnt="7"/>
      <dgm:spPr/>
    </dgm:pt>
    <dgm:pt modelId="{A11A2B88-D53E-4D5C-B955-6498B1F17DD5}" type="pres">
      <dgm:prSet presAssocID="{1BCACF5A-2C6E-4A96-B923-0038BE58AAD6}" presName="vert1" presStyleCnt="0"/>
      <dgm:spPr/>
    </dgm:pt>
    <dgm:pt modelId="{F453F63A-0B64-408D-BCAC-B0A313757276}" type="pres">
      <dgm:prSet presAssocID="{52B42A93-4A99-4CEB-B636-E02DB420C9DD}" presName="thickLine" presStyleLbl="alignNode1" presStyleIdx="2" presStyleCnt="7"/>
      <dgm:spPr/>
    </dgm:pt>
    <dgm:pt modelId="{0DEC90D5-FC91-4464-89E3-C35ED4255A5B}" type="pres">
      <dgm:prSet presAssocID="{52B42A93-4A99-4CEB-B636-E02DB420C9DD}" presName="horz1" presStyleCnt="0"/>
      <dgm:spPr/>
    </dgm:pt>
    <dgm:pt modelId="{F17A13B1-0DAD-413A-A30B-640DB5D280F9}" type="pres">
      <dgm:prSet presAssocID="{52B42A93-4A99-4CEB-B636-E02DB420C9DD}" presName="tx1" presStyleLbl="revTx" presStyleIdx="2" presStyleCnt="7"/>
      <dgm:spPr/>
    </dgm:pt>
    <dgm:pt modelId="{36F0A659-4132-45E9-817C-D0AFA21A566F}" type="pres">
      <dgm:prSet presAssocID="{52B42A93-4A99-4CEB-B636-E02DB420C9DD}" presName="vert1" presStyleCnt="0"/>
      <dgm:spPr/>
    </dgm:pt>
    <dgm:pt modelId="{E92D33DA-1BDF-4F4A-B379-60A25F3AAC88}" type="pres">
      <dgm:prSet presAssocID="{B8B13160-EE07-4788-99BF-4BF09770ED28}" presName="thickLine" presStyleLbl="alignNode1" presStyleIdx="3" presStyleCnt="7"/>
      <dgm:spPr/>
    </dgm:pt>
    <dgm:pt modelId="{27BCEEF5-2672-4E66-90D6-85BCBF397403}" type="pres">
      <dgm:prSet presAssocID="{B8B13160-EE07-4788-99BF-4BF09770ED28}" presName="horz1" presStyleCnt="0"/>
      <dgm:spPr/>
    </dgm:pt>
    <dgm:pt modelId="{C3F3AD7A-E85D-40E8-9D06-6FCDB1D80097}" type="pres">
      <dgm:prSet presAssocID="{B8B13160-EE07-4788-99BF-4BF09770ED28}" presName="tx1" presStyleLbl="revTx" presStyleIdx="3" presStyleCnt="7"/>
      <dgm:spPr/>
    </dgm:pt>
    <dgm:pt modelId="{41C38EBB-5E10-4A25-8358-893D54B38861}" type="pres">
      <dgm:prSet presAssocID="{B8B13160-EE07-4788-99BF-4BF09770ED28}" presName="vert1" presStyleCnt="0"/>
      <dgm:spPr/>
    </dgm:pt>
    <dgm:pt modelId="{E90D2253-6F66-4657-AACA-2CE27E244E70}" type="pres">
      <dgm:prSet presAssocID="{5D917216-2797-4916-8573-FACEB484FF6A}" presName="thickLine" presStyleLbl="alignNode1" presStyleIdx="4" presStyleCnt="7"/>
      <dgm:spPr/>
    </dgm:pt>
    <dgm:pt modelId="{2928B675-E4E9-4B1F-9708-4B2768CA9388}" type="pres">
      <dgm:prSet presAssocID="{5D917216-2797-4916-8573-FACEB484FF6A}" presName="horz1" presStyleCnt="0"/>
      <dgm:spPr/>
    </dgm:pt>
    <dgm:pt modelId="{1DFB13FB-641C-4DC4-92FC-ECD3A3BBBCD7}" type="pres">
      <dgm:prSet presAssocID="{5D917216-2797-4916-8573-FACEB484FF6A}" presName="tx1" presStyleLbl="revTx" presStyleIdx="4" presStyleCnt="7"/>
      <dgm:spPr/>
    </dgm:pt>
    <dgm:pt modelId="{B0608F98-8EC1-451B-B1D8-7806CDD659B1}" type="pres">
      <dgm:prSet presAssocID="{5D917216-2797-4916-8573-FACEB484FF6A}" presName="vert1" presStyleCnt="0"/>
      <dgm:spPr/>
    </dgm:pt>
    <dgm:pt modelId="{74732FA8-7DA3-403C-9120-1C3A29149186}" type="pres">
      <dgm:prSet presAssocID="{D78F3284-0FEE-46D7-A272-B864D5A1216A}" presName="thickLine" presStyleLbl="alignNode1" presStyleIdx="5" presStyleCnt="7"/>
      <dgm:spPr/>
    </dgm:pt>
    <dgm:pt modelId="{398B90B3-5852-4CE3-9CFD-78D8231FCD80}" type="pres">
      <dgm:prSet presAssocID="{D78F3284-0FEE-46D7-A272-B864D5A1216A}" presName="horz1" presStyleCnt="0"/>
      <dgm:spPr/>
    </dgm:pt>
    <dgm:pt modelId="{EAD7EBDB-ACED-4AE9-B275-F4C648B4194E}" type="pres">
      <dgm:prSet presAssocID="{D78F3284-0FEE-46D7-A272-B864D5A1216A}" presName="tx1" presStyleLbl="revTx" presStyleIdx="5" presStyleCnt="7"/>
      <dgm:spPr/>
    </dgm:pt>
    <dgm:pt modelId="{863B4570-A8C0-4770-8962-4F0B90F064A1}" type="pres">
      <dgm:prSet presAssocID="{D78F3284-0FEE-46D7-A272-B864D5A1216A}" presName="vert1" presStyleCnt="0"/>
      <dgm:spPr/>
    </dgm:pt>
    <dgm:pt modelId="{B7A060C2-3375-4018-8BC5-5976B1E75A9F}" type="pres">
      <dgm:prSet presAssocID="{7CA6B028-A2B8-47B7-B821-82A077C82E34}" presName="thickLine" presStyleLbl="alignNode1" presStyleIdx="6" presStyleCnt="7"/>
      <dgm:spPr/>
    </dgm:pt>
    <dgm:pt modelId="{6F67FCD0-AE1F-49AF-A872-97F37C5FABBA}" type="pres">
      <dgm:prSet presAssocID="{7CA6B028-A2B8-47B7-B821-82A077C82E34}" presName="horz1" presStyleCnt="0"/>
      <dgm:spPr/>
    </dgm:pt>
    <dgm:pt modelId="{12441276-6260-43F2-A038-14B609CE7648}" type="pres">
      <dgm:prSet presAssocID="{7CA6B028-A2B8-47B7-B821-82A077C82E34}" presName="tx1" presStyleLbl="revTx" presStyleIdx="6" presStyleCnt="7"/>
      <dgm:spPr/>
    </dgm:pt>
    <dgm:pt modelId="{3EE80144-87BF-4735-A720-56CE761804A3}" type="pres">
      <dgm:prSet presAssocID="{7CA6B028-A2B8-47B7-B821-82A077C82E34}" presName="vert1" presStyleCnt="0"/>
      <dgm:spPr/>
    </dgm:pt>
  </dgm:ptLst>
  <dgm:cxnLst>
    <dgm:cxn modelId="{F3DAC80D-554B-4BD6-9CEA-6E58C67DBB0E}" srcId="{A89FA933-BB45-4BD0-8DFA-967A134EE586}" destId="{74411862-717F-4BDD-AF5B-29C295F174BF}" srcOrd="0" destOrd="0" parTransId="{4C82E70C-3460-417A-9C4D-FFDDEB887114}" sibTransId="{1E4B6810-D913-4F74-A558-36741C547EEF}"/>
    <dgm:cxn modelId="{AC912A1A-A88E-48F0-BE96-E7AC27C486F0}" type="presOf" srcId="{74411862-717F-4BDD-AF5B-29C295F174BF}" destId="{E6FEB71C-E867-41A8-AE7B-AFC2A00290DB}" srcOrd="0" destOrd="0" presId="urn:microsoft.com/office/officeart/2008/layout/LinedList"/>
    <dgm:cxn modelId="{767BF52C-8042-406C-88AB-4FE50015F3A8}" srcId="{A89FA933-BB45-4BD0-8DFA-967A134EE586}" destId="{5D917216-2797-4916-8573-FACEB484FF6A}" srcOrd="4" destOrd="0" parTransId="{09F14910-B86A-43BA-8423-59B8304CB740}" sibTransId="{0F6C512F-9A1D-431D-B666-CFAB5BA68DFB}"/>
    <dgm:cxn modelId="{48ABFE2D-5162-48AD-B673-4D63DB54C0CB}" srcId="{A89FA933-BB45-4BD0-8DFA-967A134EE586}" destId="{D78F3284-0FEE-46D7-A272-B864D5A1216A}" srcOrd="5" destOrd="0" parTransId="{7CAC72D3-DD9E-4672-8B2A-4714D9CF0086}" sibTransId="{E0CFD7D3-09B2-48FB-9521-495B5EFF746D}"/>
    <dgm:cxn modelId="{A717E033-5196-499A-B67B-8C328FF5D4A9}" type="presOf" srcId="{1BCACF5A-2C6E-4A96-B923-0038BE58AAD6}" destId="{EB561AD1-1B9A-4DA5-82C0-C4DC1A4E5E42}" srcOrd="0" destOrd="0" presId="urn:microsoft.com/office/officeart/2008/layout/LinedList"/>
    <dgm:cxn modelId="{0AF04F61-A574-4D7D-8F15-82B8164419D3}" srcId="{A89FA933-BB45-4BD0-8DFA-967A134EE586}" destId="{B8B13160-EE07-4788-99BF-4BF09770ED28}" srcOrd="3" destOrd="0" parTransId="{0B80C584-3ECF-4EFC-BACE-5DC4D5B6553C}" sibTransId="{29E63914-BF6B-4887-A00E-60FAB098498D}"/>
    <dgm:cxn modelId="{A6563E46-5013-4473-A850-49DCDF79A53F}" type="presOf" srcId="{7CA6B028-A2B8-47B7-B821-82A077C82E34}" destId="{12441276-6260-43F2-A038-14B609CE7648}" srcOrd="0" destOrd="0" presId="urn:microsoft.com/office/officeart/2008/layout/LinedList"/>
    <dgm:cxn modelId="{8BA0BA47-29B5-4B06-AED2-25CB645EDD76}" srcId="{A89FA933-BB45-4BD0-8DFA-967A134EE586}" destId="{1BCACF5A-2C6E-4A96-B923-0038BE58AAD6}" srcOrd="1" destOrd="0" parTransId="{0A0A5B4C-1F98-45E0-860E-345202039FD3}" sibTransId="{15B9E341-1520-4802-8890-B1FDFF5EAE73}"/>
    <dgm:cxn modelId="{1F4EA981-F3CD-4BF1-9262-51A0FFAA23EB}" srcId="{A89FA933-BB45-4BD0-8DFA-967A134EE586}" destId="{7CA6B028-A2B8-47B7-B821-82A077C82E34}" srcOrd="6" destOrd="0" parTransId="{1DA6A709-3723-4CC8-9832-5A4EBDBCC05C}" sibTransId="{30D03E7D-7FC6-4A8B-9A8C-6DCC979EB482}"/>
    <dgm:cxn modelId="{AF7D3692-6358-4970-90AE-E6999163B5A6}" type="presOf" srcId="{B8B13160-EE07-4788-99BF-4BF09770ED28}" destId="{C3F3AD7A-E85D-40E8-9D06-6FCDB1D80097}" srcOrd="0" destOrd="0" presId="urn:microsoft.com/office/officeart/2008/layout/LinedList"/>
    <dgm:cxn modelId="{B99C44AC-CEC2-4823-B239-1C3523F3CD5A}" type="presOf" srcId="{D78F3284-0FEE-46D7-A272-B864D5A1216A}" destId="{EAD7EBDB-ACED-4AE9-B275-F4C648B4194E}" srcOrd="0" destOrd="0" presId="urn:microsoft.com/office/officeart/2008/layout/LinedList"/>
    <dgm:cxn modelId="{21A113B6-24BF-4945-895A-3A401CDC7D91}" type="presOf" srcId="{A89FA933-BB45-4BD0-8DFA-967A134EE586}" destId="{1B9864FE-6B6F-4176-AE8A-E2B45CE1CDA3}" srcOrd="0" destOrd="0" presId="urn:microsoft.com/office/officeart/2008/layout/LinedList"/>
    <dgm:cxn modelId="{27795DBD-CDB4-4D18-A484-CDA7A46B78E5}" srcId="{A89FA933-BB45-4BD0-8DFA-967A134EE586}" destId="{52B42A93-4A99-4CEB-B636-E02DB420C9DD}" srcOrd="2" destOrd="0" parTransId="{6E8A859B-7BE6-4B95-A75C-428BCBE2BE67}" sibTransId="{CF3F67E8-EAAF-4AEA-8D9E-6B53F4626AB3}"/>
    <dgm:cxn modelId="{FFA4FAC0-0BC1-4C8F-BC7E-A90059D193EC}" type="presOf" srcId="{52B42A93-4A99-4CEB-B636-E02DB420C9DD}" destId="{F17A13B1-0DAD-413A-A30B-640DB5D280F9}" srcOrd="0" destOrd="0" presId="urn:microsoft.com/office/officeart/2008/layout/LinedList"/>
    <dgm:cxn modelId="{A8376DC9-3823-4560-B1FF-3D88B508D993}" type="presOf" srcId="{5D917216-2797-4916-8573-FACEB484FF6A}" destId="{1DFB13FB-641C-4DC4-92FC-ECD3A3BBBCD7}" srcOrd="0" destOrd="0" presId="urn:microsoft.com/office/officeart/2008/layout/LinedList"/>
    <dgm:cxn modelId="{F0657E7F-502B-4DD6-833F-8AA61683AD25}" type="presParOf" srcId="{1B9864FE-6B6F-4176-AE8A-E2B45CE1CDA3}" destId="{F48A5014-B8D1-477B-BBB2-D8351A7711A3}" srcOrd="0" destOrd="0" presId="urn:microsoft.com/office/officeart/2008/layout/LinedList"/>
    <dgm:cxn modelId="{58FA6E2C-EDCD-42C8-8E9A-2D95F8F29982}" type="presParOf" srcId="{1B9864FE-6B6F-4176-AE8A-E2B45CE1CDA3}" destId="{02602F51-FA50-47DD-B4DA-C002715D3426}" srcOrd="1" destOrd="0" presId="urn:microsoft.com/office/officeart/2008/layout/LinedList"/>
    <dgm:cxn modelId="{8D7DCE45-C03E-4015-8D5D-116147F4285E}" type="presParOf" srcId="{02602F51-FA50-47DD-B4DA-C002715D3426}" destId="{E6FEB71C-E867-41A8-AE7B-AFC2A00290DB}" srcOrd="0" destOrd="0" presId="urn:microsoft.com/office/officeart/2008/layout/LinedList"/>
    <dgm:cxn modelId="{3708B0FD-A6CC-4A59-A27C-821B2BFEF843}" type="presParOf" srcId="{02602F51-FA50-47DD-B4DA-C002715D3426}" destId="{73E40631-2630-4683-ACEA-602D13FA4EAD}" srcOrd="1" destOrd="0" presId="urn:microsoft.com/office/officeart/2008/layout/LinedList"/>
    <dgm:cxn modelId="{CCE780F7-DCAD-47B5-888C-3007054C1462}" type="presParOf" srcId="{1B9864FE-6B6F-4176-AE8A-E2B45CE1CDA3}" destId="{6891DB0A-E886-4A3D-9749-2B634AD68E1F}" srcOrd="2" destOrd="0" presId="urn:microsoft.com/office/officeart/2008/layout/LinedList"/>
    <dgm:cxn modelId="{53FC4426-79E6-4531-ADB0-7DECB7AF6374}" type="presParOf" srcId="{1B9864FE-6B6F-4176-AE8A-E2B45CE1CDA3}" destId="{859E2EEB-20DC-4D86-A987-72E6A44E37BA}" srcOrd="3" destOrd="0" presId="urn:microsoft.com/office/officeart/2008/layout/LinedList"/>
    <dgm:cxn modelId="{DEB90057-5F3B-426F-9A46-48C258655ABF}" type="presParOf" srcId="{859E2EEB-20DC-4D86-A987-72E6A44E37BA}" destId="{EB561AD1-1B9A-4DA5-82C0-C4DC1A4E5E42}" srcOrd="0" destOrd="0" presId="urn:microsoft.com/office/officeart/2008/layout/LinedList"/>
    <dgm:cxn modelId="{882EF77C-D5DF-492B-8942-13CD0C9C5228}" type="presParOf" srcId="{859E2EEB-20DC-4D86-A987-72E6A44E37BA}" destId="{A11A2B88-D53E-4D5C-B955-6498B1F17DD5}" srcOrd="1" destOrd="0" presId="urn:microsoft.com/office/officeart/2008/layout/LinedList"/>
    <dgm:cxn modelId="{BB223CB7-5741-4E48-89C2-7742774E8E1E}" type="presParOf" srcId="{1B9864FE-6B6F-4176-AE8A-E2B45CE1CDA3}" destId="{F453F63A-0B64-408D-BCAC-B0A313757276}" srcOrd="4" destOrd="0" presId="urn:microsoft.com/office/officeart/2008/layout/LinedList"/>
    <dgm:cxn modelId="{F4A96819-A9E3-46DD-B613-BBB776E8FA12}" type="presParOf" srcId="{1B9864FE-6B6F-4176-AE8A-E2B45CE1CDA3}" destId="{0DEC90D5-FC91-4464-89E3-C35ED4255A5B}" srcOrd="5" destOrd="0" presId="urn:microsoft.com/office/officeart/2008/layout/LinedList"/>
    <dgm:cxn modelId="{D1D680AE-227E-49BA-BF2D-AA23095A4D75}" type="presParOf" srcId="{0DEC90D5-FC91-4464-89E3-C35ED4255A5B}" destId="{F17A13B1-0DAD-413A-A30B-640DB5D280F9}" srcOrd="0" destOrd="0" presId="urn:microsoft.com/office/officeart/2008/layout/LinedList"/>
    <dgm:cxn modelId="{BC620AFF-87F8-44D2-9332-25279AA0771E}" type="presParOf" srcId="{0DEC90D5-FC91-4464-89E3-C35ED4255A5B}" destId="{36F0A659-4132-45E9-817C-D0AFA21A566F}" srcOrd="1" destOrd="0" presId="urn:microsoft.com/office/officeart/2008/layout/LinedList"/>
    <dgm:cxn modelId="{DBD7387D-C6F0-474C-9BA4-7D9B51DED353}" type="presParOf" srcId="{1B9864FE-6B6F-4176-AE8A-E2B45CE1CDA3}" destId="{E92D33DA-1BDF-4F4A-B379-60A25F3AAC88}" srcOrd="6" destOrd="0" presId="urn:microsoft.com/office/officeart/2008/layout/LinedList"/>
    <dgm:cxn modelId="{F3BB7929-7932-48CF-B28F-5D847B953B3A}" type="presParOf" srcId="{1B9864FE-6B6F-4176-AE8A-E2B45CE1CDA3}" destId="{27BCEEF5-2672-4E66-90D6-85BCBF397403}" srcOrd="7" destOrd="0" presId="urn:microsoft.com/office/officeart/2008/layout/LinedList"/>
    <dgm:cxn modelId="{9943FFED-6C0A-4980-A3F3-8CFF7BAF266B}" type="presParOf" srcId="{27BCEEF5-2672-4E66-90D6-85BCBF397403}" destId="{C3F3AD7A-E85D-40E8-9D06-6FCDB1D80097}" srcOrd="0" destOrd="0" presId="urn:microsoft.com/office/officeart/2008/layout/LinedList"/>
    <dgm:cxn modelId="{6CAD87DF-B602-463D-A6A7-17861DE25BCF}" type="presParOf" srcId="{27BCEEF5-2672-4E66-90D6-85BCBF397403}" destId="{41C38EBB-5E10-4A25-8358-893D54B38861}" srcOrd="1" destOrd="0" presId="urn:microsoft.com/office/officeart/2008/layout/LinedList"/>
    <dgm:cxn modelId="{9D4B6955-64D3-46F6-8C27-FABEED632A10}" type="presParOf" srcId="{1B9864FE-6B6F-4176-AE8A-E2B45CE1CDA3}" destId="{E90D2253-6F66-4657-AACA-2CE27E244E70}" srcOrd="8" destOrd="0" presId="urn:microsoft.com/office/officeart/2008/layout/LinedList"/>
    <dgm:cxn modelId="{11F8F5E8-0019-4F8E-882E-36E1C9E86B4F}" type="presParOf" srcId="{1B9864FE-6B6F-4176-AE8A-E2B45CE1CDA3}" destId="{2928B675-E4E9-4B1F-9708-4B2768CA9388}" srcOrd="9" destOrd="0" presId="urn:microsoft.com/office/officeart/2008/layout/LinedList"/>
    <dgm:cxn modelId="{ACAE9929-4033-4472-B125-56BF86183AA8}" type="presParOf" srcId="{2928B675-E4E9-4B1F-9708-4B2768CA9388}" destId="{1DFB13FB-641C-4DC4-92FC-ECD3A3BBBCD7}" srcOrd="0" destOrd="0" presId="urn:microsoft.com/office/officeart/2008/layout/LinedList"/>
    <dgm:cxn modelId="{78DEEF30-4028-4208-9DFE-147A80DB66CD}" type="presParOf" srcId="{2928B675-E4E9-4B1F-9708-4B2768CA9388}" destId="{B0608F98-8EC1-451B-B1D8-7806CDD659B1}" srcOrd="1" destOrd="0" presId="urn:microsoft.com/office/officeart/2008/layout/LinedList"/>
    <dgm:cxn modelId="{4BB22196-CFBC-45E2-A28D-1DBF463B5AF2}" type="presParOf" srcId="{1B9864FE-6B6F-4176-AE8A-E2B45CE1CDA3}" destId="{74732FA8-7DA3-403C-9120-1C3A29149186}" srcOrd="10" destOrd="0" presId="urn:microsoft.com/office/officeart/2008/layout/LinedList"/>
    <dgm:cxn modelId="{EC527BE5-DC65-4C11-BF39-C9A404B0307A}" type="presParOf" srcId="{1B9864FE-6B6F-4176-AE8A-E2B45CE1CDA3}" destId="{398B90B3-5852-4CE3-9CFD-78D8231FCD80}" srcOrd="11" destOrd="0" presId="urn:microsoft.com/office/officeart/2008/layout/LinedList"/>
    <dgm:cxn modelId="{56E8530C-996A-4AA6-B6BF-220044C8053E}" type="presParOf" srcId="{398B90B3-5852-4CE3-9CFD-78D8231FCD80}" destId="{EAD7EBDB-ACED-4AE9-B275-F4C648B4194E}" srcOrd="0" destOrd="0" presId="urn:microsoft.com/office/officeart/2008/layout/LinedList"/>
    <dgm:cxn modelId="{50DD7226-33D1-4690-8D68-9C202D8209AE}" type="presParOf" srcId="{398B90B3-5852-4CE3-9CFD-78D8231FCD80}" destId="{863B4570-A8C0-4770-8962-4F0B90F064A1}" srcOrd="1" destOrd="0" presId="urn:microsoft.com/office/officeart/2008/layout/LinedList"/>
    <dgm:cxn modelId="{3E248ADB-1B91-4050-9478-E691A0AF2FB6}" type="presParOf" srcId="{1B9864FE-6B6F-4176-AE8A-E2B45CE1CDA3}" destId="{B7A060C2-3375-4018-8BC5-5976B1E75A9F}" srcOrd="12" destOrd="0" presId="urn:microsoft.com/office/officeart/2008/layout/LinedList"/>
    <dgm:cxn modelId="{B5C43FBC-7C05-48C8-B4E0-A056DF4761D1}" type="presParOf" srcId="{1B9864FE-6B6F-4176-AE8A-E2B45CE1CDA3}" destId="{6F67FCD0-AE1F-49AF-A872-97F37C5FABBA}" srcOrd="13" destOrd="0" presId="urn:microsoft.com/office/officeart/2008/layout/LinedList"/>
    <dgm:cxn modelId="{F6460B0C-B7D9-4330-8A3B-AE1C5B260AD9}" type="presParOf" srcId="{6F67FCD0-AE1F-49AF-A872-97F37C5FABBA}" destId="{12441276-6260-43F2-A038-14B609CE7648}" srcOrd="0" destOrd="0" presId="urn:microsoft.com/office/officeart/2008/layout/LinedList"/>
    <dgm:cxn modelId="{F4D1B6FC-7E37-4570-AC98-01DC417B770E}" type="presParOf" srcId="{6F67FCD0-AE1F-49AF-A872-97F37C5FABBA}" destId="{3EE80144-87BF-4735-A720-56CE761804A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89FA933-BB45-4BD0-8DFA-967A134EE586}" type="doc">
      <dgm:prSet loTypeId="urn:microsoft.com/office/officeart/2008/layout/LinedList" loCatId="list" qsTypeId="urn:microsoft.com/office/officeart/2005/8/quickstyle/simple1" qsCatId="simple" csTypeId="urn:microsoft.com/office/officeart/2005/8/colors/accent0_3" csCatId="mainScheme" phldr="1"/>
      <dgm:spPr/>
      <dgm:t>
        <a:bodyPr/>
        <a:lstStyle/>
        <a:p>
          <a:endParaRPr lang="en-US"/>
        </a:p>
      </dgm:t>
    </dgm:pt>
    <dgm:pt modelId="{74411862-717F-4BDD-AF5B-29C295F174BF}">
      <dgm:prSet/>
      <dgm:spPr/>
      <dgm:t>
        <a:bodyPr/>
        <a:lstStyle/>
        <a:p>
          <a:r>
            <a:rPr lang="en-US" b="1" dirty="0">
              <a:solidFill>
                <a:schemeClr val="accent5">
                  <a:lumMod val="60000"/>
                  <a:lumOff val="40000"/>
                </a:schemeClr>
              </a:solidFill>
            </a:rPr>
            <a:t>1 Fascinated with the mystical and is interested in both the occult and darkness. </a:t>
          </a:r>
        </a:p>
      </dgm:t>
    </dgm:pt>
    <dgm:pt modelId="{4C82E70C-3460-417A-9C4D-FFDDEB887114}" type="parTrans" cxnId="{F3DAC80D-554B-4BD6-9CEA-6E58C67DBB0E}">
      <dgm:prSet/>
      <dgm:spPr/>
      <dgm:t>
        <a:bodyPr/>
        <a:lstStyle/>
        <a:p>
          <a:endParaRPr lang="en-US"/>
        </a:p>
      </dgm:t>
    </dgm:pt>
    <dgm:pt modelId="{1E4B6810-D913-4F74-A558-36741C547EEF}" type="sibTrans" cxnId="{F3DAC80D-554B-4BD6-9CEA-6E58C67DBB0E}">
      <dgm:prSet/>
      <dgm:spPr/>
      <dgm:t>
        <a:bodyPr/>
        <a:lstStyle/>
        <a:p>
          <a:endParaRPr lang="en-US"/>
        </a:p>
      </dgm:t>
    </dgm:pt>
    <dgm:pt modelId="{1BCACF5A-2C6E-4A96-B923-0038BE58AAD6}">
      <dgm:prSet/>
      <dgm:spPr/>
      <dgm:t>
        <a:bodyPr/>
        <a:lstStyle/>
        <a:p>
          <a:r>
            <a:rPr lang="en-US" b="1" dirty="0">
              <a:solidFill>
                <a:schemeClr val="accent5">
                  <a:lumMod val="60000"/>
                  <a:lumOff val="40000"/>
                </a:schemeClr>
              </a:solidFill>
            </a:rPr>
            <a:t>2 Infatuated with measurable performance in companies, athletes and celebrities.</a:t>
          </a:r>
        </a:p>
      </dgm:t>
    </dgm:pt>
    <dgm:pt modelId="{0A0A5B4C-1F98-45E0-860E-345202039FD3}" type="parTrans" cxnId="{8BA0BA47-29B5-4B06-AED2-25CB645EDD76}">
      <dgm:prSet/>
      <dgm:spPr/>
      <dgm:t>
        <a:bodyPr/>
        <a:lstStyle/>
        <a:p>
          <a:endParaRPr lang="en-US"/>
        </a:p>
      </dgm:t>
    </dgm:pt>
    <dgm:pt modelId="{15B9E341-1520-4802-8890-B1FDFF5EAE73}" type="sibTrans" cxnId="{8BA0BA47-29B5-4B06-AED2-25CB645EDD76}">
      <dgm:prSet/>
      <dgm:spPr/>
      <dgm:t>
        <a:bodyPr/>
        <a:lstStyle/>
        <a:p>
          <a:endParaRPr lang="en-US"/>
        </a:p>
      </dgm:t>
    </dgm:pt>
    <dgm:pt modelId="{52B42A93-4A99-4CEB-B636-E02DB420C9DD}">
      <dgm:prSet/>
      <dgm:spPr/>
      <dgm:t>
        <a:bodyPr/>
        <a:lstStyle/>
        <a:p>
          <a:r>
            <a:rPr lang="en-US" b="1" dirty="0">
              <a:solidFill>
                <a:schemeClr val="accent5">
                  <a:lumMod val="60000"/>
                  <a:lumOff val="40000"/>
                </a:schemeClr>
              </a:solidFill>
            </a:rPr>
            <a:t>3 No longer believing in absolute truth choosing which “truth” to believe, polarizing everything from the economy to medicine.</a:t>
          </a:r>
        </a:p>
      </dgm:t>
    </dgm:pt>
    <dgm:pt modelId="{6E8A859B-7BE6-4B95-A75C-428BCBE2BE67}" type="parTrans" cxnId="{27795DBD-CDB4-4D18-A484-CDA7A46B78E5}">
      <dgm:prSet/>
      <dgm:spPr/>
      <dgm:t>
        <a:bodyPr/>
        <a:lstStyle/>
        <a:p>
          <a:endParaRPr lang="en-US"/>
        </a:p>
      </dgm:t>
    </dgm:pt>
    <dgm:pt modelId="{CF3F67E8-EAAF-4AEA-8D9E-6B53F4626AB3}" type="sibTrans" cxnId="{27795DBD-CDB4-4D18-A484-CDA7A46B78E5}">
      <dgm:prSet/>
      <dgm:spPr/>
      <dgm:t>
        <a:bodyPr/>
        <a:lstStyle/>
        <a:p>
          <a:endParaRPr lang="en-US"/>
        </a:p>
      </dgm:t>
    </dgm:pt>
    <dgm:pt modelId="{B8B13160-EE07-4788-99BF-4BF09770ED28}">
      <dgm:prSet/>
      <dgm:spPr/>
      <dgm:t>
        <a:bodyPr/>
        <a:lstStyle/>
        <a:p>
          <a:r>
            <a:rPr lang="en-US" b="1" dirty="0">
              <a:solidFill>
                <a:schemeClr val="accent5">
                  <a:lumMod val="60000"/>
                  <a:lumOff val="40000"/>
                </a:schemeClr>
              </a:solidFill>
            </a:rPr>
            <a:t>4 Valuing credibility and seeking to defame and deconstruct the perceived inauthentic.</a:t>
          </a:r>
        </a:p>
      </dgm:t>
    </dgm:pt>
    <dgm:pt modelId="{0B80C584-3ECF-4EFC-BACE-5DC4D5B6553C}" type="parTrans" cxnId="{0AF04F61-A574-4D7D-8F15-82B8164419D3}">
      <dgm:prSet/>
      <dgm:spPr/>
      <dgm:t>
        <a:bodyPr/>
        <a:lstStyle/>
        <a:p>
          <a:endParaRPr lang="en-US"/>
        </a:p>
      </dgm:t>
    </dgm:pt>
    <dgm:pt modelId="{29E63914-BF6B-4887-A00E-60FAB098498D}" type="sibTrans" cxnId="{0AF04F61-A574-4D7D-8F15-82B8164419D3}">
      <dgm:prSet/>
      <dgm:spPr/>
      <dgm:t>
        <a:bodyPr/>
        <a:lstStyle/>
        <a:p>
          <a:endParaRPr lang="en-US"/>
        </a:p>
      </dgm:t>
    </dgm:pt>
    <dgm:pt modelId="{5D917216-2797-4916-8573-FACEB484FF6A}">
      <dgm:prSet/>
      <dgm:spPr/>
      <dgm:t>
        <a:bodyPr/>
        <a:lstStyle/>
        <a:p>
          <a:r>
            <a:rPr lang="en-US" b="1" dirty="0">
              <a:solidFill>
                <a:schemeClr val="accent5">
                  <a:lumMod val="60000"/>
                  <a:lumOff val="40000"/>
                </a:schemeClr>
              </a:solidFill>
              <a:effectLst>
                <a:outerShdw blurRad="38100" dist="38100" dir="2700000" algn="tl">
                  <a:srgbClr val="000000">
                    <a:alpha val="43137"/>
                  </a:srgbClr>
                </a:outerShdw>
              </a:effectLst>
            </a:rPr>
            <a:t>5 Antagonistic to those who hold to moral absolutes of any kind.</a:t>
          </a:r>
        </a:p>
      </dgm:t>
    </dgm:pt>
    <dgm:pt modelId="{09F14910-B86A-43BA-8423-59B8304CB740}" type="parTrans" cxnId="{767BF52C-8042-406C-88AB-4FE50015F3A8}">
      <dgm:prSet/>
      <dgm:spPr/>
      <dgm:t>
        <a:bodyPr/>
        <a:lstStyle/>
        <a:p>
          <a:endParaRPr lang="en-US"/>
        </a:p>
      </dgm:t>
    </dgm:pt>
    <dgm:pt modelId="{0F6C512F-9A1D-431D-B666-CFAB5BA68DFB}" type="sibTrans" cxnId="{767BF52C-8042-406C-88AB-4FE50015F3A8}">
      <dgm:prSet/>
      <dgm:spPr/>
      <dgm:t>
        <a:bodyPr/>
        <a:lstStyle/>
        <a:p>
          <a:endParaRPr lang="en-US"/>
        </a:p>
      </dgm:t>
    </dgm:pt>
    <dgm:pt modelId="{D78F3284-0FEE-46D7-A272-B864D5A1216A}">
      <dgm:prSet/>
      <dgm:spPr/>
      <dgm:t>
        <a:bodyPr/>
        <a:lstStyle/>
        <a:p>
          <a:r>
            <a:rPr lang="en-US" b="1" dirty="0">
              <a:solidFill>
                <a:schemeClr val="accent5">
                  <a:lumMod val="60000"/>
                  <a:lumOff val="40000"/>
                </a:schemeClr>
              </a:solidFill>
              <a:effectLst>
                <a:outerShdw blurRad="38100" dist="38100" dir="2700000" algn="tl">
                  <a:srgbClr val="000000">
                    <a:alpha val="43137"/>
                  </a:srgbClr>
                </a:outerShdw>
              </a:effectLst>
            </a:rPr>
            <a:t>6 Distrusting all forms of authority and institutions, especially the church.</a:t>
          </a:r>
        </a:p>
      </dgm:t>
    </dgm:pt>
    <dgm:pt modelId="{7CAC72D3-DD9E-4672-8B2A-4714D9CF0086}" type="parTrans" cxnId="{48ABFE2D-5162-48AD-B673-4D63DB54C0CB}">
      <dgm:prSet/>
      <dgm:spPr/>
      <dgm:t>
        <a:bodyPr/>
        <a:lstStyle/>
        <a:p>
          <a:endParaRPr lang="en-US"/>
        </a:p>
      </dgm:t>
    </dgm:pt>
    <dgm:pt modelId="{E0CFD7D3-09B2-48FB-9521-495B5EFF746D}" type="sibTrans" cxnId="{48ABFE2D-5162-48AD-B673-4D63DB54C0CB}">
      <dgm:prSet/>
      <dgm:spPr/>
      <dgm:t>
        <a:bodyPr/>
        <a:lstStyle/>
        <a:p>
          <a:endParaRPr lang="en-US"/>
        </a:p>
      </dgm:t>
    </dgm:pt>
    <dgm:pt modelId="{7CA6B028-A2B8-47B7-B821-82A077C82E34}">
      <dgm:prSet/>
      <dgm:spPr/>
      <dgm:t>
        <a:bodyPr/>
        <a:lstStyle/>
        <a:p>
          <a:r>
            <a:rPr lang="en-US" b="1" dirty="0">
              <a:solidFill>
                <a:schemeClr val="accent5">
                  <a:lumMod val="60000"/>
                  <a:lumOff val="40000"/>
                </a:schemeClr>
              </a:solidFill>
              <a:effectLst>
                <a:outerShdw blurRad="38100" dist="38100" dir="2700000" algn="tl">
                  <a:srgbClr val="000000">
                    <a:alpha val="43137"/>
                  </a:srgbClr>
                </a:outerShdw>
              </a:effectLst>
            </a:rPr>
            <a:t>7 Pursuing personal peace and contentment above societal needs.</a:t>
          </a:r>
        </a:p>
      </dgm:t>
    </dgm:pt>
    <dgm:pt modelId="{1DA6A709-3723-4CC8-9832-5A4EBDBCC05C}" type="parTrans" cxnId="{1F4EA981-F3CD-4BF1-9262-51A0FFAA23EB}">
      <dgm:prSet/>
      <dgm:spPr/>
      <dgm:t>
        <a:bodyPr/>
        <a:lstStyle/>
        <a:p>
          <a:endParaRPr lang="en-US"/>
        </a:p>
      </dgm:t>
    </dgm:pt>
    <dgm:pt modelId="{30D03E7D-7FC6-4A8B-9A8C-6DCC979EB482}" type="sibTrans" cxnId="{1F4EA981-F3CD-4BF1-9262-51A0FFAA23EB}">
      <dgm:prSet/>
      <dgm:spPr/>
      <dgm:t>
        <a:bodyPr/>
        <a:lstStyle/>
        <a:p>
          <a:endParaRPr lang="en-US"/>
        </a:p>
      </dgm:t>
    </dgm:pt>
    <dgm:pt modelId="{1B9864FE-6B6F-4176-AE8A-E2B45CE1CDA3}" type="pres">
      <dgm:prSet presAssocID="{A89FA933-BB45-4BD0-8DFA-967A134EE586}" presName="vert0" presStyleCnt="0">
        <dgm:presLayoutVars>
          <dgm:dir/>
          <dgm:animOne val="branch"/>
          <dgm:animLvl val="lvl"/>
        </dgm:presLayoutVars>
      </dgm:prSet>
      <dgm:spPr/>
    </dgm:pt>
    <dgm:pt modelId="{F48A5014-B8D1-477B-BBB2-D8351A7711A3}" type="pres">
      <dgm:prSet presAssocID="{74411862-717F-4BDD-AF5B-29C295F174BF}" presName="thickLine" presStyleLbl="alignNode1" presStyleIdx="0" presStyleCnt="7"/>
      <dgm:spPr/>
    </dgm:pt>
    <dgm:pt modelId="{02602F51-FA50-47DD-B4DA-C002715D3426}" type="pres">
      <dgm:prSet presAssocID="{74411862-717F-4BDD-AF5B-29C295F174BF}" presName="horz1" presStyleCnt="0"/>
      <dgm:spPr/>
    </dgm:pt>
    <dgm:pt modelId="{E6FEB71C-E867-41A8-AE7B-AFC2A00290DB}" type="pres">
      <dgm:prSet presAssocID="{74411862-717F-4BDD-AF5B-29C295F174BF}" presName="tx1" presStyleLbl="revTx" presStyleIdx="0" presStyleCnt="7"/>
      <dgm:spPr/>
    </dgm:pt>
    <dgm:pt modelId="{73E40631-2630-4683-ACEA-602D13FA4EAD}" type="pres">
      <dgm:prSet presAssocID="{74411862-717F-4BDD-AF5B-29C295F174BF}" presName="vert1" presStyleCnt="0"/>
      <dgm:spPr/>
    </dgm:pt>
    <dgm:pt modelId="{6891DB0A-E886-4A3D-9749-2B634AD68E1F}" type="pres">
      <dgm:prSet presAssocID="{1BCACF5A-2C6E-4A96-B923-0038BE58AAD6}" presName="thickLine" presStyleLbl="alignNode1" presStyleIdx="1" presStyleCnt="7"/>
      <dgm:spPr/>
    </dgm:pt>
    <dgm:pt modelId="{859E2EEB-20DC-4D86-A987-72E6A44E37BA}" type="pres">
      <dgm:prSet presAssocID="{1BCACF5A-2C6E-4A96-B923-0038BE58AAD6}" presName="horz1" presStyleCnt="0"/>
      <dgm:spPr/>
    </dgm:pt>
    <dgm:pt modelId="{EB561AD1-1B9A-4DA5-82C0-C4DC1A4E5E42}" type="pres">
      <dgm:prSet presAssocID="{1BCACF5A-2C6E-4A96-B923-0038BE58AAD6}" presName="tx1" presStyleLbl="revTx" presStyleIdx="1" presStyleCnt="7"/>
      <dgm:spPr/>
    </dgm:pt>
    <dgm:pt modelId="{A11A2B88-D53E-4D5C-B955-6498B1F17DD5}" type="pres">
      <dgm:prSet presAssocID="{1BCACF5A-2C6E-4A96-B923-0038BE58AAD6}" presName="vert1" presStyleCnt="0"/>
      <dgm:spPr/>
    </dgm:pt>
    <dgm:pt modelId="{F453F63A-0B64-408D-BCAC-B0A313757276}" type="pres">
      <dgm:prSet presAssocID="{52B42A93-4A99-4CEB-B636-E02DB420C9DD}" presName="thickLine" presStyleLbl="alignNode1" presStyleIdx="2" presStyleCnt="7"/>
      <dgm:spPr/>
    </dgm:pt>
    <dgm:pt modelId="{0DEC90D5-FC91-4464-89E3-C35ED4255A5B}" type="pres">
      <dgm:prSet presAssocID="{52B42A93-4A99-4CEB-B636-E02DB420C9DD}" presName="horz1" presStyleCnt="0"/>
      <dgm:spPr/>
    </dgm:pt>
    <dgm:pt modelId="{F17A13B1-0DAD-413A-A30B-640DB5D280F9}" type="pres">
      <dgm:prSet presAssocID="{52B42A93-4A99-4CEB-B636-E02DB420C9DD}" presName="tx1" presStyleLbl="revTx" presStyleIdx="2" presStyleCnt="7"/>
      <dgm:spPr/>
    </dgm:pt>
    <dgm:pt modelId="{36F0A659-4132-45E9-817C-D0AFA21A566F}" type="pres">
      <dgm:prSet presAssocID="{52B42A93-4A99-4CEB-B636-E02DB420C9DD}" presName="vert1" presStyleCnt="0"/>
      <dgm:spPr/>
    </dgm:pt>
    <dgm:pt modelId="{E92D33DA-1BDF-4F4A-B379-60A25F3AAC88}" type="pres">
      <dgm:prSet presAssocID="{B8B13160-EE07-4788-99BF-4BF09770ED28}" presName="thickLine" presStyleLbl="alignNode1" presStyleIdx="3" presStyleCnt="7"/>
      <dgm:spPr/>
    </dgm:pt>
    <dgm:pt modelId="{27BCEEF5-2672-4E66-90D6-85BCBF397403}" type="pres">
      <dgm:prSet presAssocID="{B8B13160-EE07-4788-99BF-4BF09770ED28}" presName="horz1" presStyleCnt="0"/>
      <dgm:spPr/>
    </dgm:pt>
    <dgm:pt modelId="{C3F3AD7A-E85D-40E8-9D06-6FCDB1D80097}" type="pres">
      <dgm:prSet presAssocID="{B8B13160-EE07-4788-99BF-4BF09770ED28}" presName="tx1" presStyleLbl="revTx" presStyleIdx="3" presStyleCnt="7"/>
      <dgm:spPr/>
    </dgm:pt>
    <dgm:pt modelId="{41C38EBB-5E10-4A25-8358-893D54B38861}" type="pres">
      <dgm:prSet presAssocID="{B8B13160-EE07-4788-99BF-4BF09770ED28}" presName="vert1" presStyleCnt="0"/>
      <dgm:spPr/>
    </dgm:pt>
    <dgm:pt modelId="{E90D2253-6F66-4657-AACA-2CE27E244E70}" type="pres">
      <dgm:prSet presAssocID="{5D917216-2797-4916-8573-FACEB484FF6A}" presName="thickLine" presStyleLbl="alignNode1" presStyleIdx="4" presStyleCnt="7"/>
      <dgm:spPr/>
    </dgm:pt>
    <dgm:pt modelId="{2928B675-E4E9-4B1F-9708-4B2768CA9388}" type="pres">
      <dgm:prSet presAssocID="{5D917216-2797-4916-8573-FACEB484FF6A}" presName="horz1" presStyleCnt="0"/>
      <dgm:spPr/>
    </dgm:pt>
    <dgm:pt modelId="{1DFB13FB-641C-4DC4-92FC-ECD3A3BBBCD7}" type="pres">
      <dgm:prSet presAssocID="{5D917216-2797-4916-8573-FACEB484FF6A}" presName="tx1" presStyleLbl="revTx" presStyleIdx="4" presStyleCnt="7"/>
      <dgm:spPr/>
    </dgm:pt>
    <dgm:pt modelId="{B0608F98-8EC1-451B-B1D8-7806CDD659B1}" type="pres">
      <dgm:prSet presAssocID="{5D917216-2797-4916-8573-FACEB484FF6A}" presName="vert1" presStyleCnt="0"/>
      <dgm:spPr/>
    </dgm:pt>
    <dgm:pt modelId="{74732FA8-7DA3-403C-9120-1C3A29149186}" type="pres">
      <dgm:prSet presAssocID="{D78F3284-0FEE-46D7-A272-B864D5A1216A}" presName="thickLine" presStyleLbl="alignNode1" presStyleIdx="5" presStyleCnt="7"/>
      <dgm:spPr/>
    </dgm:pt>
    <dgm:pt modelId="{398B90B3-5852-4CE3-9CFD-78D8231FCD80}" type="pres">
      <dgm:prSet presAssocID="{D78F3284-0FEE-46D7-A272-B864D5A1216A}" presName="horz1" presStyleCnt="0"/>
      <dgm:spPr/>
    </dgm:pt>
    <dgm:pt modelId="{EAD7EBDB-ACED-4AE9-B275-F4C648B4194E}" type="pres">
      <dgm:prSet presAssocID="{D78F3284-0FEE-46D7-A272-B864D5A1216A}" presName="tx1" presStyleLbl="revTx" presStyleIdx="5" presStyleCnt="7"/>
      <dgm:spPr/>
    </dgm:pt>
    <dgm:pt modelId="{863B4570-A8C0-4770-8962-4F0B90F064A1}" type="pres">
      <dgm:prSet presAssocID="{D78F3284-0FEE-46D7-A272-B864D5A1216A}" presName="vert1" presStyleCnt="0"/>
      <dgm:spPr/>
    </dgm:pt>
    <dgm:pt modelId="{B7A060C2-3375-4018-8BC5-5976B1E75A9F}" type="pres">
      <dgm:prSet presAssocID="{7CA6B028-A2B8-47B7-B821-82A077C82E34}" presName="thickLine" presStyleLbl="alignNode1" presStyleIdx="6" presStyleCnt="7"/>
      <dgm:spPr/>
    </dgm:pt>
    <dgm:pt modelId="{6F67FCD0-AE1F-49AF-A872-97F37C5FABBA}" type="pres">
      <dgm:prSet presAssocID="{7CA6B028-A2B8-47B7-B821-82A077C82E34}" presName="horz1" presStyleCnt="0"/>
      <dgm:spPr/>
    </dgm:pt>
    <dgm:pt modelId="{12441276-6260-43F2-A038-14B609CE7648}" type="pres">
      <dgm:prSet presAssocID="{7CA6B028-A2B8-47B7-B821-82A077C82E34}" presName="tx1" presStyleLbl="revTx" presStyleIdx="6" presStyleCnt="7"/>
      <dgm:spPr/>
    </dgm:pt>
    <dgm:pt modelId="{3EE80144-87BF-4735-A720-56CE761804A3}" type="pres">
      <dgm:prSet presAssocID="{7CA6B028-A2B8-47B7-B821-82A077C82E34}" presName="vert1" presStyleCnt="0"/>
      <dgm:spPr/>
    </dgm:pt>
  </dgm:ptLst>
  <dgm:cxnLst>
    <dgm:cxn modelId="{F3DAC80D-554B-4BD6-9CEA-6E58C67DBB0E}" srcId="{A89FA933-BB45-4BD0-8DFA-967A134EE586}" destId="{74411862-717F-4BDD-AF5B-29C295F174BF}" srcOrd="0" destOrd="0" parTransId="{4C82E70C-3460-417A-9C4D-FFDDEB887114}" sibTransId="{1E4B6810-D913-4F74-A558-36741C547EEF}"/>
    <dgm:cxn modelId="{AC912A1A-A88E-48F0-BE96-E7AC27C486F0}" type="presOf" srcId="{74411862-717F-4BDD-AF5B-29C295F174BF}" destId="{E6FEB71C-E867-41A8-AE7B-AFC2A00290DB}" srcOrd="0" destOrd="0" presId="urn:microsoft.com/office/officeart/2008/layout/LinedList"/>
    <dgm:cxn modelId="{767BF52C-8042-406C-88AB-4FE50015F3A8}" srcId="{A89FA933-BB45-4BD0-8DFA-967A134EE586}" destId="{5D917216-2797-4916-8573-FACEB484FF6A}" srcOrd="4" destOrd="0" parTransId="{09F14910-B86A-43BA-8423-59B8304CB740}" sibTransId="{0F6C512F-9A1D-431D-B666-CFAB5BA68DFB}"/>
    <dgm:cxn modelId="{48ABFE2D-5162-48AD-B673-4D63DB54C0CB}" srcId="{A89FA933-BB45-4BD0-8DFA-967A134EE586}" destId="{D78F3284-0FEE-46D7-A272-B864D5A1216A}" srcOrd="5" destOrd="0" parTransId="{7CAC72D3-DD9E-4672-8B2A-4714D9CF0086}" sibTransId="{E0CFD7D3-09B2-48FB-9521-495B5EFF746D}"/>
    <dgm:cxn modelId="{A717E033-5196-499A-B67B-8C328FF5D4A9}" type="presOf" srcId="{1BCACF5A-2C6E-4A96-B923-0038BE58AAD6}" destId="{EB561AD1-1B9A-4DA5-82C0-C4DC1A4E5E42}" srcOrd="0" destOrd="0" presId="urn:microsoft.com/office/officeart/2008/layout/LinedList"/>
    <dgm:cxn modelId="{0AF04F61-A574-4D7D-8F15-82B8164419D3}" srcId="{A89FA933-BB45-4BD0-8DFA-967A134EE586}" destId="{B8B13160-EE07-4788-99BF-4BF09770ED28}" srcOrd="3" destOrd="0" parTransId="{0B80C584-3ECF-4EFC-BACE-5DC4D5B6553C}" sibTransId="{29E63914-BF6B-4887-A00E-60FAB098498D}"/>
    <dgm:cxn modelId="{A6563E46-5013-4473-A850-49DCDF79A53F}" type="presOf" srcId="{7CA6B028-A2B8-47B7-B821-82A077C82E34}" destId="{12441276-6260-43F2-A038-14B609CE7648}" srcOrd="0" destOrd="0" presId="urn:microsoft.com/office/officeart/2008/layout/LinedList"/>
    <dgm:cxn modelId="{8BA0BA47-29B5-4B06-AED2-25CB645EDD76}" srcId="{A89FA933-BB45-4BD0-8DFA-967A134EE586}" destId="{1BCACF5A-2C6E-4A96-B923-0038BE58AAD6}" srcOrd="1" destOrd="0" parTransId="{0A0A5B4C-1F98-45E0-860E-345202039FD3}" sibTransId="{15B9E341-1520-4802-8890-B1FDFF5EAE73}"/>
    <dgm:cxn modelId="{1F4EA981-F3CD-4BF1-9262-51A0FFAA23EB}" srcId="{A89FA933-BB45-4BD0-8DFA-967A134EE586}" destId="{7CA6B028-A2B8-47B7-B821-82A077C82E34}" srcOrd="6" destOrd="0" parTransId="{1DA6A709-3723-4CC8-9832-5A4EBDBCC05C}" sibTransId="{30D03E7D-7FC6-4A8B-9A8C-6DCC979EB482}"/>
    <dgm:cxn modelId="{AF7D3692-6358-4970-90AE-E6999163B5A6}" type="presOf" srcId="{B8B13160-EE07-4788-99BF-4BF09770ED28}" destId="{C3F3AD7A-E85D-40E8-9D06-6FCDB1D80097}" srcOrd="0" destOrd="0" presId="urn:microsoft.com/office/officeart/2008/layout/LinedList"/>
    <dgm:cxn modelId="{B99C44AC-CEC2-4823-B239-1C3523F3CD5A}" type="presOf" srcId="{D78F3284-0FEE-46D7-A272-B864D5A1216A}" destId="{EAD7EBDB-ACED-4AE9-B275-F4C648B4194E}" srcOrd="0" destOrd="0" presId="urn:microsoft.com/office/officeart/2008/layout/LinedList"/>
    <dgm:cxn modelId="{21A113B6-24BF-4945-895A-3A401CDC7D91}" type="presOf" srcId="{A89FA933-BB45-4BD0-8DFA-967A134EE586}" destId="{1B9864FE-6B6F-4176-AE8A-E2B45CE1CDA3}" srcOrd="0" destOrd="0" presId="urn:microsoft.com/office/officeart/2008/layout/LinedList"/>
    <dgm:cxn modelId="{27795DBD-CDB4-4D18-A484-CDA7A46B78E5}" srcId="{A89FA933-BB45-4BD0-8DFA-967A134EE586}" destId="{52B42A93-4A99-4CEB-B636-E02DB420C9DD}" srcOrd="2" destOrd="0" parTransId="{6E8A859B-7BE6-4B95-A75C-428BCBE2BE67}" sibTransId="{CF3F67E8-EAAF-4AEA-8D9E-6B53F4626AB3}"/>
    <dgm:cxn modelId="{FFA4FAC0-0BC1-4C8F-BC7E-A90059D193EC}" type="presOf" srcId="{52B42A93-4A99-4CEB-B636-E02DB420C9DD}" destId="{F17A13B1-0DAD-413A-A30B-640DB5D280F9}" srcOrd="0" destOrd="0" presId="urn:microsoft.com/office/officeart/2008/layout/LinedList"/>
    <dgm:cxn modelId="{A8376DC9-3823-4560-B1FF-3D88B508D993}" type="presOf" srcId="{5D917216-2797-4916-8573-FACEB484FF6A}" destId="{1DFB13FB-641C-4DC4-92FC-ECD3A3BBBCD7}" srcOrd="0" destOrd="0" presId="urn:microsoft.com/office/officeart/2008/layout/LinedList"/>
    <dgm:cxn modelId="{F0657E7F-502B-4DD6-833F-8AA61683AD25}" type="presParOf" srcId="{1B9864FE-6B6F-4176-AE8A-E2B45CE1CDA3}" destId="{F48A5014-B8D1-477B-BBB2-D8351A7711A3}" srcOrd="0" destOrd="0" presId="urn:microsoft.com/office/officeart/2008/layout/LinedList"/>
    <dgm:cxn modelId="{58FA6E2C-EDCD-42C8-8E9A-2D95F8F29982}" type="presParOf" srcId="{1B9864FE-6B6F-4176-AE8A-E2B45CE1CDA3}" destId="{02602F51-FA50-47DD-B4DA-C002715D3426}" srcOrd="1" destOrd="0" presId="urn:microsoft.com/office/officeart/2008/layout/LinedList"/>
    <dgm:cxn modelId="{8D7DCE45-C03E-4015-8D5D-116147F4285E}" type="presParOf" srcId="{02602F51-FA50-47DD-B4DA-C002715D3426}" destId="{E6FEB71C-E867-41A8-AE7B-AFC2A00290DB}" srcOrd="0" destOrd="0" presId="urn:microsoft.com/office/officeart/2008/layout/LinedList"/>
    <dgm:cxn modelId="{3708B0FD-A6CC-4A59-A27C-821B2BFEF843}" type="presParOf" srcId="{02602F51-FA50-47DD-B4DA-C002715D3426}" destId="{73E40631-2630-4683-ACEA-602D13FA4EAD}" srcOrd="1" destOrd="0" presId="urn:microsoft.com/office/officeart/2008/layout/LinedList"/>
    <dgm:cxn modelId="{CCE780F7-DCAD-47B5-888C-3007054C1462}" type="presParOf" srcId="{1B9864FE-6B6F-4176-AE8A-E2B45CE1CDA3}" destId="{6891DB0A-E886-4A3D-9749-2B634AD68E1F}" srcOrd="2" destOrd="0" presId="urn:microsoft.com/office/officeart/2008/layout/LinedList"/>
    <dgm:cxn modelId="{53FC4426-79E6-4531-ADB0-7DECB7AF6374}" type="presParOf" srcId="{1B9864FE-6B6F-4176-AE8A-E2B45CE1CDA3}" destId="{859E2EEB-20DC-4D86-A987-72E6A44E37BA}" srcOrd="3" destOrd="0" presId="urn:microsoft.com/office/officeart/2008/layout/LinedList"/>
    <dgm:cxn modelId="{DEB90057-5F3B-426F-9A46-48C258655ABF}" type="presParOf" srcId="{859E2EEB-20DC-4D86-A987-72E6A44E37BA}" destId="{EB561AD1-1B9A-4DA5-82C0-C4DC1A4E5E42}" srcOrd="0" destOrd="0" presId="urn:microsoft.com/office/officeart/2008/layout/LinedList"/>
    <dgm:cxn modelId="{882EF77C-D5DF-492B-8942-13CD0C9C5228}" type="presParOf" srcId="{859E2EEB-20DC-4D86-A987-72E6A44E37BA}" destId="{A11A2B88-D53E-4D5C-B955-6498B1F17DD5}" srcOrd="1" destOrd="0" presId="urn:microsoft.com/office/officeart/2008/layout/LinedList"/>
    <dgm:cxn modelId="{BB223CB7-5741-4E48-89C2-7742774E8E1E}" type="presParOf" srcId="{1B9864FE-6B6F-4176-AE8A-E2B45CE1CDA3}" destId="{F453F63A-0B64-408D-BCAC-B0A313757276}" srcOrd="4" destOrd="0" presId="urn:microsoft.com/office/officeart/2008/layout/LinedList"/>
    <dgm:cxn modelId="{F4A96819-A9E3-46DD-B613-BBB776E8FA12}" type="presParOf" srcId="{1B9864FE-6B6F-4176-AE8A-E2B45CE1CDA3}" destId="{0DEC90D5-FC91-4464-89E3-C35ED4255A5B}" srcOrd="5" destOrd="0" presId="urn:microsoft.com/office/officeart/2008/layout/LinedList"/>
    <dgm:cxn modelId="{D1D680AE-227E-49BA-BF2D-AA23095A4D75}" type="presParOf" srcId="{0DEC90D5-FC91-4464-89E3-C35ED4255A5B}" destId="{F17A13B1-0DAD-413A-A30B-640DB5D280F9}" srcOrd="0" destOrd="0" presId="urn:microsoft.com/office/officeart/2008/layout/LinedList"/>
    <dgm:cxn modelId="{BC620AFF-87F8-44D2-9332-25279AA0771E}" type="presParOf" srcId="{0DEC90D5-FC91-4464-89E3-C35ED4255A5B}" destId="{36F0A659-4132-45E9-817C-D0AFA21A566F}" srcOrd="1" destOrd="0" presId="urn:microsoft.com/office/officeart/2008/layout/LinedList"/>
    <dgm:cxn modelId="{DBD7387D-C6F0-474C-9BA4-7D9B51DED353}" type="presParOf" srcId="{1B9864FE-6B6F-4176-AE8A-E2B45CE1CDA3}" destId="{E92D33DA-1BDF-4F4A-B379-60A25F3AAC88}" srcOrd="6" destOrd="0" presId="urn:microsoft.com/office/officeart/2008/layout/LinedList"/>
    <dgm:cxn modelId="{F3BB7929-7932-48CF-B28F-5D847B953B3A}" type="presParOf" srcId="{1B9864FE-6B6F-4176-AE8A-E2B45CE1CDA3}" destId="{27BCEEF5-2672-4E66-90D6-85BCBF397403}" srcOrd="7" destOrd="0" presId="urn:microsoft.com/office/officeart/2008/layout/LinedList"/>
    <dgm:cxn modelId="{9943FFED-6C0A-4980-A3F3-8CFF7BAF266B}" type="presParOf" srcId="{27BCEEF5-2672-4E66-90D6-85BCBF397403}" destId="{C3F3AD7A-E85D-40E8-9D06-6FCDB1D80097}" srcOrd="0" destOrd="0" presId="urn:microsoft.com/office/officeart/2008/layout/LinedList"/>
    <dgm:cxn modelId="{6CAD87DF-B602-463D-A6A7-17861DE25BCF}" type="presParOf" srcId="{27BCEEF5-2672-4E66-90D6-85BCBF397403}" destId="{41C38EBB-5E10-4A25-8358-893D54B38861}" srcOrd="1" destOrd="0" presId="urn:microsoft.com/office/officeart/2008/layout/LinedList"/>
    <dgm:cxn modelId="{9D4B6955-64D3-46F6-8C27-FABEED632A10}" type="presParOf" srcId="{1B9864FE-6B6F-4176-AE8A-E2B45CE1CDA3}" destId="{E90D2253-6F66-4657-AACA-2CE27E244E70}" srcOrd="8" destOrd="0" presId="urn:microsoft.com/office/officeart/2008/layout/LinedList"/>
    <dgm:cxn modelId="{11F8F5E8-0019-4F8E-882E-36E1C9E86B4F}" type="presParOf" srcId="{1B9864FE-6B6F-4176-AE8A-E2B45CE1CDA3}" destId="{2928B675-E4E9-4B1F-9708-4B2768CA9388}" srcOrd="9" destOrd="0" presId="urn:microsoft.com/office/officeart/2008/layout/LinedList"/>
    <dgm:cxn modelId="{ACAE9929-4033-4472-B125-56BF86183AA8}" type="presParOf" srcId="{2928B675-E4E9-4B1F-9708-4B2768CA9388}" destId="{1DFB13FB-641C-4DC4-92FC-ECD3A3BBBCD7}" srcOrd="0" destOrd="0" presId="urn:microsoft.com/office/officeart/2008/layout/LinedList"/>
    <dgm:cxn modelId="{78DEEF30-4028-4208-9DFE-147A80DB66CD}" type="presParOf" srcId="{2928B675-E4E9-4B1F-9708-4B2768CA9388}" destId="{B0608F98-8EC1-451B-B1D8-7806CDD659B1}" srcOrd="1" destOrd="0" presId="urn:microsoft.com/office/officeart/2008/layout/LinedList"/>
    <dgm:cxn modelId="{4BB22196-CFBC-45E2-A28D-1DBF463B5AF2}" type="presParOf" srcId="{1B9864FE-6B6F-4176-AE8A-E2B45CE1CDA3}" destId="{74732FA8-7DA3-403C-9120-1C3A29149186}" srcOrd="10" destOrd="0" presId="urn:microsoft.com/office/officeart/2008/layout/LinedList"/>
    <dgm:cxn modelId="{EC527BE5-DC65-4C11-BF39-C9A404B0307A}" type="presParOf" srcId="{1B9864FE-6B6F-4176-AE8A-E2B45CE1CDA3}" destId="{398B90B3-5852-4CE3-9CFD-78D8231FCD80}" srcOrd="11" destOrd="0" presId="urn:microsoft.com/office/officeart/2008/layout/LinedList"/>
    <dgm:cxn modelId="{56E8530C-996A-4AA6-B6BF-220044C8053E}" type="presParOf" srcId="{398B90B3-5852-4CE3-9CFD-78D8231FCD80}" destId="{EAD7EBDB-ACED-4AE9-B275-F4C648B4194E}" srcOrd="0" destOrd="0" presId="urn:microsoft.com/office/officeart/2008/layout/LinedList"/>
    <dgm:cxn modelId="{50DD7226-33D1-4690-8D68-9C202D8209AE}" type="presParOf" srcId="{398B90B3-5852-4CE3-9CFD-78D8231FCD80}" destId="{863B4570-A8C0-4770-8962-4F0B90F064A1}" srcOrd="1" destOrd="0" presId="urn:microsoft.com/office/officeart/2008/layout/LinedList"/>
    <dgm:cxn modelId="{3E248ADB-1B91-4050-9478-E691A0AF2FB6}" type="presParOf" srcId="{1B9864FE-6B6F-4176-AE8A-E2B45CE1CDA3}" destId="{B7A060C2-3375-4018-8BC5-5976B1E75A9F}" srcOrd="12" destOrd="0" presId="urn:microsoft.com/office/officeart/2008/layout/LinedList"/>
    <dgm:cxn modelId="{B5C43FBC-7C05-48C8-B4E0-A056DF4761D1}" type="presParOf" srcId="{1B9864FE-6B6F-4176-AE8A-E2B45CE1CDA3}" destId="{6F67FCD0-AE1F-49AF-A872-97F37C5FABBA}" srcOrd="13" destOrd="0" presId="urn:microsoft.com/office/officeart/2008/layout/LinedList"/>
    <dgm:cxn modelId="{F6460B0C-B7D9-4330-8A3B-AE1C5B260AD9}" type="presParOf" srcId="{6F67FCD0-AE1F-49AF-A872-97F37C5FABBA}" destId="{12441276-6260-43F2-A038-14B609CE7648}" srcOrd="0" destOrd="0" presId="urn:microsoft.com/office/officeart/2008/layout/LinedList"/>
    <dgm:cxn modelId="{F4D1B6FC-7E37-4570-AC98-01DC417B770E}" type="presParOf" srcId="{6F67FCD0-AE1F-49AF-A872-97F37C5FABBA}" destId="{3EE80144-87BF-4735-A720-56CE761804A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89FA933-BB45-4BD0-8DFA-967A134EE586}" type="doc">
      <dgm:prSet loTypeId="urn:microsoft.com/office/officeart/2008/layout/LinedList" loCatId="list" qsTypeId="urn:microsoft.com/office/officeart/2005/8/quickstyle/simple1" qsCatId="simple" csTypeId="urn:microsoft.com/office/officeart/2005/8/colors/accent0_3" csCatId="mainScheme" phldr="1"/>
      <dgm:spPr/>
      <dgm:t>
        <a:bodyPr/>
        <a:lstStyle/>
        <a:p>
          <a:endParaRPr lang="en-US"/>
        </a:p>
      </dgm:t>
    </dgm:pt>
    <dgm:pt modelId="{74411862-717F-4BDD-AF5B-29C295F174BF}">
      <dgm:prSet/>
      <dgm:spPr/>
      <dgm:t>
        <a:bodyPr/>
        <a:lstStyle/>
        <a:p>
          <a:r>
            <a:rPr lang="en-US" b="1" dirty="0">
              <a:solidFill>
                <a:schemeClr val="accent5">
                  <a:lumMod val="60000"/>
                  <a:lumOff val="40000"/>
                </a:schemeClr>
              </a:solidFill>
            </a:rPr>
            <a:t>1 Fascinated with the mystical and is interested in both the occult and darkness. </a:t>
          </a:r>
        </a:p>
      </dgm:t>
    </dgm:pt>
    <dgm:pt modelId="{4C82E70C-3460-417A-9C4D-FFDDEB887114}" type="parTrans" cxnId="{F3DAC80D-554B-4BD6-9CEA-6E58C67DBB0E}">
      <dgm:prSet/>
      <dgm:spPr/>
      <dgm:t>
        <a:bodyPr/>
        <a:lstStyle/>
        <a:p>
          <a:endParaRPr lang="en-US"/>
        </a:p>
      </dgm:t>
    </dgm:pt>
    <dgm:pt modelId="{1E4B6810-D913-4F74-A558-36741C547EEF}" type="sibTrans" cxnId="{F3DAC80D-554B-4BD6-9CEA-6E58C67DBB0E}">
      <dgm:prSet/>
      <dgm:spPr/>
      <dgm:t>
        <a:bodyPr/>
        <a:lstStyle/>
        <a:p>
          <a:endParaRPr lang="en-US"/>
        </a:p>
      </dgm:t>
    </dgm:pt>
    <dgm:pt modelId="{1BCACF5A-2C6E-4A96-B923-0038BE58AAD6}">
      <dgm:prSet/>
      <dgm:spPr/>
      <dgm:t>
        <a:bodyPr/>
        <a:lstStyle/>
        <a:p>
          <a:r>
            <a:rPr lang="en-US" b="1" dirty="0">
              <a:solidFill>
                <a:schemeClr val="accent5">
                  <a:lumMod val="60000"/>
                  <a:lumOff val="40000"/>
                </a:schemeClr>
              </a:solidFill>
            </a:rPr>
            <a:t>2 Infatuated with measurable performance in companies, athletes and celebrities.</a:t>
          </a:r>
        </a:p>
      </dgm:t>
    </dgm:pt>
    <dgm:pt modelId="{0A0A5B4C-1F98-45E0-860E-345202039FD3}" type="parTrans" cxnId="{8BA0BA47-29B5-4B06-AED2-25CB645EDD76}">
      <dgm:prSet/>
      <dgm:spPr/>
      <dgm:t>
        <a:bodyPr/>
        <a:lstStyle/>
        <a:p>
          <a:endParaRPr lang="en-US"/>
        </a:p>
      </dgm:t>
    </dgm:pt>
    <dgm:pt modelId="{15B9E341-1520-4802-8890-B1FDFF5EAE73}" type="sibTrans" cxnId="{8BA0BA47-29B5-4B06-AED2-25CB645EDD76}">
      <dgm:prSet/>
      <dgm:spPr/>
      <dgm:t>
        <a:bodyPr/>
        <a:lstStyle/>
        <a:p>
          <a:endParaRPr lang="en-US"/>
        </a:p>
      </dgm:t>
    </dgm:pt>
    <dgm:pt modelId="{52B42A93-4A99-4CEB-B636-E02DB420C9DD}">
      <dgm:prSet/>
      <dgm:spPr/>
      <dgm:t>
        <a:bodyPr/>
        <a:lstStyle/>
        <a:p>
          <a:r>
            <a:rPr lang="en-US" b="1" dirty="0">
              <a:solidFill>
                <a:schemeClr val="accent5">
                  <a:lumMod val="60000"/>
                  <a:lumOff val="40000"/>
                </a:schemeClr>
              </a:solidFill>
            </a:rPr>
            <a:t>3 No longer believing in absolute truth choosing which “truth” to believe, polarizing everything from the economy to medicine.</a:t>
          </a:r>
        </a:p>
      </dgm:t>
    </dgm:pt>
    <dgm:pt modelId="{6E8A859B-7BE6-4B95-A75C-428BCBE2BE67}" type="parTrans" cxnId="{27795DBD-CDB4-4D18-A484-CDA7A46B78E5}">
      <dgm:prSet/>
      <dgm:spPr/>
      <dgm:t>
        <a:bodyPr/>
        <a:lstStyle/>
        <a:p>
          <a:endParaRPr lang="en-US"/>
        </a:p>
      </dgm:t>
    </dgm:pt>
    <dgm:pt modelId="{CF3F67E8-EAAF-4AEA-8D9E-6B53F4626AB3}" type="sibTrans" cxnId="{27795DBD-CDB4-4D18-A484-CDA7A46B78E5}">
      <dgm:prSet/>
      <dgm:spPr/>
      <dgm:t>
        <a:bodyPr/>
        <a:lstStyle/>
        <a:p>
          <a:endParaRPr lang="en-US"/>
        </a:p>
      </dgm:t>
    </dgm:pt>
    <dgm:pt modelId="{B8B13160-EE07-4788-99BF-4BF09770ED28}">
      <dgm:prSet/>
      <dgm:spPr/>
      <dgm:t>
        <a:bodyPr/>
        <a:lstStyle/>
        <a:p>
          <a:r>
            <a:rPr lang="en-US" b="1" dirty="0">
              <a:solidFill>
                <a:schemeClr val="accent5">
                  <a:lumMod val="60000"/>
                  <a:lumOff val="40000"/>
                </a:schemeClr>
              </a:solidFill>
            </a:rPr>
            <a:t>4 Valuing credibility and seeking to defame and deconstruct the perceived inauthentic.</a:t>
          </a:r>
        </a:p>
      </dgm:t>
    </dgm:pt>
    <dgm:pt modelId="{0B80C584-3ECF-4EFC-BACE-5DC4D5B6553C}" type="parTrans" cxnId="{0AF04F61-A574-4D7D-8F15-82B8164419D3}">
      <dgm:prSet/>
      <dgm:spPr/>
      <dgm:t>
        <a:bodyPr/>
        <a:lstStyle/>
        <a:p>
          <a:endParaRPr lang="en-US"/>
        </a:p>
      </dgm:t>
    </dgm:pt>
    <dgm:pt modelId="{29E63914-BF6B-4887-A00E-60FAB098498D}" type="sibTrans" cxnId="{0AF04F61-A574-4D7D-8F15-82B8164419D3}">
      <dgm:prSet/>
      <dgm:spPr/>
      <dgm:t>
        <a:bodyPr/>
        <a:lstStyle/>
        <a:p>
          <a:endParaRPr lang="en-US"/>
        </a:p>
      </dgm:t>
    </dgm:pt>
    <dgm:pt modelId="{5D917216-2797-4916-8573-FACEB484FF6A}">
      <dgm:prSet/>
      <dgm:spPr/>
      <dgm:t>
        <a:bodyPr/>
        <a:lstStyle/>
        <a:p>
          <a:r>
            <a:rPr lang="en-US" b="1" dirty="0">
              <a:solidFill>
                <a:schemeClr val="accent5">
                  <a:lumMod val="60000"/>
                  <a:lumOff val="40000"/>
                </a:schemeClr>
              </a:solidFill>
              <a:effectLst>
                <a:outerShdw blurRad="38100" dist="38100" dir="2700000" algn="tl">
                  <a:srgbClr val="000000">
                    <a:alpha val="43137"/>
                  </a:srgbClr>
                </a:outerShdw>
              </a:effectLst>
            </a:rPr>
            <a:t>5 Antagonistic to those who hold to moral absolutes of any kind.</a:t>
          </a:r>
        </a:p>
      </dgm:t>
    </dgm:pt>
    <dgm:pt modelId="{09F14910-B86A-43BA-8423-59B8304CB740}" type="parTrans" cxnId="{767BF52C-8042-406C-88AB-4FE50015F3A8}">
      <dgm:prSet/>
      <dgm:spPr/>
      <dgm:t>
        <a:bodyPr/>
        <a:lstStyle/>
        <a:p>
          <a:endParaRPr lang="en-US"/>
        </a:p>
      </dgm:t>
    </dgm:pt>
    <dgm:pt modelId="{0F6C512F-9A1D-431D-B666-CFAB5BA68DFB}" type="sibTrans" cxnId="{767BF52C-8042-406C-88AB-4FE50015F3A8}">
      <dgm:prSet/>
      <dgm:spPr/>
      <dgm:t>
        <a:bodyPr/>
        <a:lstStyle/>
        <a:p>
          <a:endParaRPr lang="en-US"/>
        </a:p>
      </dgm:t>
    </dgm:pt>
    <dgm:pt modelId="{D78F3284-0FEE-46D7-A272-B864D5A1216A}">
      <dgm:prSet/>
      <dgm:spPr/>
      <dgm:t>
        <a:bodyPr/>
        <a:lstStyle/>
        <a:p>
          <a:r>
            <a:rPr lang="en-US" b="1" dirty="0">
              <a:solidFill>
                <a:schemeClr val="accent5">
                  <a:lumMod val="60000"/>
                  <a:lumOff val="40000"/>
                </a:schemeClr>
              </a:solidFill>
              <a:effectLst>
                <a:outerShdw blurRad="38100" dist="38100" dir="2700000" algn="tl">
                  <a:srgbClr val="000000">
                    <a:alpha val="43137"/>
                  </a:srgbClr>
                </a:outerShdw>
              </a:effectLst>
            </a:rPr>
            <a:t>6 Distrusting all forms of authority and institutions, especially the church.</a:t>
          </a:r>
        </a:p>
      </dgm:t>
    </dgm:pt>
    <dgm:pt modelId="{7CAC72D3-DD9E-4672-8B2A-4714D9CF0086}" type="parTrans" cxnId="{48ABFE2D-5162-48AD-B673-4D63DB54C0CB}">
      <dgm:prSet/>
      <dgm:spPr/>
      <dgm:t>
        <a:bodyPr/>
        <a:lstStyle/>
        <a:p>
          <a:endParaRPr lang="en-US"/>
        </a:p>
      </dgm:t>
    </dgm:pt>
    <dgm:pt modelId="{E0CFD7D3-09B2-48FB-9521-495B5EFF746D}" type="sibTrans" cxnId="{48ABFE2D-5162-48AD-B673-4D63DB54C0CB}">
      <dgm:prSet/>
      <dgm:spPr/>
      <dgm:t>
        <a:bodyPr/>
        <a:lstStyle/>
        <a:p>
          <a:endParaRPr lang="en-US"/>
        </a:p>
      </dgm:t>
    </dgm:pt>
    <dgm:pt modelId="{7CA6B028-A2B8-47B7-B821-82A077C82E34}">
      <dgm:prSet/>
      <dgm:spPr/>
      <dgm:t>
        <a:bodyPr/>
        <a:lstStyle/>
        <a:p>
          <a:r>
            <a:rPr lang="en-US" b="1" dirty="0">
              <a:solidFill>
                <a:schemeClr val="accent5">
                  <a:lumMod val="60000"/>
                  <a:lumOff val="40000"/>
                </a:schemeClr>
              </a:solidFill>
              <a:effectLst>
                <a:outerShdw blurRad="38100" dist="38100" dir="2700000" algn="tl">
                  <a:srgbClr val="000000">
                    <a:alpha val="43137"/>
                  </a:srgbClr>
                </a:outerShdw>
              </a:effectLst>
            </a:rPr>
            <a:t>7 Pursuing personal peace and contentment above societal needs.</a:t>
          </a:r>
        </a:p>
      </dgm:t>
    </dgm:pt>
    <dgm:pt modelId="{1DA6A709-3723-4CC8-9832-5A4EBDBCC05C}" type="parTrans" cxnId="{1F4EA981-F3CD-4BF1-9262-51A0FFAA23EB}">
      <dgm:prSet/>
      <dgm:spPr/>
      <dgm:t>
        <a:bodyPr/>
        <a:lstStyle/>
        <a:p>
          <a:endParaRPr lang="en-US"/>
        </a:p>
      </dgm:t>
    </dgm:pt>
    <dgm:pt modelId="{30D03E7D-7FC6-4A8B-9A8C-6DCC979EB482}" type="sibTrans" cxnId="{1F4EA981-F3CD-4BF1-9262-51A0FFAA23EB}">
      <dgm:prSet/>
      <dgm:spPr/>
      <dgm:t>
        <a:bodyPr/>
        <a:lstStyle/>
        <a:p>
          <a:endParaRPr lang="en-US"/>
        </a:p>
      </dgm:t>
    </dgm:pt>
    <dgm:pt modelId="{1B9864FE-6B6F-4176-AE8A-E2B45CE1CDA3}" type="pres">
      <dgm:prSet presAssocID="{A89FA933-BB45-4BD0-8DFA-967A134EE586}" presName="vert0" presStyleCnt="0">
        <dgm:presLayoutVars>
          <dgm:dir/>
          <dgm:animOne val="branch"/>
          <dgm:animLvl val="lvl"/>
        </dgm:presLayoutVars>
      </dgm:prSet>
      <dgm:spPr/>
    </dgm:pt>
    <dgm:pt modelId="{F48A5014-B8D1-477B-BBB2-D8351A7711A3}" type="pres">
      <dgm:prSet presAssocID="{74411862-717F-4BDD-AF5B-29C295F174BF}" presName="thickLine" presStyleLbl="alignNode1" presStyleIdx="0" presStyleCnt="7"/>
      <dgm:spPr/>
    </dgm:pt>
    <dgm:pt modelId="{02602F51-FA50-47DD-B4DA-C002715D3426}" type="pres">
      <dgm:prSet presAssocID="{74411862-717F-4BDD-AF5B-29C295F174BF}" presName="horz1" presStyleCnt="0"/>
      <dgm:spPr/>
    </dgm:pt>
    <dgm:pt modelId="{E6FEB71C-E867-41A8-AE7B-AFC2A00290DB}" type="pres">
      <dgm:prSet presAssocID="{74411862-717F-4BDD-AF5B-29C295F174BF}" presName="tx1" presStyleLbl="revTx" presStyleIdx="0" presStyleCnt="7"/>
      <dgm:spPr/>
    </dgm:pt>
    <dgm:pt modelId="{73E40631-2630-4683-ACEA-602D13FA4EAD}" type="pres">
      <dgm:prSet presAssocID="{74411862-717F-4BDD-AF5B-29C295F174BF}" presName="vert1" presStyleCnt="0"/>
      <dgm:spPr/>
    </dgm:pt>
    <dgm:pt modelId="{6891DB0A-E886-4A3D-9749-2B634AD68E1F}" type="pres">
      <dgm:prSet presAssocID="{1BCACF5A-2C6E-4A96-B923-0038BE58AAD6}" presName="thickLine" presStyleLbl="alignNode1" presStyleIdx="1" presStyleCnt="7"/>
      <dgm:spPr/>
    </dgm:pt>
    <dgm:pt modelId="{859E2EEB-20DC-4D86-A987-72E6A44E37BA}" type="pres">
      <dgm:prSet presAssocID="{1BCACF5A-2C6E-4A96-B923-0038BE58AAD6}" presName="horz1" presStyleCnt="0"/>
      <dgm:spPr/>
    </dgm:pt>
    <dgm:pt modelId="{EB561AD1-1B9A-4DA5-82C0-C4DC1A4E5E42}" type="pres">
      <dgm:prSet presAssocID="{1BCACF5A-2C6E-4A96-B923-0038BE58AAD6}" presName="tx1" presStyleLbl="revTx" presStyleIdx="1" presStyleCnt="7"/>
      <dgm:spPr/>
    </dgm:pt>
    <dgm:pt modelId="{A11A2B88-D53E-4D5C-B955-6498B1F17DD5}" type="pres">
      <dgm:prSet presAssocID="{1BCACF5A-2C6E-4A96-B923-0038BE58AAD6}" presName="vert1" presStyleCnt="0"/>
      <dgm:spPr/>
    </dgm:pt>
    <dgm:pt modelId="{F453F63A-0B64-408D-BCAC-B0A313757276}" type="pres">
      <dgm:prSet presAssocID="{52B42A93-4A99-4CEB-B636-E02DB420C9DD}" presName="thickLine" presStyleLbl="alignNode1" presStyleIdx="2" presStyleCnt="7"/>
      <dgm:spPr/>
    </dgm:pt>
    <dgm:pt modelId="{0DEC90D5-FC91-4464-89E3-C35ED4255A5B}" type="pres">
      <dgm:prSet presAssocID="{52B42A93-4A99-4CEB-B636-E02DB420C9DD}" presName="horz1" presStyleCnt="0"/>
      <dgm:spPr/>
    </dgm:pt>
    <dgm:pt modelId="{F17A13B1-0DAD-413A-A30B-640DB5D280F9}" type="pres">
      <dgm:prSet presAssocID="{52B42A93-4A99-4CEB-B636-E02DB420C9DD}" presName="tx1" presStyleLbl="revTx" presStyleIdx="2" presStyleCnt="7"/>
      <dgm:spPr/>
    </dgm:pt>
    <dgm:pt modelId="{36F0A659-4132-45E9-817C-D0AFA21A566F}" type="pres">
      <dgm:prSet presAssocID="{52B42A93-4A99-4CEB-B636-E02DB420C9DD}" presName="vert1" presStyleCnt="0"/>
      <dgm:spPr/>
    </dgm:pt>
    <dgm:pt modelId="{E92D33DA-1BDF-4F4A-B379-60A25F3AAC88}" type="pres">
      <dgm:prSet presAssocID="{B8B13160-EE07-4788-99BF-4BF09770ED28}" presName="thickLine" presStyleLbl="alignNode1" presStyleIdx="3" presStyleCnt="7"/>
      <dgm:spPr/>
    </dgm:pt>
    <dgm:pt modelId="{27BCEEF5-2672-4E66-90D6-85BCBF397403}" type="pres">
      <dgm:prSet presAssocID="{B8B13160-EE07-4788-99BF-4BF09770ED28}" presName="horz1" presStyleCnt="0"/>
      <dgm:spPr/>
    </dgm:pt>
    <dgm:pt modelId="{C3F3AD7A-E85D-40E8-9D06-6FCDB1D80097}" type="pres">
      <dgm:prSet presAssocID="{B8B13160-EE07-4788-99BF-4BF09770ED28}" presName="tx1" presStyleLbl="revTx" presStyleIdx="3" presStyleCnt="7"/>
      <dgm:spPr/>
    </dgm:pt>
    <dgm:pt modelId="{41C38EBB-5E10-4A25-8358-893D54B38861}" type="pres">
      <dgm:prSet presAssocID="{B8B13160-EE07-4788-99BF-4BF09770ED28}" presName="vert1" presStyleCnt="0"/>
      <dgm:spPr/>
    </dgm:pt>
    <dgm:pt modelId="{E90D2253-6F66-4657-AACA-2CE27E244E70}" type="pres">
      <dgm:prSet presAssocID="{5D917216-2797-4916-8573-FACEB484FF6A}" presName="thickLine" presStyleLbl="alignNode1" presStyleIdx="4" presStyleCnt="7"/>
      <dgm:spPr/>
    </dgm:pt>
    <dgm:pt modelId="{2928B675-E4E9-4B1F-9708-4B2768CA9388}" type="pres">
      <dgm:prSet presAssocID="{5D917216-2797-4916-8573-FACEB484FF6A}" presName="horz1" presStyleCnt="0"/>
      <dgm:spPr/>
    </dgm:pt>
    <dgm:pt modelId="{1DFB13FB-641C-4DC4-92FC-ECD3A3BBBCD7}" type="pres">
      <dgm:prSet presAssocID="{5D917216-2797-4916-8573-FACEB484FF6A}" presName="tx1" presStyleLbl="revTx" presStyleIdx="4" presStyleCnt="7"/>
      <dgm:spPr/>
    </dgm:pt>
    <dgm:pt modelId="{B0608F98-8EC1-451B-B1D8-7806CDD659B1}" type="pres">
      <dgm:prSet presAssocID="{5D917216-2797-4916-8573-FACEB484FF6A}" presName="vert1" presStyleCnt="0"/>
      <dgm:spPr/>
    </dgm:pt>
    <dgm:pt modelId="{74732FA8-7DA3-403C-9120-1C3A29149186}" type="pres">
      <dgm:prSet presAssocID="{D78F3284-0FEE-46D7-A272-B864D5A1216A}" presName="thickLine" presStyleLbl="alignNode1" presStyleIdx="5" presStyleCnt="7"/>
      <dgm:spPr/>
    </dgm:pt>
    <dgm:pt modelId="{398B90B3-5852-4CE3-9CFD-78D8231FCD80}" type="pres">
      <dgm:prSet presAssocID="{D78F3284-0FEE-46D7-A272-B864D5A1216A}" presName="horz1" presStyleCnt="0"/>
      <dgm:spPr/>
    </dgm:pt>
    <dgm:pt modelId="{EAD7EBDB-ACED-4AE9-B275-F4C648B4194E}" type="pres">
      <dgm:prSet presAssocID="{D78F3284-0FEE-46D7-A272-B864D5A1216A}" presName="tx1" presStyleLbl="revTx" presStyleIdx="5" presStyleCnt="7"/>
      <dgm:spPr/>
    </dgm:pt>
    <dgm:pt modelId="{863B4570-A8C0-4770-8962-4F0B90F064A1}" type="pres">
      <dgm:prSet presAssocID="{D78F3284-0FEE-46D7-A272-B864D5A1216A}" presName="vert1" presStyleCnt="0"/>
      <dgm:spPr/>
    </dgm:pt>
    <dgm:pt modelId="{B7A060C2-3375-4018-8BC5-5976B1E75A9F}" type="pres">
      <dgm:prSet presAssocID="{7CA6B028-A2B8-47B7-B821-82A077C82E34}" presName="thickLine" presStyleLbl="alignNode1" presStyleIdx="6" presStyleCnt="7"/>
      <dgm:spPr/>
    </dgm:pt>
    <dgm:pt modelId="{6F67FCD0-AE1F-49AF-A872-97F37C5FABBA}" type="pres">
      <dgm:prSet presAssocID="{7CA6B028-A2B8-47B7-B821-82A077C82E34}" presName="horz1" presStyleCnt="0"/>
      <dgm:spPr/>
    </dgm:pt>
    <dgm:pt modelId="{12441276-6260-43F2-A038-14B609CE7648}" type="pres">
      <dgm:prSet presAssocID="{7CA6B028-A2B8-47B7-B821-82A077C82E34}" presName="tx1" presStyleLbl="revTx" presStyleIdx="6" presStyleCnt="7"/>
      <dgm:spPr/>
    </dgm:pt>
    <dgm:pt modelId="{3EE80144-87BF-4735-A720-56CE761804A3}" type="pres">
      <dgm:prSet presAssocID="{7CA6B028-A2B8-47B7-B821-82A077C82E34}" presName="vert1" presStyleCnt="0"/>
      <dgm:spPr/>
    </dgm:pt>
  </dgm:ptLst>
  <dgm:cxnLst>
    <dgm:cxn modelId="{F3DAC80D-554B-4BD6-9CEA-6E58C67DBB0E}" srcId="{A89FA933-BB45-4BD0-8DFA-967A134EE586}" destId="{74411862-717F-4BDD-AF5B-29C295F174BF}" srcOrd="0" destOrd="0" parTransId="{4C82E70C-3460-417A-9C4D-FFDDEB887114}" sibTransId="{1E4B6810-D913-4F74-A558-36741C547EEF}"/>
    <dgm:cxn modelId="{AC912A1A-A88E-48F0-BE96-E7AC27C486F0}" type="presOf" srcId="{74411862-717F-4BDD-AF5B-29C295F174BF}" destId="{E6FEB71C-E867-41A8-AE7B-AFC2A00290DB}" srcOrd="0" destOrd="0" presId="urn:microsoft.com/office/officeart/2008/layout/LinedList"/>
    <dgm:cxn modelId="{767BF52C-8042-406C-88AB-4FE50015F3A8}" srcId="{A89FA933-BB45-4BD0-8DFA-967A134EE586}" destId="{5D917216-2797-4916-8573-FACEB484FF6A}" srcOrd="4" destOrd="0" parTransId="{09F14910-B86A-43BA-8423-59B8304CB740}" sibTransId="{0F6C512F-9A1D-431D-B666-CFAB5BA68DFB}"/>
    <dgm:cxn modelId="{48ABFE2D-5162-48AD-B673-4D63DB54C0CB}" srcId="{A89FA933-BB45-4BD0-8DFA-967A134EE586}" destId="{D78F3284-0FEE-46D7-A272-B864D5A1216A}" srcOrd="5" destOrd="0" parTransId="{7CAC72D3-DD9E-4672-8B2A-4714D9CF0086}" sibTransId="{E0CFD7D3-09B2-48FB-9521-495B5EFF746D}"/>
    <dgm:cxn modelId="{A717E033-5196-499A-B67B-8C328FF5D4A9}" type="presOf" srcId="{1BCACF5A-2C6E-4A96-B923-0038BE58AAD6}" destId="{EB561AD1-1B9A-4DA5-82C0-C4DC1A4E5E42}" srcOrd="0" destOrd="0" presId="urn:microsoft.com/office/officeart/2008/layout/LinedList"/>
    <dgm:cxn modelId="{0AF04F61-A574-4D7D-8F15-82B8164419D3}" srcId="{A89FA933-BB45-4BD0-8DFA-967A134EE586}" destId="{B8B13160-EE07-4788-99BF-4BF09770ED28}" srcOrd="3" destOrd="0" parTransId="{0B80C584-3ECF-4EFC-BACE-5DC4D5B6553C}" sibTransId="{29E63914-BF6B-4887-A00E-60FAB098498D}"/>
    <dgm:cxn modelId="{A6563E46-5013-4473-A850-49DCDF79A53F}" type="presOf" srcId="{7CA6B028-A2B8-47B7-B821-82A077C82E34}" destId="{12441276-6260-43F2-A038-14B609CE7648}" srcOrd="0" destOrd="0" presId="urn:microsoft.com/office/officeart/2008/layout/LinedList"/>
    <dgm:cxn modelId="{8BA0BA47-29B5-4B06-AED2-25CB645EDD76}" srcId="{A89FA933-BB45-4BD0-8DFA-967A134EE586}" destId="{1BCACF5A-2C6E-4A96-B923-0038BE58AAD6}" srcOrd="1" destOrd="0" parTransId="{0A0A5B4C-1F98-45E0-860E-345202039FD3}" sibTransId="{15B9E341-1520-4802-8890-B1FDFF5EAE73}"/>
    <dgm:cxn modelId="{1F4EA981-F3CD-4BF1-9262-51A0FFAA23EB}" srcId="{A89FA933-BB45-4BD0-8DFA-967A134EE586}" destId="{7CA6B028-A2B8-47B7-B821-82A077C82E34}" srcOrd="6" destOrd="0" parTransId="{1DA6A709-3723-4CC8-9832-5A4EBDBCC05C}" sibTransId="{30D03E7D-7FC6-4A8B-9A8C-6DCC979EB482}"/>
    <dgm:cxn modelId="{AF7D3692-6358-4970-90AE-E6999163B5A6}" type="presOf" srcId="{B8B13160-EE07-4788-99BF-4BF09770ED28}" destId="{C3F3AD7A-E85D-40E8-9D06-6FCDB1D80097}" srcOrd="0" destOrd="0" presId="urn:microsoft.com/office/officeart/2008/layout/LinedList"/>
    <dgm:cxn modelId="{B99C44AC-CEC2-4823-B239-1C3523F3CD5A}" type="presOf" srcId="{D78F3284-0FEE-46D7-A272-B864D5A1216A}" destId="{EAD7EBDB-ACED-4AE9-B275-F4C648B4194E}" srcOrd="0" destOrd="0" presId="urn:microsoft.com/office/officeart/2008/layout/LinedList"/>
    <dgm:cxn modelId="{21A113B6-24BF-4945-895A-3A401CDC7D91}" type="presOf" srcId="{A89FA933-BB45-4BD0-8DFA-967A134EE586}" destId="{1B9864FE-6B6F-4176-AE8A-E2B45CE1CDA3}" srcOrd="0" destOrd="0" presId="urn:microsoft.com/office/officeart/2008/layout/LinedList"/>
    <dgm:cxn modelId="{27795DBD-CDB4-4D18-A484-CDA7A46B78E5}" srcId="{A89FA933-BB45-4BD0-8DFA-967A134EE586}" destId="{52B42A93-4A99-4CEB-B636-E02DB420C9DD}" srcOrd="2" destOrd="0" parTransId="{6E8A859B-7BE6-4B95-A75C-428BCBE2BE67}" sibTransId="{CF3F67E8-EAAF-4AEA-8D9E-6B53F4626AB3}"/>
    <dgm:cxn modelId="{FFA4FAC0-0BC1-4C8F-BC7E-A90059D193EC}" type="presOf" srcId="{52B42A93-4A99-4CEB-B636-E02DB420C9DD}" destId="{F17A13B1-0DAD-413A-A30B-640DB5D280F9}" srcOrd="0" destOrd="0" presId="urn:microsoft.com/office/officeart/2008/layout/LinedList"/>
    <dgm:cxn modelId="{A8376DC9-3823-4560-B1FF-3D88B508D993}" type="presOf" srcId="{5D917216-2797-4916-8573-FACEB484FF6A}" destId="{1DFB13FB-641C-4DC4-92FC-ECD3A3BBBCD7}" srcOrd="0" destOrd="0" presId="urn:microsoft.com/office/officeart/2008/layout/LinedList"/>
    <dgm:cxn modelId="{F0657E7F-502B-4DD6-833F-8AA61683AD25}" type="presParOf" srcId="{1B9864FE-6B6F-4176-AE8A-E2B45CE1CDA3}" destId="{F48A5014-B8D1-477B-BBB2-D8351A7711A3}" srcOrd="0" destOrd="0" presId="urn:microsoft.com/office/officeart/2008/layout/LinedList"/>
    <dgm:cxn modelId="{58FA6E2C-EDCD-42C8-8E9A-2D95F8F29982}" type="presParOf" srcId="{1B9864FE-6B6F-4176-AE8A-E2B45CE1CDA3}" destId="{02602F51-FA50-47DD-B4DA-C002715D3426}" srcOrd="1" destOrd="0" presId="urn:microsoft.com/office/officeart/2008/layout/LinedList"/>
    <dgm:cxn modelId="{8D7DCE45-C03E-4015-8D5D-116147F4285E}" type="presParOf" srcId="{02602F51-FA50-47DD-B4DA-C002715D3426}" destId="{E6FEB71C-E867-41A8-AE7B-AFC2A00290DB}" srcOrd="0" destOrd="0" presId="urn:microsoft.com/office/officeart/2008/layout/LinedList"/>
    <dgm:cxn modelId="{3708B0FD-A6CC-4A59-A27C-821B2BFEF843}" type="presParOf" srcId="{02602F51-FA50-47DD-B4DA-C002715D3426}" destId="{73E40631-2630-4683-ACEA-602D13FA4EAD}" srcOrd="1" destOrd="0" presId="urn:microsoft.com/office/officeart/2008/layout/LinedList"/>
    <dgm:cxn modelId="{CCE780F7-DCAD-47B5-888C-3007054C1462}" type="presParOf" srcId="{1B9864FE-6B6F-4176-AE8A-E2B45CE1CDA3}" destId="{6891DB0A-E886-4A3D-9749-2B634AD68E1F}" srcOrd="2" destOrd="0" presId="urn:microsoft.com/office/officeart/2008/layout/LinedList"/>
    <dgm:cxn modelId="{53FC4426-79E6-4531-ADB0-7DECB7AF6374}" type="presParOf" srcId="{1B9864FE-6B6F-4176-AE8A-E2B45CE1CDA3}" destId="{859E2EEB-20DC-4D86-A987-72E6A44E37BA}" srcOrd="3" destOrd="0" presId="urn:microsoft.com/office/officeart/2008/layout/LinedList"/>
    <dgm:cxn modelId="{DEB90057-5F3B-426F-9A46-48C258655ABF}" type="presParOf" srcId="{859E2EEB-20DC-4D86-A987-72E6A44E37BA}" destId="{EB561AD1-1B9A-4DA5-82C0-C4DC1A4E5E42}" srcOrd="0" destOrd="0" presId="urn:microsoft.com/office/officeart/2008/layout/LinedList"/>
    <dgm:cxn modelId="{882EF77C-D5DF-492B-8942-13CD0C9C5228}" type="presParOf" srcId="{859E2EEB-20DC-4D86-A987-72E6A44E37BA}" destId="{A11A2B88-D53E-4D5C-B955-6498B1F17DD5}" srcOrd="1" destOrd="0" presId="urn:microsoft.com/office/officeart/2008/layout/LinedList"/>
    <dgm:cxn modelId="{BB223CB7-5741-4E48-89C2-7742774E8E1E}" type="presParOf" srcId="{1B9864FE-6B6F-4176-AE8A-E2B45CE1CDA3}" destId="{F453F63A-0B64-408D-BCAC-B0A313757276}" srcOrd="4" destOrd="0" presId="urn:microsoft.com/office/officeart/2008/layout/LinedList"/>
    <dgm:cxn modelId="{F4A96819-A9E3-46DD-B613-BBB776E8FA12}" type="presParOf" srcId="{1B9864FE-6B6F-4176-AE8A-E2B45CE1CDA3}" destId="{0DEC90D5-FC91-4464-89E3-C35ED4255A5B}" srcOrd="5" destOrd="0" presId="urn:microsoft.com/office/officeart/2008/layout/LinedList"/>
    <dgm:cxn modelId="{D1D680AE-227E-49BA-BF2D-AA23095A4D75}" type="presParOf" srcId="{0DEC90D5-FC91-4464-89E3-C35ED4255A5B}" destId="{F17A13B1-0DAD-413A-A30B-640DB5D280F9}" srcOrd="0" destOrd="0" presId="urn:microsoft.com/office/officeart/2008/layout/LinedList"/>
    <dgm:cxn modelId="{BC620AFF-87F8-44D2-9332-25279AA0771E}" type="presParOf" srcId="{0DEC90D5-FC91-4464-89E3-C35ED4255A5B}" destId="{36F0A659-4132-45E9-817C-D0AFA21A566F}" srcOrd="1" destOrd="0" presId="urn:microsoft.com/office/officeart/2008/layout/LinedList"/>
    <dgm:cxn modelId="{DBD7387D-C6F0-474C-9BA4-7D9B51DED353}" type="presParOf" srcId="{1B9864FE-6B6F-4176-AE8A-E2B45CE1CDA3}" destId="{E92D33DA-1BDF-4F4A-B379-60A25F3AAC88}" srcOrd="6" destOrd="0" presId="urn:microsoft.com/office/officeart/2008/layout/LinedList"/>
    <dgm:cxn modelId="{F3BB7929-7932-48CF-B28F-5D847B953B3A}" type="presParOf" srcId="{1B9864FE-6B6F-4176-AE8A-E2B45CE1CDA3}" destId="{27BCEEF5-2672-4E66-90D6-85BCBF397403}" srcOrd="7" destOrd="0" presId="urn:microsoft.com/office/officeart/2008/layout/LinedList"/>
    <dgm:cxn modelId="{9943FFED-6C0A-4980-A3F3-8CFF7BAF266B}" type="presParOf" srcId="{27BCEEF5-2672-4E66-90D6-85BCBF397403}" destId="{C3F3AD7A-E85D-40E8-9D06-6FCDB1D80097}" srcOrd="0" destOrd="0" presId="urn:microsoft.com/office/officeart/2008/layout/LinedList"/>
    <dgm:cxn modelId="{6CAD87DF-B602-463D-A6A7-17861DE25BCF}" type="presParOf" srcId="{27BCEEF5-2672-4E66-90D6-85BCBF397403}" destId="{41C38EBB-5E10-4A25-8358-893D54B38861}" srcOrd="1" destOrd="0" presId="urn:microsoft.com/office/officeart/2008/layout/LinedList"/>
    <dgm:cxn modelId="{9D4B6955-64D3-46F6-8C27-FABEED632A10}" type="presParOf" srcId="{1B9864FE-6B6F-4176-AE8A-E2B45CE1CDA3}" destId="{E90D2253-6F66-4657-AACA-2CE27E244E70}" srcOrd="8" destOrd="0" presId="urn:microsoft.com/office/officeart/2008/layout/LinedList"/>
    <dgm:cxn modelId="{11F8F5E8-0019-4F8E-882E-36E1C9E86B4F}" type="presParOf" srcId="{1B9864FE-6B6F-4176-AE8A-E2B45CE1CDA3}" destId="{2928B675-E4E9-4B1F-9708-4B2768CA9388}" srcOrd="9" destOrd="0" presId="urn:microsoft.com/office/officeart/2008/layout/LinedList"/>
    <dgm:cxn modelId="{ACAE9929-4033-4472-B125-56BF86183AA8}" type="presParOf" srcId="{2928B675-E4E9-4B1F-9708-4B2768CA9388}" destId="{1DFB13FB-641C-4DC4-92FC-ECD3A3BBBCD7}" srcOrd="0" destOrd="0" presId="urn:microsoft.com/office/officeart/2008/layout/LinedList"/>
    <dgm:cxn modelId="{78DEEF30-4028-4208-9DFE-147A80DB66CD}" type="presParOf" srcId="{2928B675-E4E9-4B1F-9708-4B2768CA9388}" destId="{B0608F98-8EC1-451B-B1D8-7806CDD659B1}" srcOrd="1" destOrd="0" presId="urn:microsoft.com/office/officeart/2008/layout/LinedList"/>
    <dgm:cxn modelId="{4BB22196-CFBC-45E2-A28D-1DBF463B5AF2}" type="presParOf" srcId="{1B9864FE-6B6F-4176-AE8A-E2B45CE1CDA3}" destId="{74732FA8-7DA3-403C-9120-1C3A29149186}" srcOrd="10" destOrd="0" presId="urn:microsoft.com/office/officeart/2008/layout/LinedList"/>
    <dgm:cxn modelId="{EC527BE5-DC65-4C11-BF39-C9A404B0307A}" type="presParOf" srcId="{1B9864FE-6B6F-4176-AE8A-E2B45CE1CDA3}" destId="{398B90B3-5852-4CE3-9CFD-78D8231FCD80}" srcOrd="11" destOrd="0" presId="urn:microsoft.com/office/officeart/2008/layout/LinedList"/>
    <dgm:cxn modelId="{56E8530C-996A-4AA6-B6BF-220044C8053E}" type="presParOf" srcId="{398B90B3-5852-4CE3-9CFD-78D8231FCD80}" destId="{EAD7EBDB-ACED-4AE9-B275-F4C648B4194E}" srcOrd="0" destOrd="0" presId="urn:microsoft.com/office/officeart/2008/layout/LinedList"/>
    <dgm:cxn modelId="{50DD7226-33D1-4690-8D68-9C202D8209AE}" type="presParOf" srcId="{398B90B3-5852-4CE3-9CFD-78D8231FCD80}" destId="{863B4570-A8C0-4770-8962-4F0B90F064A1}" srcOrd="1" destOrd="0" presId="urn:microsoft.com/office/officeart/2008/layout/LinedList"/>
    <dgm:cxn modelId="{3E248ADB-1B91-4050-9478-E691A0AF2FB6}" type="presParOf" srcId="{1B9864FE-6B6F-4176-AE8A-E2B45CE1CDA3}" destId="{B7A060C2-3375-4018-8BC5-5976B1E75A9F}" srcOrd="12" destOrd="0" presId="urn:microsoft.com/office/officeart/2008/layout/LinedList"/>
    <dgm:cxn modelId="{B5C43FBC-7C05-48C8-B4E0-A056DF4761D1}" type="presParOf" srcId="{1B9864FE-6B6F-4176-AE8A-E2B45CE1CDA3}" destId="{6F67FCD0-AE1F-49AF-A872-97F37C5FABBA}" srcOrd="13" destOrd="0" presId="urn:microsoft.com/office/officeart/2008/layout/LinedList"/>
    <dgm:cxn modelId="{F6460B0C-B7D9-4330-8A3B-AE1C5B260AD9}" type="presParOf" srcId="{6F67FCD0-AE1F-49AF-A872-97F37C5FABBA}" destId="{12441276-6260-43F2-A038-14B609CE7648}" srcOrd="0" destOrd="0" presId="urn:microsoft.com/office/officeart/2008/layout/LinedList"/>
    <dgm:cxn modelId="{F4D1B6FC-7E37-4570-AC98-01DC417B770E}" type="presParOf" srcId="{6F67FCD0-AE1F-49AF-A872-97F37C5FABBA}" destId="{3EE80144-87BF-4735-A720-56CE761804A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C0A5E3-2102-4C5A-9F12-3A067C3E0CDB}">
      <dsp:nvSpPr>
        <dsp:cNvPr id="0" name=""/>
        <dsp:cNvSpPr/>
      </dsp:nvSpPr>
      <dsp:spPr>
        <a:xfrm>
          <a:off x="0" y="25601"/>
          <a:ext cx="4937774" cy="20057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effectLst>
                <a:outerShdw blurRad="38100" dist="38100" dir="2700000" algn="tl">
                  <a:srgbClr val="000000">
                    <a:alpha val="43137"/>
                  </a:srgbClr>
                </a:outerShdw>
              </a:effectLst>
            </a:rPr>
            <a:t>The culture of the United States has changed drastically since I was a child. And probably a lot since you entered kindergarten.</a:t>
          </a:r>
        </a:p>
      </dsp:txBody>
      <dsp:txXfrm>
        <a:off x="0" y="25601"/>
        <a:ext cx="4937774" cy="2005784"/>
      </dsp:txXfrm>
    </dsp:sp>
    <dsp:sp modelId="{8FB9F7CC-0099-4299-A06B-BB899899C196}">
      <dsp:nvSpPr>
        <dsp:cNvPr id="0" name=""/>
        <dsp:cNvSpPr/>
      </dsp:nvSpPr>
      <dsp:spPr>
        <a:xfrm>
          <a:off x="5296025" y="25601"/>
          <a:ext cx="4937774" cy="20057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effectLst>
                <a:outerShdw blurRad="38100" dist="38100" dir="2700000" algn="tl">
                  <a:srgbClr val="000000">
                    <a:alpha val="43137"/>
                  </a:srgbClr>
                </a:outerShdw>
              </a:effectLst>
            </a:rPr>
            <a:t>Beginning around 150 years ago, postmodern thinkers invaded universities with a (sincere) belief that truth is relative and the product of individual perception. </a:t>
          </a:r>
        </a:p>
      </dsp:txBody>
      <dsp:txXfrm>
        <a:off x="5296025" y="25601"/>
        <a:ext cx="4937774" cy="2005784"/>
      </dsp:txXfrm>
    </dsp:sp>
    <dsp:sp modelId="{2EACFB3C-6436-4887-8EE2-BD56C3E8E0A0}">
      <dsp:nvSpPr>
        <dsp:cNvPr id="0" name=""/>
        <dsp:cNvSpPr/>
      </dsp:nvSpPr>
      <dsp:spPr>
        <a:xfrm>
          <a:off x="0" y="2345553"/>
          <a:ext cx="4937774" cy="20057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effectLst>
                <a:outerShdw blurRad="38100" dist="38100" dir="2700000" algn="tl">
                  <a:srgbClr val="000000">
                    <a:alpha val="43137"/>
                  </a:srgbClr>
                </a:outerShdw>
              </a:effectLst>
            </a:rPr>
            <a:t>Postmodern thought included Christianity—”If it works for you.” A post-Christian world is openly hostile to the church and it’s gospel.</a:t>
          </a:r>
        </a:p>
      </dsp:txBody>
      <dsp:txXfrm>
        <a:off x="0" y="2345553"/>
        <a:ext cx="4937774" cy="2005784"/>
      </dsp:txXfrm>
    </dsp:sp>
    <dsp:sp modelId="{07E7B3DA-A9A1-450A-81CA-1A8BF35F3612}">
      <dsp:nvSpPr>
        <dsp:cNvPr id="0" name=""/>
        <dsp:cNvSpPr/>
      </dsp:nvSpPr>
      <dsp:spPr>
        <a:xfrm>
          <a:off x="5296025" y="2342817"/>
          <a:ext cx="4937774" cy="20057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effectLst>
                <a:outerShdw blurRad="38100" dist="38100" dir="2700000" algn="tl">
                  <a:srgbClr val="000000">
                    <a:alpha val="43137"/>
                  </a:srgbClr>
                </a:outerShdw>
              </a:effectLst>
            </a:rPr>
            <a:t> Jesus is still Lord and the gates of hell will not prevail against His church (ours maybe?)</a:t>
          </a:r>
        </a:p>
      </dsp:txBody>
      <dsp:txXfrm>
        <a:off x="5296025" y="2342817"/>
        <a:ext cx="4937774" cy="200578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8A5014-B8D1-477B-BBB2-D8351A7711A3}">
      <dsp:nvSpPr>
        <dsp:cNvPr id="0" name=""/>
        <dsp:cNvSpPr/>
      </dsp:nvSpPr>
      <dsp:spPr>
        <a:xfrm>
          <a:off x="0" y="696"/>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FEB71C-E867-41A8-AE7B-AFC2A00290DB}">
      <dsp:nvSpPr>
        <dsp:cNvPr id="0" name=""/>
        <dsp:cNvSpPr/>
      </dsp:nvSpPr>
      <dsp:spPr>
        <a:xfrm>
          <a:off x="0" y="696"/>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rPr>
            <a:t>1 Fascinated with the mystical and is interested in both the occult and darkness. </a:t>
          </a:r>
        </a:p>
      </dsp:txBody>
      <dsp:txXfrm>
        <a:off x="0" y="696"/>
        <a:ext cx="7372616" cy="815276"/>
      </dsp:txXfrm>
    </dsp:sp>
    <dsp:sp modelId="{6891DB0A-E886-4A3D-9749-2B634AD68E1F}">
      <dsp:nvSpPr>
        <dsp:cNvPr id="0" name=""/>
        <dsp:cNvSpPr/>
      </dsp:nvSpPr>
      <dsp:spPr>
        <a:xfrm>
          <a:off x="0" y="815973"/>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561AD1-1B9A-4DA5-82C0-C4DC1A4E5E42}">
      <dsp:nvSpPr>
        <dsp:cNvPr id="0" name=""/>
        <dsp:cNvSpPr/>
      </dsp:nvSpPr>
      <dsp:spPr>
        <a:xfrm>
          <a:off x="0" y="815973"/>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rPr>
            <a:t>2 Infatuated with measurable performance in companies, athletes and celebrities.</a:t>
          </a:r>
        </a:p>
      </dsp:txBody>
      <dsp:txXfrm>
        <a:off x="0" y="815973"/>
        <a:ext cx="7372616" cy="815276"/>
      </dsp:txXfrm>
    </dsp:sp>
    <dsp:sp modelId="{F453F63A-0B64-408D-BCAC-B0A313757276}">
      <dsp:nvSpPr>
        <dsp:cNvPr id="0" name=""/>
        <dsp:cNvSpPr/>
      </dsp:nvSpPr>
      <dsp:spPr>
        <a:xfrm>
          <a:off x="0" y="1631249"/>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7A13B1-0DAD-413A-A30B-640DB5D280F9}">
      <dsp:nvSpPr>
        <dsp:cNvPr id="0" name=""/>
        <dsp:cNvSpPr/>
      </dsp:nvSpPr>
      <dsp:spPr>
        <a:xfrm>
          <a:off x="0" y="1631249"/>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rPr>
            <a:t>3 No longer believing in absolute truth choosing which “truth” to believe, polarizing everything from the economy to medicine.</a:t>
          </a:r>
        </a:p>
      </dsp:txBody>
      <dsp:txXfrm>
        <a:off x="0" y="1631249"/>
        <a:ext cx="7372616" cy="815276"/>
      </dsp:txXfrm>
    </dsp:sp>
    <dsp:sp modelId="{E92D33DA-1BDF-4F4A-B379-60A25F3AAC88}">
      <dsp:nvSpPr>
        <dsp:cNvPr id="0" name=""/>
        <dsp:cNvSpPr/>
      </dsp:nvSpPr>
      <dsp:spPr>
        <a:xfrm>
          <a:off x="0" y="2446525"/>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F3AD7A-E85D-40E8-9D06-6FCDB1D80097}">
      <dsp:nvSpPr>
        <dsp:cNvPr id="0" name=""/>
        <dsp:cNvSpPr/>
      </dsp:nvSpPr>
      <dsp:spPr>
        <a:xfrm>
          <a:off x="0" y="2446525"/>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rPr>
            <a:t>4 Valuing credibility and seeking to defame and deconstruct the perceived inauthentic.</a:t>
          </a:r>
        </a:p>
      </dsp:txBody>
      <dsp:txXfrm>
        <a:off x="0" y="2446525"/>
        <a:ext cx="7372616" cy="815276"/>
      </dsp:txXfrm>
    </dsp:sp>
    <dsp:sp modelId="{E90D2253-6F66-4657-AACA-2CE27E244E70}">
      <dsp:nvSpPr>
        <dsp:cNvPr id="0" name=""/>
        <dsp:cNvSpPr/>
      </dsp:nvSpPr>
      <dsp:spPr>
        <a:xfrm>
          <a:off x="0" y="3261802"/>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FB13FB-641C-4DC4-92FC-ECD3A3BBBCD7}">
      <dsp:nvSpPr>
        <dsp:cNvPr id="0" name=""/>
        <dsp:cNvSpPr/>
      </dsp:nvSpPr>
      <dsp:spPr>
        <a:xfrm>
          <a:off x="0" y="3261802"/>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effectLst>
                <a:outerShdw blurRad="38100" dist="38100" dir="2700000" algn="tl">
                  <a:srgbClr val="000000">
                    <a:alpha val="43137"/>
                  </a:srgbClr>
                </a:outerShdw>
              </a:effectLst>
            </a:rPr>
            <a:t>5 Antagonistic to those who hold to moral absolutes of any kind.</a:t>
          </a:r>
        </a:p>
      </dsp:txBody>
      <dsp:txXfrm>
        <a:off x="0" y="3261802"/>
        <a:ext cx="7372616" cy="815276"/>
      </dsp:txXfrm>
    </dsp:sp>
    <dsp:sp modelId="{74732FA8-7DA3-403C-9120-1C3A29149186}">
      <dsp:nvSpPr>
        <dsp:cNvPr id="0" name=""/>
        <dsp:cNvSpPr/>
      </dsp:nvSpPr>
      <dsp:spPr>
        <a:xfrm>
          <a:off x="0" y="4077078"/>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D7EBDB-ACED-4AE9-B275-F4C648B4194E}">
      <dsp:nvSpPr>
        <dsp:cNvPr id="0" name=""/>
        <dsp:cNvSpPr/>
      </dsp:nvSpPr>
      <dsp:spPr>
        <a:xfrm>
          <a:off x="0" y="4077078"/>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effectLst>
                <a:outerShdw blurRad="38100" dist="38100" dir="2700000" algn="tl">
                  <a:srgbClr val="000000">
                    <a:alpha val="43137"/>
                  </a:srgbClr>
                </a:outerShdw>
              </a:effectLst>
            </a:rPr>
            <a:t>6 Distrusting all forms of authority and institutions, especially the church.</a:t>
          </a:r>
        </a:p>
      </dsp:txBody>
      <dsp:txXfrm>
        <a:off x="0" y="4077078"/>
        <a:ext cx="7372616" cy="815276"/>
      </dsp:txXfrm>
    </dsp:sp>
    <dsp:sp modelId="{B7A060C2-3375-4018-8BC5-5976B1E75A9F}">
      <dsp:nvSpPr>
        <dsp:cNvPr id="0" name=""/>
        <dsp:cNvSpPr/>
      </dsp:nvSpPr>
      <dsp:spPr>
        <a:xfrm>
          <a:off x="0" y="4892354"/>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441276-6260-43F2-A038-14B609CE7648}">
      <dsp:nvSpPr>
        <dsp:cNvPr id="0" name=""/>
        <dsp:cNvSpPr/>
      </dsp:nvSpPr>
      <dsp:spPr>
        <a:xfrm>
          <a:off x="0" y="4892354"/>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effectLst>
                <a:outerShdw blurRad="38100" dist="38100" dir="2700000" algn="tl">
                  <a:srgbClr val="000000">
                    <a:alpha val="43137"/>
                  </a:srgbClr>
                </a:outerShdw>
              </a:effectLst>
            </a:rPr>
            <a:t>7 Pursuing personal peace and contentment above societal needs.</a:t>
          </a:r>
        </a:p>
      </dsp:txBody>
      <dsp:txXfrm>
        <a:off x="0" y="4892354"/>
        <a:ext cx="7372616" cy="81527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8A5014-B8D1-477B-BBB2-D8351A7711A3}">
      <dsp:nvSpPr>
        <dsp:cNvPr id="0" name=""/>
        <dsp:cNvSpPr/>
      </dsp:nvSpPr>
      <dsp:spPr>
        <a:xfrm>
          <a:off x="0" y="696"/>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FEB71C-E867-41A8-AE7B-AFC2A00290DB}">
      <dsp:nvSpPr>
        <dsp:cNvPr id="0" name=""/>
        <dsp:cNvSpPr/>
      </dsp:nvSpPr>
      <dsp:spPr>
        <a:xfrm>
          <a:off x="0" y="696"/>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rPr>
            <a:t>1 Fascinated with the mystical and is interested in both the occult and darkness. </a:t>
          </a:r>
        </a:p>
      </dsp:txBody>
      <dsp:txXfrm>
        <a:off x="0" y="696"/>
        <a:ext cx="7372616" cy="815276"/>
      </dsp:txXfrm>
    </dsp:sp>
    <dsp:sp modelId="{6891DB0A-E886-4A3D-9749-2B634AD68E1F}">
      <dsp:nvSpPr>
        <dsp:cNvPr id="0" name=""/>
        <dsp:cNvSpPr/>
      </dsp:nvSpPr>
      <dsp:spPr>
        <a:xfrm>
          <a:off x="0" y="815973"/>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561AD1-1B9A-4DA5-82C0-C4DC1A4E5E42}">
      <dsp:nvSpPr>
        <dsp:cNvPr id="0" name=""/>
        <dsp:cNvSpPr/>
      </dsp:nvSpPr>
      <dsp:spPr>
        <a:xfrm>
          <a:off x="0" y="815973"/>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rPr>
            <a:t>2 Infatuated with measurable performance in companies, athletes and celebrities.</a:t>
          </a:r>
        </a:p>
      </dsp:txBody>
      <dsp:txXfrm>
        <a:off x="0" y="815973"/>
        <a:ext cx="7372616" cy="815276"/>
      </dsp:txXfrm>
    </dsp:sp>
    <dsp:sp modelId="{F453F63A-0B64-408D-BCAC-B0A313757276}">
      <dsp:nvSpPr>
        <dsp:cNvPr id="0" name=""/>
        <dsp:cNvSpPr/>
      </dsp:nvSpPr>
      <dsp:spPr>
        <a:xfrm>
          <a:off x="0" y="1631249"/>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7A13B1-0DAD-413A-A30B-640DB5D280F9}">
      <dsp:nvSpPr>
        <dsp:cNvPr id="0" name=""/>
        <dsp:cNvSpPr/>
      </dsp:nvSpPr>
      <dsp:spPr>
        <a:xfrm>
          <a:off x="0" y="1631249"/>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rPr>
            <a:t>3 No longer believing in absolute truth choosing which “truth” to believe, polarizing everything from the economy to medicine.</a:t>
          </a:r>
        </a:p>
      </dsp:txBody>
      <dsp:txXfrm>
        <a:off x="0" y="1631249"/>
        <a:ext cx="7372616" cy="815276"/>
      </dsp:txXfrm>
    </dsp:sp>
    <dsp:sp modelId="{E92D33DA-1BDF-4F4A-B379-60A25F3AAC88}">
      <dsp:nvSpPr>
        <dsp:cNvPr id="0" name=""/>
        <dsp:cNvSpPr/>
      </dsp:nvSpPr>
      <dsp:spPr>
        <a:xfrm>
          <a:off x="0" y="2446525"/>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F3AD7A-E85D-40E8-9D06-6FCDB1D80097}">
      <dsp:nvSpPr>
        <dsp:cNvPr id="0" name=""/>
        <dsp:cNvSpPr/>
      </dsp:nvSpPr>
      <dsp:spPr>
        <a:xfrm>
          <a:off x="0" y="2446525"/>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rPr>
            <a:t>4 Valuing credibility and seeking to defame and deconstruct the perceived inauthentic.</a:t>
          </a:r>
        </a:p>
      </dsp:txBody>
      <dsp:txXfrm>
        <a:off x="0" y="2446525"/>
        <a:ext cx="7372616" cy="815276"/>
      </dsp:txXfrm>
    </dsp:sp>
    <dsp:sp modelId="{E90D2253-6F66-4657-AACA-2CE27E244E70}">
      <dsp:nvSpPr>
        <dsp:cNvPr id="0" name=""/>
        <dsp:cNvSpPr/>
      </dsp:nvSpPr>
      <dsp:spPr>
        <a:xfrm>
          <a:off x="0" y="3261802"/>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FB13FB-641C-4DC4-92FC-ECD3A3BBBCD7}">
      <dsp:nvSpPr>
        <dsp:cNvPr id="0" name=""/>
        <dsp:cNvSpPr/>
      </dsp:nvSpPr>
      <dsp:spPr>
        <a:xfrm>
          <a:off x="0" y="3261802"/>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effectLst>
                <a:outerShdw blurRad="38100" dist="38100" dir="2700000" algn="tl">
                  <a:srgbClr val="000000">
                    <a:alpha val="43137"/>
                  </a:srgbClr>
                </a:outerShdw>
              </a:effectLst>
            </a:rPr>
            <a:t>5 Antagonistic to those who hold to moral absolutes of any kind.</a:t>
          </a:r>
        </a:p>
      </dsp:txBody>
      <dsp:txXfrm>
        <a:off x="0" y="3261802"/>
        <a:ext cx="7372616" cy="815276"/>
      </dsp:txXfrm>
    </dsp:sp>
    <dsp:sp modelId="{74732FA8-7DA3-403C-9120-1C3A29149186}">
      <dsp:nvSpPr>
        <dsp:cNvPr id="0" name=""/>
        <dsp:cNvSpPr/>
      </dsp:nvSpPr>
      <dsp:spPr>
        <a:xfrm>
          <a:off x="0" y="4077078"/>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D7EBDB-ACED-4AE9-B275-F4C648B4194E}">
      <dsp:nvSpPr>
        <dsp:cNvPr id="0" name=""/>
        <dsp:cNvSpPr/>
      </dsp:nvSpPr>
      <dsp:spPr>
        <a:xfrm>
          <a:off x="0" y="4077078"/>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effectLst>
                <a:outerShdw blurRad="38100" dist="38100" dir="2700000" algn="tl">
                  <a:srgbClr val="000000">
                    <a:alpha val="43137"/>
                  </a:srgbClr>
                </a:outerShdw>
              </a:effectLst>
            </a:rPr>
            <a:t>6 Distrusting all forms of authority and institutions, especially the church.</a:t>
          </a:r>
        </a:p>
      </dsp:txBody>
      <dsp:txXfrm>
        <a:off x="0" y="4077078"/>
        <a:ext cx="7372616" cy="815276"/>
      </dsp:txXfrm>
    </dsp:sp>
    <dsp:sp modelId="{B7A060C2-3375-4018-8BC5-5976B1E75A9F}">
      <dsp:nvSpPr>
        <dsp:cNvPr id="0" name=""/>
        <dsp:cNvSpPr/>
      </dsp:nvSpPr>
      <dsp:spPr>
        <a:xfrm>
          <a:off x="0" y="4892354"/>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441276-6260-43F2-A038-14B609CE7648}">
      <dsp:nvSpPr>
        <dsp:cNvPr id="0" name=""/>
        <dsp:cNvSpPr/>
      </dsp:nvSpPr>
      <dsp:spPr>
        <a:xfrm>
          <a:off x="0" y="4892354"/>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effectLst>
                <a:outerShdw blurRad="38100" dist="38100" dir="2700000" algn="tl">
                  <a:srgbClr val="000000">
                    <a:alpha val="43137"/>
                  </a:srgbClr>
                </a:outerShdw>
              </a:effectLst>
            </a:rPr>
            <a:t>7 Pursuing personal peace and contentment above societal needs.</a:t>
          </a:r>
        </a:p>
      </dsp:txBody>
      <dsp:txXfrm>
        <a:off x="0" y="4892354"/>
        <a:ext cx="7372616" cy="81527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8A5014-B8D1-477B-BBB2-D8351A7711A3}">
      <dsp:nvSpPr>
        <dsp:cNvPr id="0" name=""/>
        <dsp:cNvSpPr/>
      </dsp:nvSpPr>
      <dsp:spPr>
        <a:xfrm>
          <a:off x="0" y="696"/>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FEB71C-E867-41A8-AE7B-AFC2A00290DB}">
      <dsp:nvSpPr>
        <dsp:cNvPr id="0" name=""/>
        <dsp:cNvSpPr/>
      </dsp:nvSpPr>
      <dsp:spPr>
        <a:xfrm>
          <a:off x="0" y="696"/>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rPr>
            <a:t>1 Fascinated with the mystical and is interested in both the occult and darkness. </a:t>
          </a:r>
        </a:p>
      </dsp:txBody>
      <dsp:txXfrm>
        <a:off x="0" y="696"/>
        <a:ext cx="7372616" cy="815276"/>
      </dsp:txXfrm>
    </dsp:sp>
    <dsp:sp modelId="{6891DB0A-E886-4A3D-9749-2B634AD68E1F}">
      <dsp:nvSpPr>
        <dsp:cNvPr id="0" name=""/>
        <dsp:cNvSpPr/>
      </dsp:nvSpPr>
      <dsp:spPr>
        <a:xfrm>
          <a:off x="0" y="815973"/>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561AD1-1B9A-4DA5-82C0-C4DC1A4E5E42}">
      <dsp:nvSpPr>
        <dsp:cNvPr id="0" name=""/>
        <dsp:cNvSpPr/>
      </dsp:nvSpPr>
      <dsp:spPr>
        <a:xfrm>
          <a:off x="0" y="815973"/>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rPr>
            <a:t>2 Infatuated with measurable performance in companies, athletes and celebrities.</a:t>
          </a:r>
        </a:p>
      </dsp:txBody>
      <dsp:txXfrm>
        <a:off x="0" y="815973"/>
        <a:ext cx="7372616" cy="815276"/>
      </dsp:txXfrm>
    </dsp:sp>
    <dsp:sp modelId="{F453F63A-0B64-408D-BCAC-B0A313757276}">
      <dsp:nvSpPr>
        <dsp:cNvPr id="0" name=""/>
        <dsp:cNvSpPr/>
      </dsp:nvSpPr>
      <dsp:spPr>
        <a:xfrm>
          <a:off x="0" y="1631249"/>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7A13B1-0DAD-413A-A30B-640DB5D280F9}">
      <dsp:nvSpPr>
        <dsp:cNvPr id="0" name=""/>
        <dsp:cNvSpPr/>
      </dsp:nvSpPr>
      <dsp:spPr>
        <a:xfrm>
          <a:off x="0" y="1631249"/>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rPr>
            <a:t>3 No longer believing in absolute truth choosing which “truth” to believe, polarizing everything from the economy to medicine.</a:t>
          </a:r>
        </a:p>
      </dsp:txBody>
      <dsp:txXfrm>
        <a:off x="0" y="1631249"/>
        <a:ext cx="7372616" cy="815276"/>
      </dsp:txXfrm>
    </dsp:sp>
    <dsp:sp modelId="{E92D33DA-1BDF-4F4A-B379-60A25F3AAC88}">
      <dsp:nvSpPr>
        <dsp:cNvPr id="0" name=""/>
        <dsp:cNvSpPr/>
      </dsp:nvSpPr>
      <dsp:spPr>
        <a:xfrm>
          <a:off x="0" y="2446525"/>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F3AD7A-E85D-40E8-9D06-6FCDB1D80097}">
      <dsp:nvSpPr>
        <dsp:cNvPr id="0" name=""/>
        <dsp:cNvSpPr/>
      </dsp:nvSpPr>
      <dsp:spPr>
        <a:xfrm>
          <a:off x="0" y="2446525"/>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rPr>
            <a:t>4 Valuing credibility and seeking to defame and deconstruct the perceived inauthentic.</a:t>
          </a:r>
        </a:p>
      </dsp:txBody>
      <dsp:txXfrm>
        <a:off x="0" y="2446525"/>
        <a:ext cx="7372616" cy="815276"/>
      </dsp:txXfrm>
    </dsp:sp>
    <dsp:sp modelId="{E90D2253-6F66-4657-AACA-2CE27E244E70}">
      <dsp:nvSpPr>
        <dsp:cNvPr id="0" name=""/>
        <dsp:cNvSpPr/>
      </dsp:nvSpPr>
      <dsp:spPr>
        <a:xfrm>
          <a:off x="0" y="3261802"/>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FB13FB-641C-4DC4-92FC-ECD3A3BBBCD7}">
      <dsp:nvSpPr>
        <dsp:cNvPr id="0" name=""/>
        <dsp:cNvSpPr/>
      </dsp:nvSpPr>
      <dsp:spPr>
        <a:xfrm>
          <a:off x="0" y="3261802"/>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effectLst>
                <a:outerShdw blurRad="38100" dist="38100" dir="2700000" algn="tl">
                  <a:srgbClr val="000000">
                    <a:alpha val="43137"/>
                  </a:srgbClr>
                </a:outerShdw>
              </a:effectLst>
            </a:rPr>
            <a:t>5 Antagonistic to those who hold to moral absolutes of any kind.</a:t>
          </a:r>
        </a:p>
      </dsp:txBody>
      <dsp:txXfrm>
        <a:off x="0" y="3261802"/>
        <a:ext cx="7372616" cy="815276"/>
      </dsp:txXfrm>
    </dsp:sp>
    <dsp:sp modelId="{74732FA8-7DA3-403C-9120-1C3A29149186}">
      <dsp:nvSpPr>
        <dsp:cNvPr id="0" name=""/>
        <dsp:cNvSpPr/>
      </dsp:nvSpPr>
      <dsp:spPr>
        <a:xfrm>
          <a:off x="0" y="4077078"/>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D7EBDB-ACED-4AE9-B275-F4C648B4194E}">
      <dsp:nvSpPr>
        <dsp:cNvPr id="0" name=""/>
        <dsp:cNvSpPr/>
      </dsp:nvSpPr>
      <dsp:spPr>
        <a:xfrm>
          <a:off x="0" y="4077078"/>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effectLst>
                <a:outerShdw blurRad="38100" dist="38100" dir="2700000" algn="tl">
                  <a:srgbClr val="000000">
                    <a:alpha val="43137"/>
                  </a:srgbClr>
                </a:outerShdw>
              </a:effectLst>
            </a:rPr>
            <a:t>6 Distrusting all forms of authority and institutions, especially the church.</a:t>
          </a:r>
        </a:p>
      </dsp:txBody>
      <dsp:txXfrm>
        <a:off x="0" y="4077078"/>
        <a:ext cx="7372616" cy="815276"/>
      </dsp:txXfrm>
    </dsp:sp>
    <dsp:sp modelId="{B7A060C2-3375-4018-8BC5-5976B1E75A9F}">
      <dsp:nvSpPr>
        <dsp:cNvPr id="0" name=""/>
        <dsp:cNvSpPr/>
      </dsp:nvSpPr>
      <dsp:spPr>
        <a:xfrm>
          <a:off x="0" y="4892354"/>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441276-6260-43F2-A038-14B609CE7648}">
      <dsp:nvSpPr>
        <dsp:cNvPr id="0" name=""/>
        <dsp:cNvSpPr/>
      </dsp:nvSpPr>
      <dsp:spPr>
        <a:xfrm>
          <a:off x="0" y="4892354"/>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effectLst>
                <a:outerShdw blurRad="38100" dist="38100" dir="2700000" algn="tl">
                  <a:srgbClr val="000000">
                    <a:alpha val="43137"/>
                  </a:srgbClr>
                </a:outerShdw>
              </a:effectLst>
            </a:rPr>
            <a:t>7 Pursuing personal peace and contentment above societal needs.</a:t>
          </a:r>
        </a:p>
      </dsp:txBody>
      <dsp:txXfrm>
        <a:off x="0" y="4892354"/>
        <a:ext cx="7372616" cy="81527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8A5014-B8D1-477B-BBB2-D8351A7711A3}">
      <dsp:nvSpPr>
        <dsp:cNvPr id="0" name=""/>
        <dsp:cNvSpPr/>
      </dsp:nvSpPr>
      <dsp:spPr>
        <a:xfrm>
          <a:off x="0" y="696"/>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FEB71C-E867-41A8-AE7B-AFC2A00290DB}">
      <dsp:nvSpPr>
        <dsp:cNvPr id="0" name=""/>
        <dsp:cNvSpPr/>
      </dsp:nvSpPr>
      <dsp:spPr>
        <a:xfrm>
          <a:off x="0" y="696"/>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rPr>
            <a:t>1 Fascinated with the mystical and is interested in both the occult and darkness. </a:t>
          </a:r>
        </a:p>
      </dsp:txBody>
      <dsp:txXfrm>
        <a:off x="0" y="696"/>
        <a:ext cx="7372616" cy="815276"/>
      </dsp:txXfrm>
    </dsp:sp>
    <dsp:sp modelId="{6891DB0A-E886-4A3D-9749-2B634AD68E1F}">
      <dsp:nvSpPr>
        <dsp:cNvPr id="0" name=""/>
        <dsp:cNvSpPr/>
      </dsp:nvSpPr>
      <dsp:spPr>
        <a:xfrm>
          <a:off x="0" y="815973"/>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561AD1-1B9A-4DA5-82C0-C4DC1A4E5E42}">
      <dsp:nvSpPr>
        <dsp:cNvPr id="0" name=""/>
        <dsp:cNvSpPr/>
      </dsp:nvSpPr>
      <dsp:spPr>
        <a:xfrm>
          <a:off x="0" y="815973"/>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rPr>
            <a:t>2 Infatuated with measurable performance in companies, athletes and celebrities.</a:t>
          </a:r>
        </a:p>
      </dsp:txBody>
      <dsp:txXfrm>
        <a:off x="0" y="815973"/>
        <a:ext cx="7372616" cy="815276"/>
      </dsp:txXfrm>
    </dsp:sp>
    <dsp:sp modelId="{F453F63A-0B64-408D-BCAC-B0A313757276}">
      <dsp:nvSpPr>
        <dsp:cNvPr id="0" name=""/>
        <dsp:cNvSpPr/>
      </dsp:nvSpPr>
      <dsp:spPr>
        <a:xfrm>
          <a:off x="0" y="1631249"/>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7A13B1-0DAD-413A-A30B-640DB5D280F9}">
      <dsp:nvSpPr>
        <dsp:cNvPr id="0" name=""/>
        <dsp:cNvSpPr/>
      </dsp:nvSpPr>
      <dsp:spPr>
        <a:xfrm>
          <a:off x="0" y="1631249"/>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rPr>
            <a:t>3 No longer believing in absolute truth choosing which “truth” to believe, polarizing everything from the economy to medicine.</a:t>
          </a:r>
        </a:p>
      </dsp:txBody>
      <dsp:txXfrm>
        <a:off x="0" y="1631249"/>
        <a:ext cx="7372616" cy="815276"/>
      </dsp:txXfrm>
    </dsp:sp>
    <dsp:sp modelId="{E92D33DA-1BDF-4F4A-B379-60A25F3AAC88}">
      <dsp:nvSpPr>
        <dsp:cNvPr id="0" name=""/>
        <dsp:cNvSpPr/>
      </dsp:nvSpPr>
      <dsp:spPr>
        <a:xfrm>
          <a:off x="0" y="2446525"/>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F3AD7A-E85D-40E8-9D06-6FCDB1D80097}">
      <dsp:nvSpPr>
        <dsp:cNvPr id="0" name=""/>
        <dsp:cNvSpPr/>
      </dsp:nvSpPr>
      <dsp:spPr>
        <a:xfrm>
          <a:off x="0" y="2446525"/>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rPr>
            <a:t>4 Valuing credibility and seeking to defame and deconstruct the perceived inauthentic.</a:t>
          </a:r>
        </a:p>
      </dsp:txBody>
      <dsp:txXfrm>
        <a:off x="0" y="2446525"/>
        <a:ext cx="7372616" cy="815276"/>
      </dsp:txXfrm>
    </dsp:sp>
    <dsp:sp modelId="{E90D2253-6F66-4657-AACA-2CE27E244E70}">
      <dsp:nvSpPr>
        <dsp:cNvPr id="0" name=""/>
        <dsp:cNvSpPr/>
      </dsp:nvSpPr>
      <dsp:spPr>
        <a:xfrm>
          <a:off x="0" y="3261802"/>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FB13FB-641C-4DC4-92FC-ECD3A3BBBCD7}">
      <dsp:nvSpPr>
        <dsp:cNvPr id="0" name=""/>
        <dsp:cNvSpPr/>
      </dsp:nvSpPr>
      <dsp:spPr>
        <a:xfrm>
          <a:off x="0" y="3261802"/>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effectLst>
                <a:outerShdw blurRad="38100" dist="38100" dir="2700000" algn="tl">
                  <a:srgbClr val="000000">
                    <a:alpha val="43137"/>
                  </a:srgbClr>
                </a:outerShdw>
              </a:effectLst>
            </a:rPr>
            <a:t>5 Antagonistic to those who hold to moral absolutes of any kind.</a:t>
          </a:r>
        </a:p>
      </dsp:txBody>
      <dsp:txXfrm>
        <a:off x="0" y="3261802"/>
        <a:ext cx="7372616" cy="815276"/>
      </dsp:txXfrm>
    </dsp:sp>
    <dsp:sp modelId="{74732FA8-7DA3-403C-9120-1C3A29149186}">
      <dsp:nvSpPr>
        <dsp:cNvPr id="0" name=""/>
        <dsp:cNvSpPr/>
      </dsp:nvSpPr>
      <dsp:spPr>
        <a:xfrm>
          <a:off x="0" y="4077078"/>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D7EBDB-ACED-4AE9-B275-F4C648B4194E}">
      <dsp:nvSpPr>
        <dsp:cNvPr id="0" name=""/>
        <dsp:cNvSpPr/>
      </dsp:nvSpPr>
      <dsp:spPr>
        <a:xfrm>
          <a:off x="0" y="4077078"/>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effectLst>
                <a:outerShdw blurRad="38100" dist="38100" dir="2700000" algn="tl">
                  <a:srgbClr val="000000">
                    <a:alpha val="43137"/>
                  </a:srgbClr>
                </a:outerShdw>
              </a:effectLst>
            </a:rPr>
            <a:t>6 Distrusting all forms of authority and institutions, especially the church.</a:t>
          </a:r>
        </a:p>
      </dsp:txBody>
      <dsp:txXfrm>
        <a:off x="0" y="4077078"/>
        <a:ext cx="7372616" cy="815276"/>
      </dsp:txXfrm>
    </dsp:sp>
    <dsp:sp modelId="{B7A060C2-3375-4018-8BC5-5976B1E75A9F}">
      <dsp:nvSpPr>
        <dsp:cNvPr id="0" name=""/>
        <dsp:cNvSpPr/>
      </dsp:nvSpPr>
      <dsp:spPr>
        <a:xfrm>
          <a:off x="0" y="4892354"/>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441276-6260-43F2-A038-14B609CE7648}">
      <dsp:nvSpPr>
        <dsp:cNvPr id="0" name=""/>
        <dsp:cNvSpPr/>
      </dsp:nvSpPr>
      <dsp:spPr>
        <a:xfrm>
          <a:off x="0" y="4892354"/>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effectLst>
                <a:outerShdw blurRad="38100" dist="38100" dir="2700000" algn="tl">
                  <a:srgbClr val="000000">
                    <a:alpha val="43137"/>
                  </a:srgbClr>
                </a:outerShdw>
              </a:effectLst>
            </a:rPr>
            <a:t>7 Pursuing personal peace and contentment above societal needs.</a:t>
          </a:r>
        </a:p>
      </dsp:txBody>
      <dsp:txXfrm>
        <a:off x="0" y="4892354"/>
        <a:ext cx="7372616" cy="81527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6BC6CB-7420-4509-AB76-84D87E0A6E45}">
      <dsp:nvSpPr>
        <dsp:cNvPr id="0" name=""/>
        <dsp:cNvSpPr/>
      </dsp:nvSpPr>
      <dsp:spPr>
        <a:xfrm>
          <a:off x="0" y="203891"/>
          <a:ext cx="6912245" cy="163098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dirty="0">
              <a:effectLst>
                <a:outerShdw blurRad="38100" dist="38100" dir="2700000" algn="tl">
                  <a:srgbClr val="000000">
                    <a:alpha val="43137"/>
                  </a:srgbClr>
                </a:outerShdw>
              </a:effectLst>
            </a:rPr>
            <a:t>Church attendance is down – pre &amp; post Covid</a:t>
          </a:r>
        </a:p>
      </dsp:txBody>
      <dsp:txXfrm>
        <a:off x="79618" y="283509"/>
        <a:ext cx="6753009" cy="1471744"/>
      </dsp:txXfrm>
    </dsp:sp>
    <dsp:sp modelId="{BC2CB704-4C98-4241-BFE2-5C79A3A0F4D4}">
      <dsp:nvSpPr>
        <dsp:cNvPr id="0" name=""/>
        <dsp:cNvSpPr/>
      </dsp:nvSpPr>
      <dsp:spPr>
        <a:xfrm>
          <a:off x="0" y="1952951"/>
          <a:ext cx="6912245" cy="1630980"/>
        </a:xfrm>
        <a:prstGeom prst="roundRect">
          <a:avLst/>
        </a:prstGeom>
        <a:gradFill rotWithShape="0">
          <a:gsLst>
            <a:gs pos="0">
              <a:schemeClr val="accent2">
                <a:hueOff val="-2556499"/>
                <a:satOff val="-3410"/>
                <a:lumOff val="-10196"/>
                <a:alphaOff val="0"/>
                <a:satMod val="103000"/>
                <a:lumMod val="102000"/>
                <a:tint val="94000"/>
              </a:schemeClr>
            </a:gs>
            <a:gs pos="50000">
              <a:schemeClr val="accent2">
                <a:hueOff val="-2556499"/>
                <a:satOff val="-3410"/>
                <a:lumOff val="-10196"/>
                <a:alphaOff val="0"/>
                <a:satMod val="110000"/>
                <a:lumMod val="100000"/>
                <a:shade val="100000"/>
              </a:schemeClr>
            </a:gs>
            <a:gs pos="100000">
              <a:schemeClr val="accent2">
                <a:hueOff val="-2556499"/>
                <a:satOff val="-3410"/>
                <a:lumOff val="-1019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dirty="0">
              <a:effectLst>
                <a:outerShdw blurRad="38100" dist="38100" dir="2700000" algn="tl">
                  <a:srgbClr val="000000">
                    <a:alpha val="43137"/>
                  </a:srgbClr>
                </a:outerShdw>
              </a:effectLst>
            </a:rPr>
            <a:t>Church planting is up –         pre &amp; post Covid</a:t>
          </a:r>
        </a:p>
      </dsp:txBody>
      <dsp:txXfrm>
        <a:off x="79618" y="2032569"/>
        <a:ext cx="6753009" cy="1471744"/>
      </dsp:txXfrm>
    </dsp:sp>
    <dsp:sp modelId="{7F37FF02-F3F5-4199-BAB2-729F64B2590C}">
      <dsp:nvSpPr>
        <dsp:cNvPr id="0" name=""/>
        <dsp:cNvSpPr/>
      </dsp:nvSpPr>
      <dsp:spPr>
        <a:xfrm>
          <a:off x="0" y="3702011"/>
          <a:ext cx="6912245" cy="1630980"/>
        </a:xfrm>
        <a:prstGeom prst="roundRect">
          <a:avLst/>
        </a:prstGeom>
        <a:gradFill rotWithShape="0">
          <a:gsLst>
            <a:gs pos="0">
              <a:schemeClr val="accent2">
                <a:hueOff val="-5112997"/>
                <a:satOff val="-6820"/>
                <a:lumOff val="-20392"/>
                <a:alphaOff val="0"/>
                <a:satMod val="103000"/>
                <a:lumMod val="102000"/>
                <a:tint val="94000"/>
              </a:schemeClr>
            </a:gs>
            <a:gs pos="50000">
              <a:schemeClr val="accent2">
                <a:hueOff val="-5112997"/>
                <a:satOff val="-6820"/>
                <a:lumOff val="-20392"/>
                <a:alphaOff val="0"/>
                <a:satMod val="110000"/>
                <a:lumMod val="100000"/>
                <a:shade val="100000"/>
              </a:schemeClr>
            </a:gs>
            <a:gs pos="100000">
              <a:schemeClr val="accent2">
                <a:hueOff val="-5112997"/>
                <a:satOff val="-6820"/>
                <a:lumOff val="-2039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dirty="0">
              <a:effectLst>
                <a:outerShdw blurRad="38100" dist="38100" dir="2700000" algn="tl">
                  <a:srgbClr val="000000">
                    <a:alpha val="43137"/>
                  </a:srgbClr>
                </a:outerShdw>
              </a:effectLst>
            </a:rPr>
            <a:t>Dropouts are self-assembling micro expressions of church</a:t>
          </a:r>
        </a:p>
      </dsp:txBody>
      <dsp:txXfrm>
        <a:off x="79618" y="3781629"/>
        <a:ext cx="6753009" cy="147174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6BC6CB-7420-4509-AB76-84D87E0A6E45}">
      <dsp:nvSpPr>
        <dsp:cNvPr id="0" name=""/>
        <dsp:cNvSpPr/>
      </dsp:nvSpPr>
      <dsp:spPr>
        <a:xfrm>
          <a:off x="0" y="203891"/>
          <a:ext cx="6912245" cy="163098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dirty="0">
              <a:effectLst>
                <a:outerShdw blurRad="38100" dist="38100" dir="2700000" algn="tl">
                  <a:srgbClr val="000000">
                    <a:alpha val="43137"/>
                  </a:srgbClr>
                </a:outerShdw>
              </a:effectLst>
            </a:rPr>
            <a:t>Church attendance is down – pre &amp; post Covid</a:t>
          </a:r>
        </a:p>
      </dsp:txBody>
      <dsp:txXfrm>
        <a:off x="79618" y="283509"/>
        <a:ext cx="6753009" cy="1471744"/>
      </dsp:txXfrm>
    </dsp:sp>
    <dsp:sp modelId="{BC2CB704-4C98-4241-BFE2-5C79A3A0F4D4}">
      <dsp:nvSpPr>
        <dsp:cNvPr id="0" name=""/>
        <dsp:cNvSpPr/>
      </dsp:nvSpPr>
      <dsp:spPr>
        <a:xfrm>
          <a:off x="0" y="1952951"/>
          <a:ext cx="6912245" cy="1630980"/>
        </a:xfrm>
        <a:prstGeom prst="roundRect">
          <a:avLst/>
        </a:prstGeom>
        <a:gradFill rotWithShape="0">
          <a:gsLst>
            <a:gs pos="0">
              <a:schemeClr val="accent2">
                <a:hueOff val="-2556499"/>
                <a:satOff val="-3410"/>
                <a:lumOff val="-10196"/>
                <a:alphaOff val="0"/>
                <a:satMod val="103000"/>
                <a:lumMod val="102000"/>
                <a:tint val="94000"/>
              </a:schemeClr>
            </a:gs>
            <a:gs pos="50000">
              <a:schemeClr val="accent2">
                <a:hueOff val="-2556499"/>
                <a:satOff val="-3410"/>
                <a:lumOff val="-10196"/>
                <a:alphaOff val="0"/>
                <a:satMod val="110000"/>
                <a:lumMod val="100000"/>
                <a:shade val="100000"/>
              </a:schemeClr>
            </a:gs>
            <a:gs pos="100000">
              <a:schemeClr val="accent2">
                <a:hueOff val="-2556499"/>
                <a:satOff val="-3410"/>
                <a:lumOff val="-1019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dirty="0">
              <a:effectLst>
                <a:outerShdw blurRad="38100" dist="38100" dir="2700000" algn="tl">
                  <a:srgbClr val="000000">
                    <a:alpha val="43137"/>
                  </a:srgbClr>
                </a:outerShdw>
              </a:effectLst>
            </a:rPr>
            <a:t>Church planting is up –         pre &amp; post Covid</a:t>
          </a:r>
        </a:p>
      </dsp:txBody>
      <dsp:txXfrm>
        <a:off x="79618" y="2032569"/>
        <a:ext cx="6753009" cy="1471744"/>
      </dsp:txXfrm>
    </dsp:sp>
    <dsp:sp modelId="{7F37FF02-F3F5-4199-BAB2-729F64B2590C}">
      <dsp:nvSpPr>
        <dsp:cNvPr id="0" name=""/>
        <dsp:cNvSpPr/>
      </dsp:nvSpPr>
      <dsp:spPr>
        <a:xfrm>
          <a:off x="0" y="3702011"/>
          <a:ext cx="6912245" cy="1630980"/>
        </a:xfrm>
        <a:prstGeom prst="roundRect">
          <a:avLst/>
        </a:prstGeom>
        <a:gradFill rotWithShape="0">
          <a:gsLst>
            <a:gs pos="0">
              <a:schemeClr val="accent2">
                <a:hueOff val="-5112997"/>
                <a:satOff val="-6820"/>
                <a:lumOff val="-20392"/>
                <a:alphaOff val="0"/>
                <a:satMod val="103000"/>
                <a:lumMod val="102000"/>
                <a:tint val="94000"/>
              </a:schemeClr>
            </a:gs>
            <a:gs pos="50000">
              <a:schemeClr val="accent2">
                <a:hueOff val="-5112997"/>
                <a:satOff val="-6820"/>
                <a:lumOff val="-20392"/>
                <a:alphaOff val="0"/>
                <a:satMod val="110000"/>
                <a:lumMod val="100000"/>
                <a:shade val="100000"/>
              </a:schemeClr>
            </a:gs>
            <a:gs pos="100000">
              <a:schemeClr val="accent2">
                <a:hueOff val="-5112997"/>
                <a:satOff val="-6820"/>
                <a:lumOff val="-2039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dirty="0">
              <a:effectLst>
                <a:outerShdw blurRad="38100" dist="38100" dir="2700000" algn="tl">
                  <a:srgbClr val="000000">
                    <a:alpha val="43137"/>
                  </a:srgbClr>
                </a:outerShdw>
              </a:effectLst>
            </a:rPr>
            <a:t>Dropouts are self-assembling micro expressions of church</a:t>
          </a:r>
        </a:p>
      </dsp:txBody>
      <dsp:txXfrm>
        <a:off x="79618" y="3781629"/>
        <a:ext cx="6753009" cy="147174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6BC6CB-7420-4509-AB76-84D87E0A6E45}">
      <dsp:nvSpPr>
        <dsp:cNvPr id="0" name=""/>
        <dsp:cNvSpPr/>
      </dsp:nvSpPr>
      <dsp:spPr>
        <a:xfrm>
          <a:off x="0" y="203891"/>
          <a:ext cx="6912245" cy="163098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dirty="0">
              <a:effectLst>
                <a:outerShdw blurRad="38100" dist="38100" dir="2700000" algn="tl">
                  <a:srgbClr val="000000">
                    <a:alpha val="43137"/>
                  </a:srgbClr>
                </a:outerShdw>
              </a:effectLst>
            </a:rPr>
            <a:t>Church attendance is down – pre &amp; post Covid</a:t>
          </a:r>
        </a:p>
      </dsp:txBody>
      <dsp:txXfrm>
        <a:off x="79618" y="283509"/>
        <a:ext cx="6753009" cy="1471744"/>
      </dsp:txXfrm>
    </dsp:sp>
    <dsp:sp modelId="{BC2CB704-4C98-4241-BFE2-5C79A3A0F4D4}">
      <dsp:nvSpPr>
        <dsp:cNvPr id="0" name=""/>
        <dsp:cNvSpPr/>
      </dsp:nvSpPr>
      <dsp:spPr>
        <a:xfrm>
          <a:off x="0" y="1952951"/>
          <a:ext cx="6912245" cy="1630980"/>
        </a:xfrm>
        <a:prstGeom prst="roundRect">
          <a:avLst/>
        </a:prstGeom>
        <a:gradFill rotWithShape="0">
          <a:gsLst>
            <a:gs pos="0">
              <a:schemeClr val="accent2">
                <a:hueOff val="-2556499"/>
                <a:satOff val="-3410"/>
                <a:lumOff val="-10196"/>
                <a:alphaOff val="0"/>
                <a:satMod val="103000"/>
                <a:lumMod val="102000"/>
                <a:tint val="94000"/>
              </a:schemeClr>
            </a:gs>
            <a:gs pos="50000">
              <a:schemeClr val="accent2">
                <a:hueOff val="-2556499"/>
                <a:satOff val="-3410"/>
                <a:lumOff val="-10196"/>
                <a:alphaOff val="0"/>
                <a:satMod val="110000"/>
                <a:lumMod val="100000"/>
                <a:shade val="100000"/>
              </a:schemeClr>
            </a:gs>
            <a:gs pos="100000">
              <a:schemeClr val="accent2">
                <a:hueOff val="-2556499"/>
                <a:satOff val="-3410"/>
                <a:lumOff val="-1019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dirty="0">
              <a:effectLst>
                <a:outerShdw blurRad="38100" dist="38100" dir="2700000" algn="tl">
                  <a:srgbClr val="000000">
                    <a:alpha val="43137"/>
                  </a:srgbClr>
                </a:outerShdw>
              </a:effectLst>
            </a:rPr>
            <a:t>Church planting is up –         pre &amp; post Covid</a:t>
          </a:r>
        </a:p>
      </dsp:txBody>
      <dsp:txXfrm>
        <a:off x="79618" y="2032569"/>
        <a:ext cx="6753009" cy="1471744"/>
      </dsp:txXfrm>
    </dsp:sp>
    <dsp:sp modelId="{7F37FF02-F3F5-4199-BAB2-729F64B2590C}">
      <dsp:nvSpPr>
        <dsp:cNvPr id="0" name=""/>
        <dsp:cNvSpPr/>
      </dsp:nvSpPr>
      <dsp:spPr>
        <a:xfrm>
          <a:off x="0" y="3702011"/>
          <a:ext cx="6912245" cy="1630980"/>
        </a:xfrm>
        <a:prstGeom prst="roundRect">
          <a:avLst/>
        </a:prstGeom>
        <a:gradFill rotWithShape="0">
          <a:gsLst>
            <a:gs pos="0">
              <a:schemeClr val="accent2">
                <a:hueOff val="-5112997"/>
                <a:satOff val="-6820"/>
                <a:lumOff val="-20392"/>
                <a:alphaOff val="0"/>
                <a:satMod val="103000"/>
                <a:lumMod val="102000"/>
                <a:tint val="94000"/>
              </a:schemeClr>
            </a:gs>
            <a:gs pos="50000">
              <a:schemeClr val="accent2">
                <a:hueOff val="-5112997"/>
                <a:satOff val="-6820"/>
                <a:lumOff val="-20392"/>
                <a:alphaOff val="0"/>
                <a:satMod val="110000"/>
                <a:lumMod val="100000"/>
                <a:shade val="100000"/>
              </a:schemeClr>
            </a:gs>
            <a:gs pos="100000">
              <a:schemeClr val="accent2">
                <a:hueOff val="-5112997"/>
                <a:satOff val="-6820"/>
                <a:lumOff val="-2039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dirty="0">
              <a:effectLst>
                <a:outerShdw blurRad="38100" dist="38100" dir="2700000" algn="tl">
                  <a:srgbClr val="000000">
                    <a:alpha val="43137"/>
                  </a:srgbClr>
                </a:outerShdw>
              </a:effectLst>
            </a:rPr>
            <a:t>Dropouts are self-assembling micro expressions of church</a:t>
          </a:r>
        </a:p>
      </dsp:txBody>
      <dsp:txXfrm>
        <a:off x="79618" y="3781629"/>
        <a:ext cx="6753009" cy="1471744"/>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6BC6CB-7420-4509-AB76-84D87E0A6E45}">
      <dsp:nvSpPr>
        <dsp:cNvPr id="0" name=""/>
        <dsp:cNvSpPr/>
      </dsp:nvSpPr>
      <dsp:spPr>
        <a:xfrm>
          <a:off x="0" y="203891"/>
          <a:ext cx="6912245" cy="163098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dirty="0">
              <a:effectLst>
                <a:outerShdw blurRad="38100" dist="38100" dir="2700000" algn="tl">
                  <a:srgbClr val="000000">
                    <a:alpha val="43137"/>
                  </a:srgbClr>
                </a:outerShdw>
              </a:effectLst>
            </a:rPr>
            <a:t>Church attendance is down – pre &amp; post Covid</a:t>
          </a:r>
        </a:p>
      </dsp:txBody>
      <dsp:txXfrm>
        <a:off x="79618" y="283509"/>
        <a:ext cx="6753009" cy="1471744"/>
      </dsp:txXfrm>
    </dsp:sp>
    <dsp:sp modelId="{BC2CB704-4C98-4241-BFE2-5C79A3A0F4D4}">
      <dsp:nvSpPr>
        <dsp:cNvPr id="0" name=""/>
        <dsp:cNvSpPr/>
      </dsp:nvSpPr>
      <dsp:spPr>
        <a:xfrm>
          <a:off x="0" y="1952951"/>
          <a:ext cx="6912245" cy="1630980"/>
        </a:xfrm>
        <a:prstGeom prst="roundRect">
          <a:avLst/>
        </a:prstGeom>
        <a:gradFill rotWithShape="0">
          <a:gsLst>
            <a:gs pos="0">
              <a:schemeClr val="accent2">
                <a:hueOff val="-2556499"/>
                <a:satOff val="-3410"/>
                <a:lumOff val="-10196"/>
                <a:alphaOff val="0"/>
                <a:satMod val="103000"/>
                <a:lumMod val="102000"/>
                <a:tint val="94000"/>
              </a:schemeClr>
            </a:gs>
            <a:gs pos="50000">
              <a:schemeClr val="accent2">
                <a:hueOff val="-2556499"/>
                <a:satOff val="-3410"/>
                <a:lumOff val="-10196"/>
                <a:alphaOff val="0"/>
                <a:satMod val="110000"/>
                <a:lumMod val="100000"/>
                <a:shade val="100000"/>
              </a:schemeClr>
            </a:gs>
            <a:gs pos="100000">
              <a:schemeClr val="accent2">
                <a:hueOff val="-2556499"/>
                <a:satOff val="-3410"/>
                <a:lumOff val="-1019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dirty="0">
              <a:effectLst>
                <a:outerShdw blurRad="38100" dist="38100" dir="2700000" algn="tl">
                  <a:srgbClr val="000000">
                    <a:alpha val="43137"/>
                  </a:srgbClr>
                </a:outerShdw>
              </a:effectLst>
            </a:rPr>
            <a:t>Church planting is up –         pre &amp; post Covid</a:t>
          </a:r>
        </a:p>
      </dsp:txBody>
      <dsp:txXfrm>
        <a:off x="79618" y="2032569"/>
        <a:ext cx="6753009" cy="1471744"/>
      </dsp:txXfrm>
    </dsp:sp>
    <dsp:sp modelId="{7F37FF02-F3F5-4199-BAB2-729F64B2590C}">
      <dsp:nvSpPr>
        <dsp:cNvPr id="0" name=""/>
        <dsp:cNvSpPr/>
      </dsp:nvSpPr>
      <dsp:spPr>
        <a:xfrm>
          <a:off x="0" y="3702011"/>
          <a:ext cx="6912245" cy="1630980"/>
        </a:xfrm>
        <a:prstGeom prst="roundRect">
          <a:avLst/>
        </a:prstGeom>
        <a:gradFill rotWithShape="0">
          <a:gsLst>
            <a:gs pos="0">
              <a:schemeClr val="accent2">
                <a:hueOff val="-5112997"/>
                <a:satOff val="-6820"/>
                <a:lumOff val="-20392"/>
                <a:alphaOff val="0"/>
                <a:satMod val="103000"/>
                <a:lumMod val="102000"/>
                <a:tint val="94000"/>
              </a:schemeClr>
            </a:gs>
            <a:gs pos="50000">
              <a:schemeClr val="accent2">
                <a:hueOff val="-5112997"/>
                <a:satOff val="-6820"/>
                <a:lumOff val="-20392"/>
                <a:alphaOff val="0"/>
                <a:satMod val="110000"/>
                <a:lumMod val="100000"/>
                <a:shade val="100000"/>
              </a:schemeClr>
            </a:gs>
            <a:gs pos="100000">
              <a:schemeClr val="accent2">
                <a:hueOff val="-5112997"/>
                <a:satOff val="-6820"/>
                <a:lumOff val="-2039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dirty="0">
              <a:effectLst>
                <a:outerShdw blurRad="38100" dist="38100" dir="2700000" algn="tl">
                  <a:srgbClr val="000000">
                    <a:alpha val="43137"/>
                  </a:srgbClr>
                </a:outerShdw>
              </a:effectLst>
            </a:rPr>
            <a:t>Dropouts are self-assembling micro expressions of church</a:t>
          </a:r>
        </a:p>
      </dsp:txBody>
      <dsp:txXfrm>
        <a:off x="79618" y="3781629"/>
        <a:ext cx="6753009" cy="1471744"/>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46C3FC-2A7A-4475-8AF0-03B8AC1FF151}">
      <dsp:nvSpPr>
        <dsp:cNvPr id="0" name=""/>
        <dsp:cNvSpPr/>
      </dsp:nvSpPr>
      <dsp:spPr>
        <a:xfrm>
          <a:off x="0" y="4216"/>
          <a:ext cx="10233025" cy="2574000"/>
        </a:xfrm>
        <a:prstGeom prst="roundRect">
          <a:avLst/>
        </a:prstGeom>
        <a:solidFill>
          <a:schemeClr val="tx2">
            <a:lumMod val="5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effectLst>
                <a:outerShdw blurRad="38100" dist="38100" dir="2700000" algn="tl">
                  <a:srgbClr val="000000">
                    <a:alpha val="43137"/>
                  </a:srgbClr>
                </a:outerShdw>
              </a:effectLst>
            </a:rPr>
            <a:t>When seventy years are completed for Babylon, I will visit you and keep My good promise to you, causing you to return to this place. 11 For I know the thoughts and plans that I have for you, says the Lord, thoughts and plans for welfare and peace and not for evil, to give you hope in your final outcome. Then you will call upon Me, and you will come and pray to Me, and I will hear and heed you.  Jeremiah 29:10-12 AMP</a:t>
          </a:r>
        </a:p>
      </dsp:txBody>
      <dsp:txXfrm>
        <a:off x="125652" y="129868"/>
        <a:ext cx="9981721" cy="2322696"/>
      </dsp:txXfrm>
    </dsp:sp>
    <dsp:sp modelId="{F7658557-C1C5-4D8F-9A75-615B0927E3CA}">
      <dsp:nvSpPr>
        <dsp:cNvPr id="0" name=""/>
        <dsp:cNvSpPr/>
      </dsp:nvSpPr>
      <dsp:spPr>
        <a:xfrm>
          <a:off x="0" y="2650216"/>
          <a:ext cx="10233025" cy="2574000"/>
        </a:xfrm>
        <a:prstGeom prst="roundRect">
          <a:avLst/>
        </a:prstGeom>
        <a:solidFill>
          <a:schemeClr val="accent3">
            <a:lumMod val="75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effectLst>
                <a:outerShdw blurRad="38100" dist="38100" dir="2700000" algn="tl">
                  <a:srgbClr val="000000">
                    <a:alpha val="43137"/>
                  </a:srgbClr>
                </a:outerShdw>
              </a:effectLst>
            </a:rPr>
            <a:t>I have strength for all things in Christ Who empowers me (I am ready for anything and equal to anything through Him Who infuses inner strength into me; I am self-sufficient in Christ's sufficiency). Philippians 4:13 AMP</a:t>
          </a:r>
        </a:p>
      </dsp:txBody>
      <dsp:txXfrm>
        <a:off x="125652" y="2775868"/>
        <a:ext cx="9981721" cy="2322696"/>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46C3FC-2A7A-4475-8AF0-03B8AC1FF151}">
      <dsp:nvSpPr>
        <dsp:cNvPr id="0" name=""/>
        <dsp:cNvSpPr/>
      </dsp:nvSpPr>
      <dsp:spPr>
        <a:xfrm>
          <a:off x="0" y="4216"/>
          <a:ext cx="10233025" cy="2574000"/>
        </a:xfrm>
        <a:prstGeom prst="roundRect">
          <a:avLst/>
        </a:prstGeom>
        <a:solidFill>
          <a:schemeClr val="tx2">
            <a:lumMod val="5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effectLst>
                <a:outerShdw blurRad="38100" dist="38100" dir="2700000" algn="tl">
                  <a:srgbClr val="000000">
                    <a:alpha val="43137"/>
                  </a:srgbClr>
                </a:outerShdw>
              </a:effectLst>
            </a:rPr>
            <a:t>When seventy years are completed for Babylon, I will visit you and keep My good promise to you, causing you to return to this place. 11 For I know the thoughts and plans that I have for you, says the Lord, thoughts and plans for welfare and peace and not for evil, to give you hope in your final outcome. Then you will call upon Me, and you will come and pray to Me, and I will hear and heed you.  Jeremiah 29:10-12 AMP</a:t>
          </a:r>
        </a:p>
      </dsp:txBody>
      <dsp:txXfrm>
        <a:off x="125652" y="129868"/>
        <a:ext cx="9981721" cy="2322696"/>
      </dsp:txXfrm>
    </dsp:sp>
    <dsp:sp modelId="{F7658557-C1C5-4D8F-9A75-615B0927E3CA}">
      <dsp:nvSpPr>
        <dsp:cNvPr id="0" name=""/>
        <dsp:cNvSpPr/>
      </dsp:nvSpPr>
      <dsp:spPr>
        <a:xfrm>
          <a:off x="0" y="2650216"/>
          <a:ext cx="10233025" cy="2574000"/>
        </a:xfrm>
        <a:prstGeom prst="roundRect">
          <a:avLst/>
        </a:prstGeom>
        <a:solidFill>
          <a:schemeClr val="accent3">
            <a:lumMod val="75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effectLst>
                <a:outerShdw blurRad="38100" dist="38100" dir="2700000" algn="tl">
                  <a:srgbClr val="000000">
                    <a:alpha val="43137"/>
                  </a:srgbClr>
                </a:outerShdw>
              </a:effectLst>
            </a:rPr>
            <a:t>I have strength for all things in Christ Who empowers me (I am ready for anything and equal to anything through Him Who infuses inner strength into me; I am self-sufficient in Christ's sufficiency). Philippians 4:13 AMP</a:t>
          </a:r>
        </a:p>
      </dsp:txBody>
      <dsp:txXfrm>
        <a:off x="125652" y="2775868"/>
        <a:ext cx="9981721" cy="23226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C0A5E3-2102-4C5A-9F12-3A067C3E0CDB}">
      <dsp:nvSpPr>
        <dsp:cNvPr id="0" name=""/>
        <dsp:cNvSpPr/>
      </dsp:nvSpPr>
      <dsp:spPr>
        <a:xfrm>
          <a:off x="0" y="25601"/>
          <a:ext cx="4937774" cy="20057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effectLst>
                <a:outerShdw blurRad="38100" dist="38100" dir="2700000" algn="tl">
                  <a:srgbClr val="000000">
                    <a:alpha val="43137"/>
                  </a:srgbClr>
                </a:outerShdw>
              </a:effectLst>
            </a:rPr>
            <a:t>The culture of the United States has changed drastically since I was a child. And probably a lot since you entered kindergarten.</a:t>
          </a:r>
        </a:p>
      </dsp:txBody>
      <dsp:txXfrm>
        <a:off x="0" y="25601"/>
        <a:ext cx="4937774" cy="2005784"/>
      </dsp:txXfrm>
    </dsp:sp>
    <dsp:sp modelId="{8FB9F7CC-0099-4299-A06B-BB899899C196}">
      <dsp:nvSpPr>
        <dsp:cNvPr id="0" name=""/>
        <dsp:cNvSpPr/>
      </dsp:nvSpPr>
      <dsp:spPr>
        <a:xfrm>
          <a:off x="5296025" y="25601"/>
          <a:ext cx="4937774" cy="20057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effectLst>
                <a:outerShdw blurRad="38100" dist="38100" dir="2700000" algn="tl">
                  <a:srgbClr val="000000">
                    <a:alpha val="43137"/>
                  </a:srgbClr>
                </a:outerShdw>
              </a:effectLst>
            </a:rPr>
            <a:t>Beginning around 150 years ago, postmodern thinkers invaded universities with a (sincere) belief that truth is relative and the product of individual perception. </a:t>
          </a:r>
        </a:p>
      </dsp:txBody>
      <dsp:txXfrm>
        <a:off x="5296025" y="25601"/>
        <a:ext cx="4937774" cy="2005784"/>
      </dsp:txXfrm>
    </dsp:sp>
    <dsp:sp modelId="{2EACFB3C-6436-4887-8EE2-BD56C3E8E0A0}">
      <dsp:nvSpPr>
        <dsp:cNvPr id="0" name=""/>
        <dsp:cNvSpPr/>
      </dsp:nvSpPr>
      <dsp:spPr>
        <a:xfrm>
          <a:off x="0" y="2345553"/>
          <a:ext cx="4937774" cy="20057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effectLst>
                <a:outerShdw blurRad="38100" dist="38100" dir="2700000" algn="tl">
                  <a:srgbClr val="000000">
                    <a:alpha val="43137"/>
                  </a:srgbClr>
                </a:outerShdw>
              </a:effectLst>
            </a:rPr>
            <a:t>Postmodern thought included Christianity—”If it works for you.” A post-Christian world is openly hostile to the church and it’s gospel.</a:t>
          </a:r>
        </a:p>
      </dsp:txBody>
      <dsp:txXfrm>
        <a:off x="0" y="2345553"/>
        <a:ext cx="4937774" cy="2005784"/>
      </dsp:txXfrm>
    </dsp:sp>
    <dsp:sp modelId="{07E7B3DA-A9A1-450A-81CA-1A8BF35F3612}">
      <dsp:nvSpPr>
        <dsp:cNvPr id="0" name=""/>
        <dsp:cNvSpPr/>
      </dsp:nvSpPr>
      <dsp:spPr>
        <a:xfrm>
          <a:off x="5296025" y="2342817"/>
          <a:ext cx="4937774" cy="20057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effectLst>
                <a:outerShdw blurRad="38100" dist="38100" dir="2700000" algn="tl">
                  <a:srgbClr val="000000">
                    <a:alpha val="43137"/>
                  </a:srgbClr>
                </a:outerShdw>
              </a:effectLst>
            </a:rPr>
            <a:t> Jesus is still Lord and the gates of hell will not prevail against His church (ours maybe?)</a:t>
          </a:r>
        </a:p>
      </dsp:txBody>
      <dsp:txXfrm>
        <a:off x="5296025" y="2342817"/>
        <a:ext cx="4937774" cy="2005784"/>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46C3FC-2A7A-4475-8AF0-03B8AC1FF151}">
      <dsp:nvSpPr>
        <dsp:cNvPr id="0" name=""/>
        <dsp:cNvSpPr/>
      </dsp:nvSpPr>
      <dsp:spPr>
        <a:xfrm>
          <a:off x="0" y="4216"/>
          <a:ext cx="10233025" cy="2574000"/>
        </a:xfrm>
        <a:prstGeom prst="roundRect">
          <a:avLst/>
        </a:prstGeom>
        <a:solidFill>
          <a:schemeClr val="tx2">
            <a:lumMod val="5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effectLst>
                <a:outerShdw blurRad="38100" dist="38100" dir="2700000" algn="tl">
                  <a:srgbClr val="000000">
                    <a:alpha val="43137"/>
                  </a:srgbClr>
                </a:outerShdw>
              </a:effectLst>
            </a:rPr>
            <a:t>When seventy years are completed for Babylon, I will visit you and keep My good promise to you, causing you to return to this place. 11 For I know the thoughts and plans that I have for you, says the Lord, thoughts and plans for welfare and peace and not for evil, to give you hope in your final outcome. Then you will call upon Me, and you will come and pray to Me, and I will hear and heed you.  Jeremiah 29:10-12 AMP</a:t>
          </a:r>
        </a:p>
      </dsp:txBody>
      <dsp:txXfrm>
        <a:off x="125652" y="129868"/>
        <a:ext cx="9981721" cy="2322696"/>
      </dsp:txXfrm>
    </dsp:sp>
    <dsp:sp modelId="{F7658557-C1C5-4D8F-9A75-615B0927E3CA}">
      <dsp:nvSpPr>
        <dsp:cNvPr id="0" name=""/>
        <dsp:cNvSpPr/>
      </dsp:nvSpPr>
      <dsp:spPr>
        <a:xfrm>
          <a:off x="0" y="2650216"/>
          <a:ext cx="10233025" cy="2574000"/>
        </a:xfrm>
        <a:prstGeom prst="roundRect">
          <a:avLst/>
        </a:prstGeom>
        <a:solidFill>
          <a:schemeClr val="accent3">
            <a:lumMod val="75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effectLst>
                <a:outerShdw blurRad="38100" dist="38100" dir="2700000" algn="tl">
                  <a:srgbClr val="000000">
                    <a:alpha val="43137"/>
                  </a:srgbClr>
                </a:outerShdw>
              </a:effectLst>
            </a:rPr>
            <a:t>I have strength for all things in Christ Who empowers me (I am ready for anything and equal to anything through Him Who infuses inner strength into me; I am self-sufficient in Christ's sufficiency). Philippians 4:13 AMP</a:t>
          </a:r>
        </a:p>
      </dsp:txBody>
      <dsp:txXfrm>
        <a:off x="125652" y="2775868"/>
        <a:ext cx="9981721" cy="2322696"/>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F617E1-6167-4172-9A00-33178A857C9F}">
      <dsp:nvSpPr>
        <dsp:cNvPr id="0" name=""/>
        <dsp:cNvSpPr/>
      </dsp:nvSpPr>
      <dsp:spPr>
        <a:xfrm>
          <a:off x="2199132" y="588"/>
          <a:ext cx="8796528" cy="765441"/>
        </a:xfrm>
        <a:prstGeom prst="rect">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77" tIns="194422" rIns="170677" bIns="194422" numCol="1" spcCol="1270" anchor="ctr" anchorCtr="0">
          <a:noAutofit/>
        </a:bodyPr>
        <a:lstStyle/>
        <a:p>
          <a:pPr marL="0" lvl="0" indent="0" algn="l" defTabSz="889000">
            <a:lnSpc>
              <a:spcPct val="90000"/>
            </a:lnSpc>
            <a:spcBef>
              <a:spcPct val="0"/>
            </a:spcBef>
            <a:spcAft>
              <a:spcPct val="35000"/>
            </a:spcAft>
            <a:buNone/>
          </a:pPr>
          <a:r>
            <a:rPr lang="en-US" sz="2000" b="1" kern="1200" dirty="0"/>
            <a:t>Purpose to maintain your standards while being reasonable.                        Daniel 1:8-16 NIV</a:t>
          </a:r>
        </a:p>
      </dsp:txBody>
      <dsp:txXfrm>
        <a:off x="2199132" y="588"/>
        <a:ext cx="8796528" cy="765441"/>
      </dsp:txXfrm>
    </dsp:sp>
    <dsp:sp modelId="{52DB5890-0042-4968-A7F9-D5A58223FE0D}">
      <dsp:nvSpPr>
        <dsp:cNvPr id="0" name=""/>
        <dsp:cNvSpPr/>
      </dsp:nvSpPr>
      <dsp:spPr>
        <a:xfrm>
          <a:off x="0" y="588"/>
          <a:ext cx="2199132" cy="765441"/>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6371" tIns="75609" rIns="116371" bIns="75609"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effectLst/>
            </a:rPr>
            <a:t>PURPOSE</a:t>
          </a:r>
        </a:p>
      </dsp:txBody>
      <dsp:txXfrm>
        <a:off x="0" y="588"/>
        <a:ext cx="2199132" cy="765441"/>
      </dsp:txXfrm>
    </dsp:sp>
    <dsp:sp modelId="{A9DDF2D2-6502-4C0F-848A-821709864D87}">
      <dsp:nvSpPr>
        <dsp:cNvPr id="0" name=""/>
        <dsp:cNvSpPr/>
      </dsp:nvSpPr>
      <dsp:spPr>
        <a:xfrm>
          <a:off x="2199132" y="811956"/>
          <a:ext cx="8796528" cy="765441"/>
        </a:xfrm>
        <a:prstGeom prst="rect">
          <a:avLst/>
        </a:prstGeom>
        <a:solidFill>
          <a:schemeClr val="accent2">
            <a:tint val="40000"/>
            <a:alpha val="90000"/>
            <a:hueOff val="-914040"/>
            <a:satOff val="-2817"/>
            <a:lumOff val="-897"/>
            <a:alphaOff val="0"/>
          </a:schemeClr>
        </a:solidFill>
        <a:ln w="6350" cap="flat" cmpd="sng" algn="ctr">
          <a:solidFill>
            <a:schemeClr val="accent2">
              <a:tint val="40000"/>
              <a:alpha val="90000"/>
              <a:hueOff val="-914040"/>
              <a:satOff val="-2817"/>
              <a:lumOff val="-897"/>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77" tIns="194422" rIns="170677" bIns="194422" numCol="1" spcCol="1270" anchor="ctr" anchorCtr="0">
          <a:noAutofit/>
        </a:bodyPr>
        <a:lstStyle/>
        <a:p>
          <a:pPr marL="0" lvl="0" indent="0" algn="l" defTabSz="889000">
            <a:lnSpc>
              <a:spcPct val="90000"/>
            </a:lnSpc>
            <a:spcBef>
              <a:spcPct val="0"/>
            </a:spcBef>
            <a:spcAft>
              <a:spcPct val="35000"/>
            </a:spcAft>
            <a:buNone/>
          </a:pPr>
          <a:r>
            <a:rPr lang="en-US" sz="2000" b="1" kern="1200" dirty="0"/>
            <a:t>Gain and use influence seasoned with humility. Daniel 2</a:t>
          </a:r>
        </a:p>
      </dsp:txBody>
      <dsp:txXfrm>
        <a:off x="2199132" y="811956"/>
        <a:ext cx="8796528" cy="765441"/>
      </dsp:txXfrm>
    </dsp:sp>
    <dsp:sp modelId="{0ADAF1BA-17C3-4D96-B322-FAA590C2B7D2}">
      <dsp:nvSpPr>
        <dsp:cNvPr id="0" name=""/>
        <dsp:cNvSpPr/>
      </dsp:nvSpPr>
      <dsp:spPr>
        <a:xfrm>
          <a:off x="0" y="811956"/>
          <a:ext cx="2199132" cy="765441"/>
        </a:xfrm>
        <a:prstGeom prst="rect">
          <a:avLst/>
        </a:prstGeom>
        <a:gradFill rotWithShape="0">
          <a:gsLst>
            <a:gs pos="0">
              <a:schemeClr val="accent2">
                <a:hueOff val="-1022600"/>
                <a:satOff val="-1364"/>
                <a:lumOff val="-4078"/>
                <a:alphaOff val="0"/>
                <a:satMod val="103000"/>
                <a:lumMod val="102000"/>
                <a:tint val="94000"/>
              </a:schemeClr>
            </a:gs>
            <a:gs pos="50000">
              <a:schemeClr val="accent2">
                <a:hueOff val="-1022600"/>
                <a:satOff val="-1364"/>
                <a:lumOff val="-4078"/>
                <a:alphaOff val="0"/>
                <a:satMod val="110000"/>
                <a:lumMod val="100000"/>
                <a:shade val="100000"/>
              </a:schemeClr>
            </a:gs>
            <a:gs pos="100000">
              <a:schemeClr val="accent2">
                <a:hueOff val="-1022600"/>
                <a:satOff val="-1364"/>
                <a:lumOff val="-4078"/>
                <a:alphaOff val="0"/>
                <a:lumMod val="99000"/>
                <a:satMod val="120000"/>
                <a:shade val="78000"/>
              </a:schemeClr>
            </a:gs>
          </a:gsLst>
          <a:lin ang="5400000" scaled="0"/>
        </a:gradFill>
        <a:ln w="6350" cap="flat" cmpd="sng" algn="ctr">
          <a:solidFill>
            <a:schemeClr val="accent2">
              <a:hueOff val="-1022600"/>
              <a:satOff val="-1364"/>
              <a:lumOff val="-4078"/>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6371" tIns="75609" rIns="116371" bIns="75609"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effectLst/>
            </a:rPr>
            <a:t>GAIN AND USE</a:t>
          </a:r>
        </a:p>
      </dsp:txBody>
      <dsp:txXfrm>
        <a:off x="0" y="811956"/>
        <a:ext cx="2199132" cy="765441"/>
      </dsp:txXfrm>
    </dsp:sp>
    <dsp:sp modelId="{9DB2706B-5ED7-4209-8F1F-83A660C6A1CE}">
      <dsp:nvSpPr>
        <dsp:cNvPr id="0" name=""/>
        <dsp:cNvSpPr/>
      </dsp:nvSpPr>
      <dsp:spPr>
        <a:xfrm>
          <a:off x="2199132" y="1623325"/>
          <a:ext cx="8796528" cy="765441"/>
        </a:xfrm>
        <a:prstGeom prst="rect">
          <a:avLst/>
        </a:prstGeom>
        <a:solidFill>
          <a:schemeClr val="accent2">
            <a:tint val="40000"/>
            <a:alpha val="90000"/>
            <a:hueOff val="-1828080"/>
            <a:satOff val="-5633"/>
            <a:lumOff val="-1794"/>
            <a:alphaOff val="0"/>
          </a:schemeClr>
        </a:solidFill>
        <a:ln w="6350" cap="flat" cmpd="sng" algn="ctr">
          <a:solidFill>
            <a:schemeClr val="accent2">
              <a:tint val="40000"/>
              <a:alpha val="90000"/>
              <a:hueOff val="-1828080"/>
              <a:satOff val="-5633"/>
              <a:lumOff val="-1794"/>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77" tIns="194422" rIns="170677" bIns="194422" numCol="1" spcCol="1270" anchor="ctr" anchorCtr="0">
          <a:noAutofit/>
        </a:bodyPr>
        <a:lstStyle/>
        <a:p>
          <a:pPr marL="0" lvl="0" indent="0" algn="l" defTabSz="889000">
            <a:lnSpc>
              <a:spcPct val="90000"/>
            </a:lnSpc>
            <a:spcBef>
              <a:spcPct val="0"/>
            </a:spcBef>
            <a:spcAft>
              <a:spcPct val="35000"/>
            </a:spcAft>
            <a:buNone/>
          </a:pPr>
          <a:r>
            <a:rPr lang="en-US" sz="2000" b="1" kern="1200" dirty="0"/>
            <a:t>Adapt as circumstances change. Daniel 5:13-30</a:t>
          </a:r>
        </a:p>
      </dsp:txBody>
      <dsp:txXfrm>
        <a:off x="2199132" y="1623325"/>
        <a:ext cx="8796528" cy="765441"/>
      </dsp:txXfrm>
    </dsp:sp>
    <dsp:sp modelId="{34358CE9-4F74-4BB2-A8BD-8C94B0E4AB2E}">
      <dsp:nvSpPr>
        <dsp:cNvPr id="0" name=""/>
        <dsp:cNvSpPr/>
      </dsp:nvSpPr>
      <dsp:spPr>
        <a:xfrm>
          <a:off x="0" y="1623325"/>
          <a:ext cx="2199132" cy="765441"/>
        </a:xfrm>
        <a:prstGeom prst="rect">
          <a:avLst/>
        </a:prstGeom>
        <a:gradFill rotWithShape="0">
          <a:gsLst>
            <a:gs pos="0">
              <a:schemeClr val="accent2">
                <a:hueOff val="-2045199"/>
                <a:satOff val="-2728"/>
                <a:lumOff val="-8157"/>
                <a:alphaOff val="0"/>
                <a:satMod val="103000"/>
                <a:lumMod val="102000"/>
                <a:tint val="94000"/>
              </a:schemeClr>
            </a:gs>
            <a:gs pos="50000">
              <a:schemeClr val="accent2">
                <a:hueOff val="-2045199"/>
                <a:satOff val="-2728"/>
                <a:lumOff val="-8157"/>
                <a:alphaOff val="0"/>
                <a:satMod val="110000"/>
                <a:lumMod val="100000"/>
                <a:shade val="100000"/>
              </a:schemeClr>
            </a:gs>
            <a:gs pos="100000">
              <a:schemeClr val="accent2">
                <a:hueOff val="-2045199"/>
                <a:satOff val="-2728"/>
                <a:lumOff val="-8157"/>
                <a:alphaOff val="0"/>
                <a:lumMod val="99000"/>
                <a:satMod val="120000"/>
                <a:shade val="78000"/>
              </a:schemeClr>
            </a:gs>
          </a:gsLst>
          <a:lin ang="5400000" scaled="0"/>
        </a:gradFill>
        <a:ln w="6350" cap="flat" cmpd="sng" algn="ctr">
          <a:solidFill>
            <a:schemeClr val="accent2">
              <a:hueOff val="-2045199"/>
              <a:satOff val="-2728"/>
              <a:lumOff val="-8157"/>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6371" tIns="75609" rIns="116371" bIns="75609"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effectLst/>
            </a:rPr>
            <a:t>ADAPT</a:t>
          </a:r>
        </a:p>
      </dsp:txBody>
      <dsp:txXfrm>
        <a:off x="0" y="1623325"/>
        <a:ext cx="2199132" cy="765441"/>
      </dsp:txXfrm>
    </dsp:sp>
    <dsp:sp modelId="{8051B4D5-98F2-4BC8-B802-461C7BD2014C}">
      <dsp:nvSpPr>
        <dsp:cNvPr id="0" name=""/>
        <dsp:cNvSpPr/>
      </dsp:nvSpPr>
      <dsp:spPr>
        <a:xfrm>
          <a:off x="2199132" y="2434693"/>
          <a:ext cx="8796528" cy="765441"/>
        </a:xfrm>
        <a:prstGeom prst="rect">
          <a:avLst/>
        </a:prstGeom>
        <a:solidFill>
          <a:schemeClr val="accent2">
            <a:tint val="40000"/>
            <a:alpha val="90000"/>
            <a:hueOff val="-2742120"/>
            <a:satOff val="-8450"/>
            <a:lumOff val="-2692"/>
            <a:alphaOff val="0"/>
          </a:schemeClr>
        </a:solidFill>
        <a:ln w="6350" cap="flat" cmpd="sng" algn="ctr">
          <a:solidFill>
            <a:schemeClr val="accent2">
              <a:tint val="40000"/>
              <a:alpha val="90000"/>
              <a:hueOff val="-2742120"/>
              <a:satOff val="-8450"/>
              <a:lumOff val="-2692"/>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77" tIns="194422" rIns="170677" bIns="194422" numCol="1" spcCol="1270" anchor="ctr" anchorCtr="0">
          <a:noAutofit/>
        </a:bodyPr>
        <a:lstStyle/>
        <a:p>
          <a:pPr marL="0" lvl="0" indent="0" algn="l" defTabSz="889000">
            <a:lnSpc>
              <a:spcPct val="90000"/>
            </a:lnSpc>
            <a:spcBef>
              <a:spcPct val="0"/>
            </a:spcBef>
            <a:spcAft>
              <a:spcPct val="35000"/>
            </a:spcAft>
            <a:buNone/>
          </a:pPr>
          <a:r>
            <a:rPr lang="en-US" sz="2000" b="1" kern="1200" dirty="0"/>
            <a:t>Keep God at the center—this is not about church—it’s about Jesus the Lord. Daniel 6:10</a:t>
          </a:r>
        </a:p>
      </dsp:txBody>
      <dsp:txXfrm>
        <a:off x="2199132" y="2434693"/>
        <a:ext cx="8796528" cy="765441"/>
      </dsp:txXfrm>
    </dsp:sp>
    <dsp:sp modelId="{15FFD1DB-066B-40C5-B44A-B7D0E9BC49D4}">
      <dsp:nvSpPr>
        <dsp:cNvPr id="0" name=""/>
        <dsp:cNvSpPr/>
      </dsp:nvSpPr>
      <dsp:spPr>
        <a:xfrm>
          <a:off x="0" y="2434693"/>
          <a:ext cx="2199132" cy="765441"/>
        </a:xfrm>
        <a:prstGeom prst="rect">
          <a:avLst/>
        </a:prstGeom>
        <a:gradFill rotWithShape="0">
          <a:gsLst>
            <a:gs pos="0">
              <a:schemeClr val="accent2">
                <a:hueOff val="-3067798"/>
                <a:satOff val="-4092"/>
                <a:lumOff val="-12235"/>
                <a:alphaOff val="0"/>
                <a:satMod val="103000"/>
                <a:lumMod val="102000"/>
                <a:tint val="94000"/>
              </a:schemeClr>
            </a:gs>
            <a:gs pos="50000">
              <a:schemeClr val="accent2">
                <a:hueOff val="-3067798"/>
                <a:satOff val="-4092"/>
                <a:lumOff val="-12235"/>
                <a:alphaOff val="0"/>
                <a:satMod val="110000"/>
                <a:lumMod val="100000"/>
                <a:shade val="100000"/>
              </a:schemeClr>
            </a:gs>
            <a:gs pos="100000">
              <a:schemeClr val="accent2">
                <a:hueOff val="-3067798"/>
                <a:satOff val="-4092"/>
                <a:lumOff val="-12235"/>
                <a:alphaOff val="0"/>
                <a:lumMod val="99000"/>
                <a:satMod val="120000"/>
                <a:shade val="78000"/>
              </a:schemeClr>
            </a:gs>
          </a:gsLst>
          <a:lin ang="5400000" scaled="0"/>
        </a:gradFill>
        <a:ln w="6350" cap="flat" cmpd="sng" algn="ctr">
          <a:solidFill>
            <a:schemeClr val="accent2">
              <a:hueOff val="-3067798"/>
              <a:satOff val="-4092"/>
              <a:lumOff val="-12235"/>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6371" tIns="75609" rIns="116371" bIns="75609"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effectLst/>
            </a:rPr>
            <a:t>KEEP</a:t>
          </a:r>
        </a:p>
      </dsp:txBody>
      <dsp:txXfrm>
        <a:off x="0" y="2434693"/>
        <a:ext cx="2199132" cy="765441"/>
      </dsp:txXfrm>
    </dsp:sp>
    <dsp:sp modelId="{41E6436D-6173-4CF5-9906-E0B409420DE8}">
      <dsp:nvSpPr>
        <dsp:cNvPr id="0" name=""/>
        <dsp:cNvSpPr/>
      </dsp:nvSpPr>
      <dsp:spPr>
        <a:xfrm>
          <a:off x="2199132" y="3246061"/>
          <a:ext cx="8796528" cy="765441"/>
        </a:xfrm>
        <a:prstGeom prst="rect">
          <a:avLst/>
        </a:prstGeom>
        <a:solidFill>
          <a:schemeClr val="accent2">
            <a:tint val="40000"/>
            <a:alpha val="90000"/>
            <a:hueOff val="-3656159"/>
            <a:satOff val="-11266"/>
            <a:lumOff val="-3589"/>
            <a:alphaOff val="0"/>
          </a:schemeClr>
        </a:solidFill>
        <a:ln w="6350" cap="flat" cmpd="sng" algn="ctr">
          <a:solidFill>
            <a:schemeClr val="accent2">
              <a:tint val="40000"/>
              <a:alpha val="90000"/>
              <a:hueOff val="-3656159"/>
              <a:satOff val="-11266"/>
              <a:lumOff val="-3589"/>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77" tIns="194422" rIns="170677" bIns="194422" numCol="1" spcCol="1270" anchor="ctr" anchorCtr="0">
          <a:noAutofit/>
        </a:bodyPr>
        <a:lstStyle/>
        <a:p>
          <a:pPr marL="0" lvl="0" indent="0" algn="l" defTabSz="889000">
            <a:lnSpc>
              <a:spcPct val="90000"/>
            </a:lnSpc>
            <a:spcBef>
              <a:spcPct val="0"/>
            </a:spcBef>
            <a:spcAft>
              <a:spcPct val="35000"/>
            </a:spcAft>
            <a:buNone/>
          </a:pPr>
          <a:r>
            <a:rPr lang="en-US" sz="2000" b="1" kern="1200" dirty="0"/>
            <a:t>Determine to stand firm during hard times. Daniel 6:20-21</a:t>
          </a:r>
        </a:p>
      </dsp:txBody>
      <dsp:txXfrm>
        <a:off x="2199132" y="3246061"/>
        <a:ext cx="8796528" cy="765441"/>
      </dsp:txXfrm>
    </dsp:sp>
    <dsp:sp modelId="{89448699-096D-4AEA-BD14-D98E16B1AFBE}">
      <dsp:nvSpPr>
        <dsp:cNvPr id="0" name=""/>
        <dsp:cNvSpPr/>
      </dsp:nvSpPr>
      <dsp:spPr>
        <a:xfrm>
          <a:off x="0" y="3246061"/>
          <a:ext cx="2199132" cy="765441"/>
        </a:xfrm>
        <a:prstGeom prst="rect">
          <a:avLst/>
        </a:prstGeom>
        <a:gradFill rotWithShape="0">
          <a:gsLst>
            <a:gs pos="0">
              <a:schemeClr val="accent2">
                <a:hueOff val="-4090398"/>
                <a:satOff val="-5456"/>
                <a:lumOff val="-16314"/>
                <a:alphaOff val="0"/>
                <a:satMod val="103000"/>
                <a:lumMod val="102000"/>
                <a:tint val="94000"/>
              </a:schemeClr>
            </a:gs>
            <a:gs pos="50000">
              <a:schemeClr val="accent2">
                <a:hueOff val="-4090398"/>
                <a:satOff val="-5456"/>
                <a:lumOff val="-16314"/>
                <a:alphaOff val="0"/>
                <a:satMod val="110000"/>
                <a:lumMod val="100000"/>
                <a:shade val="100000"/>
              </a:schemeClr>
            </a:gs>
            <a:gs pos="100000">
              <a:schemeClr val="accent2">
                <a:hueOff val="-4090398"/>
                <a:satOff val="-5456"/>
                <a:lumOff val="-16314"/>
                <a:alphaOff val="0"/>
                <a:lumMod val="99000"/>
                <a:satMod val="120000"/>
                <a:shade val="78000"/>
              </a:schemeClr>
            </a:gs>
          </a:gsLst>
          <a:lin ang="5400000" scaled="0"/>
        </a:gradFill>
        <a:ln w="6350" cap="flat" cmpd="sng" algn="ctr">
          <a:solidFill>
            <a:schemeClr val="accent2">
              <a:hueOff val="-4090398"/>
              <a:satOff val="-5456"/>
              <a:lumOff val="-16314"/>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6371" tIns="75609" rIns="116371" bIns="75609"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effectLst/>
            </a:rPr>
            <a:t>DETERMINE</a:t>
          </a:r>
        </a:p>
      </dsp:txBody>
      <dsp:txXfrm>
        <a:off x="0" y="3246061"/>
        <a:ext cx="2199132" cy="765441"/>
      </dsp:txXfrm>
    </dsp:sp>
    <dsp:sp modelId="{35983803-7252-4DF3-84E8-BBBC4F7DE1D2}">
      <dsp:nvSpPr>
        <dsp:cNvPr id="0" name=""/>
        <dsp:cNvSpPr/>
      </dsp:nvSpPr>
      <dsp:spPr>
        <a:xfrm>
          <a:off x="2199132" y="4057429"/>
          <a:ext cx="8796528" cy="765441"/>
        </a:xfrm>
        <a:prstGeom prst="rect">
          <a:avLst/>
        </a:prstGeom>
        <a:solidFill>
          <a:schemeClr val="accent2">
            <a:tint val="40000"/>
            <a:alpha val="90000"/>
            <a:hueOff val="-4570199"/>
            <a:satOff val="-14083"/>
            <a:lumOff val="-4486"/>
            <a:alphaOff val="0"/>
          </a:schemeClr>
        </a:solidFill>
        <a:ln w="6350" cap="flat" cmpd="sng" algn="ctr">
          <a:solidFill>
            <a:schemeClr val="accent2">
              <a:tint val="40000"/>
              <a:alpha val="90000"/>
              <a:hueOff val="-4570199"/>
              <a:satOff val="-14083"/>
              <a:lumOff val="-4486"/>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77" tIns="194422" rIns="170677" bIns="194422" numCol="1" spcCol="1270" anchor="ctr" anchorCtr="0">
          <a:noAutofit/>
        </a:bodyPr>
        <a:lstStyle/>
        <a:p>
          <a:pPr marL="0" lvl="0" indent="0" algn="l" defTabSz="889000">
            <a:lnSpc>
              <a:spcPct val="90000"/>
            </a:lnSpc>
            <a:spcBef>
              <a:spcPct val="0"/>
            </a:spcBef>
            <a:spcAft>
              <a:spcPct val="35000"/>
            </a:spcAft>
            <a:buNone/>
          </a:pPr>
          <a:r>
            <a:rPr lang="en-US" sz="2000" b="1" kern="1200" dirty="0"/>
            <a:t>Live well and prosper. Daniel 6:28</a:t>
          </a:r>
        </a:p>
      </dsp:txBody>
      <dsp:txXfrm>
        <a:off x="2199132" y="4057429"/>
        <a:ext cx="8796528" cy="765441"/>
      </dsp:txXfrm>
    </dsp:sp>
    <dsp:sp modelId="{4D19DE04-6522-4826-ABC7-AD23928D0178}">
      <dsp:nvSpPr>
        <dsp:cNvPr id="0" name=""/>
        <dsp:cNvSpPr/>
      </dsp:nvSpPr>
      <dsp:spPr>
        <a:xfrm>
          <a:off x="0" y="4057429"/>
          <a:ext cx="2199132" cy="765441"/>
        </a:xfrm>
        <a:prstGeom prst="rect">
          <a:avLst/>
        </a:prstGeom>
        <a:gradFill rotWithShape="0">
          <a:gsLst>
            <a:gs pos="0">
              <a:schemeClr val="accent2">
                <a:hueOff val="-5112997"/>
                <a:satOff val="-6820"/>
                <a:lumOff val="-20392"/>
                <a:alphaOff val="0"/>
                <a:satMod val="103000"/>
                <a:lumMod val="102000"/>
                <a:tint val="94000"/>
              </a:schemeClr>
            </a:gs>
            <a:gs pos="50000">
              <a:schemeClr val="accent2">
                <a:hueOff val="-5112997"/>
                <a:satOff val="-6820"/>
                <a:lumOff val="-20392"/>
                <a:alphaOff val="0"/>
                <a:satMod val="110000"/>
                <a:lumMod val="100000"/>
                <a:shade val="100000"/>
              </a:schemeClr>
            </a:gs>
            <a:gs pos="100000">
              <a:schemeClr val="accent2">
                <a:hueOff val="-5112997"/>
                <a:satOff val="-6820"/>
                <a:lumOff val="-20392"/>
                <a:alphaOff val="0"/>
                <a:lumMod val="99000"/>
                <a:satMod val="120000"/>
                <a:shade val="78000"/>
              </a:schemeClr>
            </a:gs>
          </a:gsLst>
          <a:lin ang="5400000" scaled="0"/>
        </a:gradFill>
        <a:ln w="6350" cap="flat" cmpd="sng" algn="ctr">
          <a:solidFill>
            <a:schemeClr val="accent2">
              <a:hueOff val="-5112997"/>
              <a:satOff val="-6820"/>
              <a:lumOff val="-20392"/>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6371" tIns="75609" rIns="116371" bIns="75609"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effectLst/>
            </a:rPr>
            <a:t>LIVE</a:t>
          </a:r>
        </a:p>
      </dsp:txBody>
      <dsp:txXfrm>
        <a:off x="0" y="4057429"/>
        <a:ext cx="2199132" cy="765441"/>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F617E1-6167-4172-9A00-33178A857C9F}">
      <dsp:nvSpPr>
        <dsp:cNvPr id="0" name=""/>
        <dsp:cNvSpPr/>
      </dsp:nvSpPr>
      <dsp:spPr>
        <a:xfrm>
          <a:off x="2199132" y="588"/>
          <a:ext cx="8796528" cy="765441"/>
        </a:xfrm>
        <a:prstGeom prst="rect">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77" tIns="194422" rIns="170677" bIns="194422" numCol="1" spcCol="1270" anchor="ctr" anchorCtr="0">
          <a:noAutofit/>
        </a:bodyPr>
        <a:lstStyle/>
        <a:p>
          <a:pPr marL="0" lvl="0" indent="0" algn="l" defTabSz="889000">
            <a:lnSpc>
              <a:spcPct val="90000"/>
            </a:lnSpc>
            <a:spcBef>
              <a:spcPct val="0"/>
            </a:spcBef>
            <a:spcAft>
              <a:spcPct val="35000"/>
            </a:spcAft>
            <a:buNone/>
          </a:pPr>
          <a:r>
            <a:rPr lang="en-US" sz="2000" b="1" kern="1200" dirty="0"/>
            <a:t>Purpose to maintain your standards while being reasonable.                        Daniel 1:8-16 NIV</a:t>
          </a:r>
        </a:p>
      </dsp:txBody>
      <dsp:txXfrm>
        <a:off x="2199132" y="588"/>
        <a:ext cx="8796528" cy="765441"/>
      </dsp:txXfrm>
    </dsp:sp>
    <dsp:sp modelId="{52DB5890-0042-4968-A7F9-D5A58223FE0D}">
      <dsp:nvSpPr>
        <dsp:cNvPr id="0" name=""/>
        <dsp:cNvSpPr/>
      </dsp:nvSpPr>
      <dsp:spPr>
        <a:xfrm>
          <a:off x="0" y="588"/>
          <a:ext cx="2199132" cy="765441"/>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6371" tIns="75609" rIns="116371" bIns="75609"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effectLst/>
            </a:rPr>
            <a:t>PURPOSE</a:t>
          </a:r>
        </a:p>
      </dsp:txBody>
      <dsp:txXfrm>
        <a:off x="0" y="588"/>
        <a:ext cx="2199132" cy="765441"/>
      </dsp:txXfrm>
    </dsp:sp>
    <dsp:sp modelId="{A9DDF2D2-6502-4C0F-848A-821709864D87}">
      <dsp:nvSpPr>
        <dsp:cNvPr id="0" name=""/>
        <dsp:cNvSpPr/>
      </dsp:nvSpPr>
      <dsp:spPr>
        <a:xfrm>
          <a:off x="2199132" y="811956"/>
          <a:ext cx="8796528" cy="765441"/>
        </a:xfrm>
        <a:prstGeom prst="rect">
          <a:avLst/>
        </a:prstGeom>
        <a:solidFill>
          <a:schemeClr val="accent2">
            <a:tint val="40000"/>
            <a:alpha val="90000"/>
            <a:hueOff val="-914040"/>
            <a:satOff val="-2817"/>
            <a:lumOff val="-897"/>
            <a:alphaOff val="0"/>
          </a:schemeClr>
        </a:solidFill>
        <a:ln w="6350" cap="flat" cmpd="sng" algn="ctr">
          <a:solidFill>
            <a:schemeClr val="accent2">
              <a:tint val="40000"/>
              <a:alpha val="90000"/>
              <a:hueOff val="-914040"/>
              <a:satOff val="-2817"/>
              <a:lumOff val="-897"/>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77" tIns="194422" rIns="170677" bIns="194422" numCol="1" spcCol="1270" anchor="ctr" anchorCtr="0">
          <a:noAutofit/>
        </a:bodyPr>
        <a:lstStyle/>
        <a:p>
          <a:pPr marL="0" lvl="0" indent="0" algn="l" defTabSz="889000">
            <a:lnSpc>
              <a:spcPct val="90000"/>
            </a:lnSpc>
            <a:spcBef>
              <a:spcPct val="0"/>
            </a:spcBef>
            <a:spcAft>
              <a:spcPct val="35000"/>
            </a:spcAft>
            <a:buNone/>
          </a:pPr>
          <a:r>
            <a:rPr lang="en-US" sz="2000" b="1" kern="1200" dirty="0"/>
            <a:t>Gain and use influence seasoned with humility. Daniel 2</a:t>
          </a:r>
        </a:p>
      </dsp:txBody>
      <dsp:txXfrm>
        <a:off x="2199132" y="811956"/>
        <a:ext cx="8796528" cy="765441"/>
      </dsp:txXfrm>
    </dsp:sp>
    <dsp:sp modelId="{0ADAF1BA-17C3-4D96-B322-FAA590C2B7D2}">
      <dsp:nvSpPr>
        <dsp:cNvPr id="0" name=""/>
        <dsp:cNvSpPr/>
      </dsp:nvSpPr>
      <dsp:spPr>
        <a:xfrm>
          <a:off x="0" y="811956"/>
          <a:ext cx="2199132" cy="765441"/>
        </a:xfrm>
        <a:prstGeom prst="rect">
          <a:avLst/>
        </a:prstGeom>
        <a:gradFill rotWithShape="0">
          <a:gsLst>
            <a:gs pos="0">
              <a:schemeClr val="accent2">
                <a:hueOff val="-1022600"/>
                <a:satOff val="-1364"/>
                <a:lumOff val="-4078"/>
                <a:alphaOff val="0"/>
                <a:satMod val="103000"/>
                <a:lumMod val="102000"/>
                <a:tint val="94000"/>
              </a:schemeClr>
            </a:gs>
            <a:gs pos="50000">
              <a:schemeClr val="accent2">
                <a:hueOff val="-1022600"/>
                <a:satOff val="-1364"/>
                <a:lumOff val="-4078"/>
                <a:alphaOff val="0"/>
                <a:satMod val="110000"/>
                <a:lumMod val="100000"/>
                <a:shade val="100000"/>
              </a:schemeClr>
            </a:gs>
            <a:gs pos="100000">
              <a:schemeClr val="accent2">
                <a:hueOff val="-1022600"/>
                <a:satOff val="-1364"/>
                <a:lumOff val="-4078"/>
                <a:alphaOff val="0"/>
                <a:lumMod val="99000"/>
                <a:satMod val="120000"/>
                <a:shade val="78000"/>
              </a:schemeClr>
            </a:gs>
          </a:gsLst>
          <a:lin ang="5400000" scaled="0"/>
        </a:gradFill>
        <a:ln w="6350" cap="flat" cmpd="sng" algn="ctr">
          <a:solidFill>
            <a:schemeClr val="accent2">
              <a:hueOff val="-1022600"/>
              <a:satOff val="-1364"/>
              <a:lumOff val="-4078"/>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6371" tIns="75609" rIns="116371" bIns="75609"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effectLst/>
            </a:rPr>
            <a:t>GAIN AND USE</a:t>
          </a:r>
        </a:p>
      </dsp:txBody>
      <dsp:txXfrm>
        <a:off x="0" y="811956"/>
        <a:ext cx="2199132" cy="765441"/>
      </dsp:txXfrm>
    </dsp:sp>
    <dsp:sp modelId="{9DB2706B-5ED7-4209-8F1F-83A660C6A1CE}">
      <dsp:nvSpPr>
        <dsp:cNvPr id="0" name=""/>
        <dsp:cNvSpPr/>
      </dsp:nvSpPr>
      <dsp:spPr>
        <a:xfrm>
          <a:off x="2199132" y="1623325"/>
          <a:ext cx="8796528" cy="765441"/>
        </a:xfrm>
        <a:prstGeom prst="rect">
          <a:avLst/>
        </a:prstGeom>
        <a:solidFill>
          <a:schemeClr val="accent2">
            <a:tint val="40000"/>
            <a:alpha val="90000"/>
            <a:hueOff val="-1828080"/>
            <a:satOff val="-5633"/>
            <a:lumOff val="-1794"/>
            <a:alphaOff val="0"/>
          </a:schemeClr>
        </a:solidFill>
        <a:ln w="6350" cap="flat" cmpd="sng" algn="ctr">
          <a:solidFill>
            <a:schemeClr val="accent2">
              <a:tint val="40000"/>
              <a:alpha val="90000"/>
              <a:hueOff val="-1828080"/>
              <a:satOff val="-5633"/>
              <a:lumOff val="-1794"/>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77" tIns="194422" rIns="170677" bIns="194422" numCol="1" spcCol="1270" anchor="ctr" anchorCtr="0">
          <a:noAutofit/>
        </a:bodyPr>
        <a:lstStyle/>
        <a:p>
          <a:pPr marL="0" lvl="0" indent="0" algn="l" defTabSz="889000">
            <a:lnSpc>
              <a:spcPct val="90000"/>
            </a:lnSpc>
            <a:spcBef>
              <a:spcPct val="0"/>
            </a:spcBef>
            <a:spcAft>
              <a:spcPct val="35000"/>
            </a:spcAft>
            <a:buNone/>
          </a:pPr>
          <a:r>
            <a:rPr lang="en-US" sz="2000" b="1" kern="1200" dirty="0"/>
            <a:t>Adapt as circumstances change. Daniel 5:13-30</a:t>
          </a:r>
        </a:p>
      </dsp:txBody>
      <dsp:txXfrm>
        <a:off x="2199132" y="1623325"/>
        <a:ext cx="8796528" cy="765441"/>
      </dsp:txXfrm>
    </dsp:sp>
    <dsp:sp modelId="{34358CE9-4F74-4BB2-A8BD-8C94B0E4AB2E}">
      <dsp:nvSpPr>
        <dsp:cNvPr id="0" name=""/>
        <dsp:cNvSpPr/>
      </dsp:nvSpPr>
      <dsp:spPr>
        <a:xfrm>
          <a:off x="0" y="1623325"/>
          <a:ext cx="2199132" cy="765441"/>
        </a:xfrm>
        <a:prstGeom prst="rect">
          <a:avLst/>
        </a:prstGeom>
        <a:gradFill rotWithShape="0">
          <a:gsLst>
            <a:gs pos="0">
              <a:schemeClr val="accent2">
                <a:hueOff val="-2045199"/>
                <a:satOff val="-2728"/>
                <a:lumOff val="-8157"/>
                <a:alphaOff val="0"/>
                <a:satMod val="103000"/>
                <a:lumMod val="102000"/>
                <a:tint val="94000"/>
              </a:schemeClr>
            </a:gs>
            <a:gs pos="50000">
              <a:schemeClr val="accent2">
                <a:hueOff val="-2045199"/>
                <a:satOff val="-2728"/>
                <a:lumOff val="-8157"/>
                <a:alphaOff val="0"/>
                <a:satMod val="110000"/>
                <a:lumMod val="100000"/>
                <a:shade val="100000"/>
              </a:schemeClr>
            </a:gs>
            <a:gs pos="100000">
              <a:schemeClr val="accent2">
                <a:hueOff val="-2045199"/>
                <a:satOff val="-2728"/>
                <a:lumOff val="-8157"/>
                <a:alphaOff val="0"/>
                <a:lumMod val="99000"/>
                <a:satMod val="120000"/>
                <a:shade val="78000"/>
              </a:schemeClr>
            </a:gs>
          </a:gsLst>
          <a:lin ang="5400000" scaled="0"/>
        </a:gradFill>
        <a:ln w="6350" cap="flat" cmpd="sng" algn="ctr">
          <a:solidFill>
            <a:schemeClr val="accent2">
              <a:hueOff val="-2045199"/>
              <a:satOff val="-2728"/>
              <a:lumOff val="-8157"/>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6371" tIns="75609" rIns="116371" bIns="75609"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effectLst/>
            </a:rPr>
            <a:t>ADAPT</a:t>
          </a:r>
        </a:p>
      </dsp:txBody>
      <dsp:txXfrm>
        <a:off x="0" y="1623325"/>
        <a:ext cx="2199132" cy="765441"/>
      </dsp:txXfrm>
    </dsp:sp>
    <dsp:sp modelId="{8051B4D5-98F2-4BC8-B802-461C7BD2014C}">
      <dsp:nvSpPr>
        <dsp:cNvPr id="0" name=""/>
        <dsp:cNvSpPr/>
      </dsp:nvSpPr>
      <dsp:spPr>
        <a:xfrm>
          <a:off x="2199132" y="2434693"/>
          <a:ext cx="8796528" cy="765441"/>
        </a:xfrm>
        <a:prstGeom prst="rect">
          <a:avLst/>
        </a:prstGeom>
        <a:solidFill>
          <a:schemeClr val="accent2">
            <a:tint val="40000"/>
            <a:alpha val="90000"/>
            <a:hueOff val="-2742120"/>
            <a:satOff val="-8450"/>
            <a:lumOff val="-2692"/>
            <a:alphaOff val="0"/>
          </a:schemeClr>
        </a:solidFill>
        <a:ln w="6350" cap="flat" cmpd="sng" algn="ctr">
          <a:solidFill>
            <a:schemeClr val="accent2">
              <a:tint val="40000"/>
              <a:alpha val="90000"/>
              <a:hueOff val="-2742120"/>
              <a:satOff val="-8450"/>
              <a:lumOff val="-2692"/>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77" tIns="194422" rIns="170677" bIns="194422" numCol="1" spcCol="1270" anchor="ctr" anchorCtr="0">
          <a:noAutofit/>
        </a:bodyPr>
        <a:lstStyle/>
        <a:p>
          <a:pPr marL="0" lvl="0" indent="0" algn="l" defTabSz="889000">
            <a:lnSpc>
              <a:spcPct val="90000"/>
            </a:lnSpc>
            <a:spcBef>
              <a:spcPct val="0"/>
            </a:spcBef>
            <a:spcAft>
              <a:spcPct val="35000"/>
            </a:spcAft>
            <a:buNone/>
          </a:pPr>
          <a:r>
            <a:rPr lang="en-US" sz="2000" b="1" kern="1200" dirty="0"/>
            <a:t>Keep God at the center—this is not about church—it’s about Jesus the Lord. Daniel 6:10</a:t>
          </a:r>
        </a:p>
      </dsp:txBody>
      <dsp:txXfrm>
        <a:off x="2199132" y="2434693"/>
        <a:ext cx="8796528" cy="765441"/>
      </dsp:txXfrm>
    </dsp:sp>
    <dsp:sp modelId="{15FFD1DB-066B-40C5-B44A-B7D0E9BC49D4}">
      <dsp:nvSpPr>
        <dsp:cNvPr id="0" name=""/>
        <dsp:cNvSpPr/>
      </dsp:nvSpPr>
      <dsp:spPr>
        <a:xfrm>
          <a:off x="0" y="2434693"/>
          <a:ext cx="2199132" cy="765441"/>
        </a:xfrm>
        <a:prstGeom prst="rect">
          <a:avLst/>
        </a:prstGeom>
        <a:gradFill rotWithShape="0">
          <a:gsLst>
            <a:gs pos="0">
              <a:schemeClr val="accent2">
                <a:hueOff val="-3067798"/>
                <a:satOff val="-4092"/>
                <a:lumOff val="-12235"/>
                <a:alphaOff val="0"/>
                <a:satMod val="103000"/>
                <a:lumMod val="102000"/>
                <a:tint val="94000"/>
              </a:schemeClr>
            </a:gs>
            <a:gs pos="50000">
              <a:schemeClr val="accent2">
                <a:hueOff val="-3067798"/>
                <a:satOff val="-4092"/>
                <a:lumOff val="-12235"/>
                <a:alphaOff val="0"/>
                <a:satMod val="110000"/>
                <a:lumMod val="100000"/>
                <a:shade val="100000"/>
              </a:schemeClr>
            </a:gs>
            <a:gs pos="100000">
              <a:schemeClr val="accent2">
                <a:hueOff val="-3067798"/>
                <a:satOff val="-4092"/>
                <a:lumOff val="-12235"/>
                <a:alphaOff val="0"/>
                <a:lumMod val="99000"/>
                <a:satMod val="120000"/>
                <a:shade val="78000"/>
              </a:schemeClr>
            </a:gs>
          </a:gsLst>
          <a:lin ang="5400000" scaled="0"/>
        </a:gradFill>
        <a:ln w="6350" cap="flat" cmpd="sng" algn="ctr">
          <a:solidFill>
            <a:schemeClr val="accent2">
              <a:hueOff val="-3067798"/>
              <a:satOff val="-4092"/>
              <a:lumOff val="-12235"/>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6371" tIns="75609" rIns="116371" bIns="75609"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effectLst/>
            </a:rPr>
            <a:t>KEEP</a:t>
          </a:r>
        </a:p>
      </dsp:txBody>
      <dsp:txXfrm>
        <a:off x="0" y="2434693"/>
        <a:ext cx="2199132" cy="765441"/>
      </dsp:txXfrm>
    </dsp:sp>
    <dsp:sp modelId="{41E6436D-6173-4CF5-9906-E0B409420DE8}">
      <dsp:nvSpPr>
        <dsp:cNvPr id="0" name=""/>
        <dsp:cNvSpPr/>
      </dsp:nvSpPr>
      <dsp:spPr>
        <a:xfrm>
          <a:off x="2199132" y="3246061"/>
          <a:ext cx="8796528" cy="765441"/>
        </a:xfrm>
        <a:prstGeom prst="rect">
          <a:avLst/>
        </a:prstGeom>
        <a:solidFill>
          <a:schemeClr val="accent2">
            <a:tint val="40000"/>
            <a:alpha val="90000"/>
            <a:hueOff val="-3656159"/>
            <a:satOff val="-11266"/>
            <a:lumOff val="-3589"/>
            <a:alphaOff val="0"/>
          </a:schemeClr>
        </a:solidFill>
        <a:ln w="6350" cap="flat" cmpd="sng" algn="ctr">
          <a:solidFill>
            <a:schemeClr val="accent2">
              <a:tint val="40000"/>
              <a:alpha val="90000"/>
              <a:hueOff val="-3656159"/>
              <a:satOff val="-11266"/>
              <a:lumOff val="-3589"/>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77" tIns="194422" rIns="170677" bIns="194422" numCol="1" spcCol="1270" anchor="ctr" anchorCtr="0">
          <a:noAutofit/>
        </a:bodyPr>
        <a:lstStyle/>
        <a:p>
          <a:pPr marL="0" lvl="0" indent="0" algn="l" defTabSz="889000">
            <a:lnSpc>
              <a:spcPct val="90000"/>
            </a:lnSpc>
            <a:spcBef>
              <a:spcPct val="0"/>
            </a:spcBef>
            <a:spcAft>
              <a:spcPct val="35000"/>
            </a:spcAft>
            <a:buNone/>
          </a:pPr>
          <a:r>
            <a:rPr lang="en-US" sz="2000" b="1" kern="1200" dirty="0"/>
            <a:t>Determine to stand firm during hard times. Daniel 6:20-21</a:t>
          </a:r>
        </a:p>
      </dsp:txBody>
      <dsp:txXfrm>
        <a:off x="2199132" y="3246061"/>
        <a:ext cx="8796528" cy="765441"/>
      </dsp:txXfrm>
    </dsp:sp>
    <dsp:sp modelId="{89448699-096D-4AEA-BD14-D98E16B1AFBE}">
      <dsp:nvSpPr>
        <dsp:cNvPr id="0" name=""/>
        <dsp:cNvSpPr/>
      </dsp:nvSpPr>
      <dsp:spPr>
        <a:xfrm>
          <a:off x="0" y="3246061"/>
          <a:ext cx="2199132" cy="765441"/>
        </a:xfrm>
        <a:prstGeom prst="rect">
          <a:avLst/>
        </a:prstGeom>
        <a:gradFill rotWithShape="0">
          <a:gsLst>
            <a:gs pos="0">
              <a:schemeClr val="accent2">
                <a:hueOff val="-4090398"/>
                <a:satOff val="-5456"/>
                <a:lumOff val="-16314"/>
                <a:alphaOff val="0"/>
                <a:satMod val="103000"/>
                <a:lumMod val="102000"/>
                <a:tint val="94000"/>
              </a:schemeClr>
            </a:gs>
            <a:gs pos="50000">
              <a:schemeClr val="accent2">
                <a:hueOff val="-4090398"/>
                <a:satOff val="-5456"/>
                <a:lumOff val="-16314"/>
                <a:alphaOff val="0"/>
                <a:satMod val="110000"/>
                <a:lumMod val="100000"/>
                <a:shade val="100000"/>
              </a:schemeClr>
            </a:gs>
            <a:gs pos="100000">
              <a:schemeClr val="accent2">
                <a:hueOff val="-4090398"/>
                <a:satOff val="-5456"/>
                <a:lumOff val="-16314"/>
                <a:alphaOff val="0"/>
                <a:lumMod val="99000"/>
                <a:satMod val="120000"/>
                <a:shade val="78000"/>
              </a:schemeClr>
            </a:gs>
          </a:gsLst>
          <a:lin ang="5400000" scaled="0"/>
        </a:gradFill>
        <a:ln w="6350" cap="flat" cmpd="sng" algn="ctr">
          <a:solidFill>
            <a:schemeClr val="accent2">
              <a:hueOff val="-4090398"/>
              <a:satOff val="-5456"/>
              <a:lumOff val="-16314"/>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6371" tIns="75609" rIns="116371" bIns="75609"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effectLst/>
            </a:rPr>
            <a:t>DETERMINE</a:t>
          </a:r>
        </a:p>
      </dsp:txBody>
      <dsp:txXfrm>
        <a:off x="0" y="3246061"/>
        <a:ext cx="2199132" cy="765441"/>
      </dsp:txXfrm>
    </dsp:sp>
    <dsp:sp modelId="{35983803-7252-4DF3-84E8-BBBC4F7DE1D2}">
      <dsp:nvSpPr>
        <dsp:cNvPr id="0" name=""/>
        <dsp:cNvSpPr/>
      </dsp:nvSpPr>
      <dsp:spPr>
        <a:xfrm>
          <a:off x="2199132" y="4057429"/>
          <a:ext cx="8796528" cy="765441"/>
        </a:xfrm>
        <a:prstGeom prst="rect">
          <a:avLst/>
        </a:prstGeom>
        <a:solidFill>
          <a:schemeClr val="accent2">
            <a:tint val="40000"/>
            <a:alpha val="90000"/>
            <a:hueOff val="-4570199"/>
            <a:satOff val="-14083"/>
            <a:lumOff val="-4486"/>
            <a:alphaOff val="0"/>
          </a:schemeClr>
        </a:solidFill>
        <a:ln w="6350" cap="flat" cmpd="sng" algn="ctr">
          <a:solidFill>
            <a:schemeClr val="accent2">
              <a:tint val="40000"/>
              <a:alpha val="90000"/>
              <a:hueOff val="-4570199"/>
              <a:satOff val="-14083"/>
              <a:lumOff val="-4486"/>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77" tIns="194422" rIns="170677" bIns="194422" numCol="1" spcCol="1270" anchor="ctr" anchorCtr="0">
          <a:noAutofit/>
        </a:bodyPr>
        <a:lstStyle/>
        <a:p>
          <a:pPr marL="0" lvl="0" indent="0" algn="l" defTabSz="889000">
            <a:lnSpc>
              <a:spcPct val="90000"/>
            </a:lnSpc>
            <a:spcBef>
              <a:spcPct val="0"/>
            </a:spcBef>
            <a:spcAft>
              <a:spcPct val="35000"/>
            </a:spcAft>
            <a:buNone/>
          </a:pPr>
          <a:r>
            <a:rPr lang="en-US" sz="2000" b="1" kern="1200" dirty="0"/>
            <a:t>Live well and prosper. Daniel 6:28</a:t>
          </a:r>
        </a:p>
      </dsp:txBody>
      <dsp:txXfrm>
        <a:off x="2199132" y="4057429"/>
        <a:ext cx="8796528" cy="765441"/>
      </dsp:txXfrm>
    </dsp:sp>
    <dsp:sp modelId="{4D19DE04-6522-4826-ABC7-AD23928D0178}">
      <dsp:nvSpPr>
        <dsp:cNvPr id="0" name=""/>
        <dsp:cNvSpPr/>
      </dsp:nvSpPr>
      <dsp:spPr>
        <a:xfrm>
          <a:off x="0" y="4057429"/>
          <a:ext cx="2199132" cy="765441"/>
        </a:xfrm>
        <a:prstGeom prst="rect">
          <a:avLst/>
        </a:prstGeom>
        <a:gradFill rotWithShape="0">
          <a:gsLst>
            <a:gs pos="0">
              <a:schemeClr val="accent2">
                <a:hueOff val="-5112997"/>
                <a:satOff val="-6820"/>
                <a:lumOff val="-20392"/>
                <a:alphaOff val="0"/>
                <a:satMod val="103000"/>
                <a:lumMod val="102000"/>
                <a:tint val="94000"/>
              </a:schemeClr>
            </a:gs>
            <a:gs pos="50000">
              <a:schemeClr val="accent2">
                <a:hueOff val="-5112997"/>
                <a:satOff val="-6820"/>
                <a:lumOff val="-20392"/>
                <a:alphaOff val="0"/>
                <a:satMod val="110000"/>
                <a:lumMod val="100000"/>
                <a:shade val="100000"/>
              </a:schemeClr>
            </a:gs>
            <a:gs pos="100000">
              <a:schemeClr val="accent2">
                <a:hueOff val="-5112997"/>
                <a:satOff val="-6820"/>
                <a:lumOff val="-20392"/>
                <a:alphaOff val="0"/>
                <a:lumMod val="99000"/>
                <a:satMod val="120000"/>
                <a:shade val="78000"/>
              </a:schemeClr>
            </a:gs>
          </a:gsLst>
          <a:lin ang="5400000" scaled="0"/>
        </a:gradFill>
        <a:ln w="6350" cap="flat" cmpd="sng" algn="ctr">
          <a:solidFill>
            <a:schemeClr val="accent2">
              <a:hueOff val="-5112997"/>
              <a:satOff val="-6820"/>
              <a:lumOff val="-20392"/>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6371" tIns="75609" rIns="116371" bIns="75609"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effectLst/>
            </a:rPr>
            <a:t>LIVE</a:t>
          </a:r>
        </a:p>
      </dsp:txBody>
      <dsp:txXfrm>
        <a:off x="0" y="4057429"/>
        <a:ext cx="2199132" cy="765441"/>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F617E1-6167-4172-9A00-33178A857C9F}">
      <dsp:nvSpPr>
        <dsp:cNvPr id="0" name=""/>
        <dsp:cNvSpPr/>
      </dsp:nvSpPr>
      <dsp:spPr>
        <a:xfrm>
          <a:off x="2199132" y="588"/>
          <a:ext cx="8796528" cy="765441"/>
        </a:xfrm>
        <a:prstGeom prst="rect">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77" tIns="194422" rIns="170677" bIns="194422" numCol="1" spcCol="1270" anchor="ctr" anchorCtr="0">
          <a:noAutofit/>
        </a:bodyPr>
        <a:lstStyle/>
        <a:p>
          <a:pPr marL="0" lvl="0" indent="0" algn="l" defTabSz="889000">
            <a:lnSpc>
              <a:spcPct val="90000"/>
            </a:lnSpc>
            <a:spcBef>
              <a:spcPct val="0"/>
            </a:spcBef>
            <a:spcAft>
              <a:spcPct val="35000"/>
            </a:spcAft>
            <a:buNone/>
          </a:pPr>
          <a:r>
            <a:rPr lang="en-US" sz="2000" b="1" kern="1200" dirty="0"/>
            <a:t>Purpose to maintain your standards while being reasonable.                        Daniel 1:8-16 NIV</a:t>
          </a:r>
        </a:p>
      </dsp:txBody>
      <dsp:txXfrm>
        <a:off x="2199132" y="588"/>
        <a:ext cx="8796528" cy="765441"/>
      </dsp:txXfrm>
    </dsp:sp>
    <dsp:sp modelId="{52DB5890-0042-4968-A7F9-D5A58223FE0D}">
      <dsp:nvSpPr>
        <dsp:cNvPr id="0" name=""/>
        <dsp:cNvSpPr/>
      </dsp:nvSpPr>
      <dsp:spPr>
        <a:xfrm>
          <a:off x="0" y="588"/>
          <a:ext cx="2199132" cy="765441"/>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6371" tIns="75609" rIns="116371" bIns="75609"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effectLst/>
            </a:rPr>
            <a:t>PURPOSE</a:t>
          </a:r>
        </a:p>
      </dsp:txBody>
      <dsp:txXfrm>
        <a:off x="0" y="588"/>
        <a:ext cx="2199132" cy="765441"/>
      </dsp:txXfrm>
    </dsp:sp>
    <dsp:sp modelId="{A9DDF2D2-6502-4C0F-848A-821709864D87}">
      <dsp:nvSpPr>
        <dsp:cNvPr id="0" name=""/>
        <dsp:cNvSpPr/>
      </dsp:nvSpPr>
      <dsp:spPr>
        <a:xfrm>
          <a:off x="2199132" y="811956"/>
          <a:ext cx="8796528" cy="765441"/>
        </a:xfrm>
        <a:prstGeom prst="rect">
          <a:avLst/>
        </a:prstGeom>
        <a:solidFill>
          <a:schemeClr val="accent2">
            <a:tint val="40000"/>
            <a:alpha val="90000"/>
            <a:hueOff val="-914040"/>
            <a:satOff val="-2817"/>
            <a:lumOff val="-897"/>
            <a:alphaOff val="0"/>
          </a:schemeClr>
        </a:solidFill>
        <a:ln w="6350" cap="flat" cmpd="sng" algn="ctr">
          <a:solidFill>
            <a:schemeClr val="accent2">
              <a:tint val="40000"/>
              <a:alpha val="90000"/>
              <a:hueOff val="-914040"/>
              <a:satOff val="-2817"/>
              <a:lumOff val="-897"/>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77" tIns="194422" rIns="170677" bIns="194422" numCol="1" spcCol="1270" anchor="ctr" anchorCtr="0">
          <a:noAutofit/>
        </a:bodyPr>
        <a:lstStyle/>
        <a:p>
          <a:pPr marL="0" lvl="0" indent="0" algn="l" defTabSz="889000">
            <a:lnSpc>
              <a:spcPct val="90000"/>
            </a:lnSpc>
            <a:spcBef>
              <a:spcPct val="0"/>
            </a:spcBef>
            <a:spcAft>
              <a:spcPct val="35000"/>
            </a:spcAft>
            <a:buNone/>
          </a:pPr>
          <a:r>
            <a:rPr lang="en-US" sz="2000" b="1" kern="1200" dirty="0"/>
            <a:t>Gain and use influence seasoned with humility. Daniel 2</a:t>
          </a:r>
        </a:p>
      </dsp:txBody>
      <dsp:txXfrm>
        <a:off x="2199132" y="811956"/>
        <a:ext cx="8796528" cy="765441"/>
      </dsp:txXfrm>
    </dsp:sp>
    <dsp:sp modelId="{0ADAF1BA-17C3-4D96-B322-FAA590C2B7D2}">
      <dsp:nvSpPr>
        <dsp:cNvPr id="0" name=""/>
        <dsp:cNvSpPr/>
      </dsp:nvSpPr>
      <dsp:spPr>
        <a:xfrm>
          <a:off x="0" y="811956"/>
          <a:ext cx="2199132" cy="765441"/>
        </a:xfrm>
        <a:prstGeom prst="rect">
          <a:avLst/>
        </a:prstGeom>
        <a:gradFill rotWithShape="0">
          <a:gsLst>
            <a:gs pos="0">
              <a:schemeClr val="accent2">
                <a:hueOff val="-1022600"/>
                <a:satOff val="-1364"/>
                <a:lumOff val="-4078"/>
                <a:alphaOff val="0"/>
                <a:satMod val="103000"/>
                <a:lumMod val="102000"/>
                <a:tint val="94000"/>
              </a:schemeClr>
            </a:gs>
            <a:gs pos="50000">
              <a:schemeClr val="accent2">
                <a:hueOff val="-1022600"/>
                <a:satOff val="-1364"/>
                <a:lumOff val="-4078"/>
                <a:alphaOff val="0"/>
                <a:satMod val="110000"/>
                <a:lumMod val="100000"/>
                <a:shade val="100000"/>
              </a:schemeClr>
            </a:gs>
            <a:gs pos="100000">
              <a:schemeClr val="accent2">
                <a:hueOff val="-1022600"/>
                <a:satOff val="-1364"/>
                <a:lumOff val="-4078"/>
                <a:alphaOff val="0"/>
                <a:lumMod val="99000"/>
                <a:satMod val="120000"/>
                <a:shade val="78000"/>
              </a:schemeClr>
            </a:gs>
          </a:gsLst>
          <a:lin ang="5400000" scaled="0"/>
        </a:gradFill>
        <a:ln w="6350" cap="flat" cmpd="sng" algn="ctr">
          <a:solidFill>
            <a:schemeClr val="accent2">
              <a:hueOff val="-1022600"/>
              <a:satOff val="-1364"/>
              <a:lumOff val="-4078"/>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6371" tIns="75609" rIns="116371" bIns="75609"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effectLst/>
            </a:rPr>
            <a:t>GAIN AND USE</a:t>
          </a:r>
        </a:p>
      </dsp:txBody>
      <dsp:txXfrm>
        <a:off x="0" y="811956"/>
        <a:ext cx="2199132" cy="765441"/>
      </dsp:txXfrm>
    </dsp:sp>
    <dsp:sp modelId="{9DB2706B-5ED7-4209-8F1F-83A660C6A1CE}">
      <dsp:nvSpPr>
        <dsp:cNvPr id="0" name=""/>
        <dsp:cNvSpPr/>
      </dsp:nvSpPr>
      <dsp:spPr>
        <a:xfrm>
          <a:off x="2199132" y="1623325"/>
          <a:ext cx="8796528" cy="765441"/>
        </a:xfrm>
        <a:prstGeom prst="rect">
          <a:avLst/>
        </a:prstGeom>
        <a:solidFill>
          <a:schemeClr val="accent2">
            <a:tint val="40000"/>
            <a:alpha val="90000"/>
            <a:hueOff val="-1828080"/>
            <a:satOff val="-5633"/>
            <a:lumOff val="-1794"/>
            <a:alphaOff val="0"/>
          </a:schemeClr>
        </a:solidFill>
        <a:ln w="6350" cap="flat" cmpd="sng" algn="ctr">
          <a:solidFill>
            <a:schemeClr val="accent2">
              <a:tint val="40000"/>
              <a:alpha val="90000"/>
              <a:hueOff val="-1828080"/>
              <a:satOff val="-5633"/>
              <a:lumOff val="-1794"/>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77" tIns="194422" rIns="170677" bIns="194422" numCol="1" spcCol="1270" anchor="ctr" anchorCtr="0">
          <a:noAutofit/>
        </a:bodyPr>
        <a:lstStyle/>
        <a:p>
          <a:pPr marL="0" lvl="0" indent="0" algn="l" defTabSz="889000">
            <a:lnSpc>
              <a:spcPct val="90000"/>
            </a:lnSpc>
            <a:spcBef>
              <a:spcPct val="0"/>
            </a:spcBef>
            <a:spcAft>
              <a:spcPct val="35000"/>
            </a:spcAft>
            <a:buNone/>
          </a:pPr>
          <a:r>
            <a:rPr lang="en-US" sz="2000" b="1" kern="1200" dirty="0"/>
            <a:t>Adapt as circumstances change. Daniel 5:13-30</a:t>
          </a:r>
        </a:p>
      </dsp:txBody>
      <dsp:txXfrm>
        <a:off x="2199132" y="1623325"/>
        <a:ext cx="8796528" cy="765441"/>
      </dsp:txXfrm>
    </dsp:sp>
    <dsp:sp modelId="{34358CE9-4F74-4BB2-A8BD-8C94B0E4AB2E}">
      <dsp:nvSpPr>
        <dsp:cNvPr id="0" name=""/>
        <dsp:cNvSpPr/>
      </dsp:nvSpPr>
      <dsp:spPr>
        <a:xfrm>
          <a:off x="0" y="1623325"/>
          <a:ext cx="2199132" cy="765441"/>
        </a:xfrm>
        <a:prstGeom prst="rect">
          <a:avLst/>
        </a:prstGeom>
        <a:gradFill rotWithShape="0">
          <a:gsLst>
            <a:gs pos="0">
              <a:schemeClr val="accent2">
                <a:hueOff val="-2045199"/>
                <a:satOff val="-2728"/>
                <a:lumOff val="-8157"/>
                <a:alphaOff val="0"/>
                <a:satMod val="103000"/>
                <a:lumMod val="102000"/>
                <a:tint val="94000"/>
              </a:schemeClr>
            </a:gs>
            <a:gs pos="50000">
              <a:schemeClr val="accent2">
                <a:hueOff val="-2045199"/>
                <a:satOff val="-2728"/>
                <a:lumOff val="-8157"/>
                <a:alphaOff val="0"/>
                <a:satMod val="110000"/>
                <a:lumMod val="100000"/>
                <a:shade val="100000"/>
              </a:schemeClr>
            </a:gs>
            <a:gs pos="100000">
              <a:schemeClr val="accent2">
                <a:hueOff val="-2045199"/>
                <a:satOff val="-2728"/>
                <a:lumOff val="-8157"/>
                <a:alphaOff val="0"/>
                <a:lumMod val="99000"/>
                <a:satMod val="120000"/>
                <a:shade val="78000"/>
              </a:schemeClr>
            </a:gs>
          </a:gsLst>
          <a:lin ang="5400000" scaled="0"/>
        </a:gradFill>
        <a:ln w="6350" cap="flat" cmpd="sng" algn="ctr">
          <a:solidFill>
            <a:schemeClr val="accent2">
              <a:hueOff val="-2045199"/>
              <a:satOff val="-2728"/>
              <a:lumOff val="-8157"/>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6371" tIns="75609" rIns="116371" bIns="75609"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effectLst/>
            </a:rPr>
            <a:t>ADAPT</a:t>
          </a:r>
        </a:p>
      </dsp:txBody>
      <dsp:txXfrm>
        <a:off x="0" y="1623325"/>
        <a:ext cx="2199132" cy="765441"/>
      </dsp:txXfrm>
    </dsp:sp>
    <dsp:sp modelId="{8051B4D5-98F2-4BC8-B802-461C7BD2014C}">
      <dsp:nvSpPr>
        <dsp:cNvPr id="0" name=""/>
        <dsp:cNvSpPr/>
      </dsp:nvSpPr>
      <dsp:spPr>
        <a:xfrm>
          <a:off x="2199132" y="2434693"/>
          <a:ext cx="8796528" cy="765441"/>
        </a:xfrm>
        <a:prstGeom prst="rect">
          <a:avLst/>
        </a:prstGeom>
        <a:solidFill>
          <a:schemeClr val="accent2">
            <a:tint val="40000"/>
            <a:alpha val="90000"/>
            <a:hueOff val="-2742120"/>
            <a:satOff val="-8450"/>
            <a:lumOff val="-2692"/>
            <a:alphaOff val="0"/>
          </a:schemeClr>
        </a:solidFill>
        <a:ln w="6350" cap="flat" cmpd="sng" algn="ctr">
          <a:solidFill>
            <a:schemeClr val="accent2">
              <a:tint val="40000"/>
              <a:alpha val="90000"/>
              <a:hueOff val="-2742120"/>
              <a:satOff val="-8450"/>
              <a:lumOff val="-2692"/>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77" tIns="194422" rIns="170677" bIns="194422" numCol="1" spcCol="1270" anchor="ctr" anchorCtr="0">
          <a:noAutofit/>
        </a:bodyPr>
        <a:lstStyle/>
        <a:p>
          <a:pPr marL="0" lvl="0" indent="0" algn="l" defTabSz="889000">
            <a:lnSpc>
              <a:spcPct val="90000"/>
            </a:lnSpc>
            <a:spcBef>
              <a:spcPct val="0"/>
            </a:spcBef>
            <a:spcAft>
              <a:spcPct val="35000"/>
            </a:spcAft>
            <a:buNone/>
          </a:pPr>
          <a:r>
            <a:rPr lang="en-US" sz="2000" b="1" kern="1200" dirty="0"/>
            <a:t>Keep God at the center—this is not about church—it’s about Jesus the Lord. Daniel 6:10</a:t>
          </a:r>
        </a:p>
      </dsp:txBody>
      <dsp:txXfrm>
        <a:off x="2199132" y="2434693"/>
        <a:ext cx="8796528" cy="765441"/>
      </dsp:txXfrm>
    </dsp:sp>
    <dsp:sp modelId="{15FFD1DB-066B-40C5-B44A-B7D0E9BC49D4}">
      <dsp:nvSpPr>
        <dsp:cNvPr id="0" name=""/>
        <dsp:cNvSpPr/>
      </dsp:nvSpPr>
      <dsp:spPr>
        <a:xfrm>
          <a:off x="0" y="2434693"/>
          <a:ext cx="2199132" cy="765441"/>
        </a:xfrm>
        <a:prstGeom prst="rect">
          <a:avLst/>
        </a:prstGeom>
        <a:gradFill rotWithShape="0">
          <a:gsLst>
            <a:gs pos="0">
              <a:schemeClr val="accent2">
                <a:hueOff val="-3067798"/>
                <a:satOff val="-4092"/>
                <a:lumOff val="-12235"/>
                <a:alphaOff val="0"/>
                <a:satMod val="103000"/>
                <a:lumMod val="102000"/>
                <a:tint val="94000"/>
              </a:schemeClr>
            </a:gs>
            <a:gs pos="50000">
              <a:schemeClr val="accent2">
                <a:hueOff val="-3067798"/>
                <a:satOff val="-4092"/>
                <a:lumOff val="-12235"/>
                <a:alphaOff val="0"/>
                <a:satMod val="110000"/>
                <a:lumMod val="100000"/>
                <a:shade val="100000"/>
              </a:schemeClr>
            </a:gs>
            <a:gs pos="100000">
              <a:schemeClr val="accent2">
                <a:hueOff val="-3067798"/>
                <a:satOff val="-4092"/>
                <a:lumOff val="-12235"/>
                <a:alphaOff val="0"/>
                <a:lumMod val="99000"/>
                <a:satMod val="120000"/>
                <a:shade val="78000"/>
              </a:schemeClr>
            </a:gs>
          </a:gsLst>
          <a:lin ang="5400000" scaled="0"/>
        </a:gradFill>
        <a:ln w="6350" cap="flat" cmpd="sng" algn="ctr">
          <a:solidFill>
            <a:schemeClr val="accent2">
              <a:hueOff val="-3067798"/>
              <a:satOff val="-4092"/>
              <a:lumOff val="-12235"/>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6371" tIns="75609" rIns="116371" bIns="75609"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effectLst/>
            </a:rPr>
            <a:t>KEEP</a:t>
          </a:r>
        </a:p>
      </dsp:txBody>
      <dsp:txXfrm>
        <a:off x="0" y="2434693"/>
        <a:ext cx="2199132" cy="765441"/>
      </dsp:txXfrm>
    </dsp:sp>
    <dsp:sp modelId="{41E6436D-6173-4CF5-9906-E0B409420DE8}">
      <dsp:nvSpPr>
        <dsp:cNvPr id="0" name=""/>
        <dsp:cNvSpPr/>
      </dsp:nvSpPr>
      <dsp:spPr>
        <a:xfrm>
          <a:off x="2199132" y="3246061"/>
          <a:ext cx="8796528" cy="765441"/>
        </a:xfrm>
        <a:prstGeom prst="rect">
          <a:avLst/>
        </a:prstGeom>
        <a:solidFill>
          <a:schemeClr val="accent2">
            <a:tint val="40000"/>
            <a:alpha val="90000"/>
            <a:hueOff val="-3656159"/>
            <a:satOff val="-11266"/>
            <a:lumOff val="-3589"/>
            <a:alphaOff val="0"/>
          </a:schemeClr>
        </a:solidFill>
        <a:ln w="6350" cap="flat" cmpd="sng" algn="ctr">
          <a:solidFill>
            <a:schemeClr val="accent2">
              <a:tint val="40000"/>
              <a:alpha val="90000"/>
              <a:hueOff val="-3656159"/>
              <a:satOff val="-11266"/>
              <a:lumOff val="-3589"/>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77" tIns="194422" rIns="170677" bIns="194422" numCol="1" spcCol="1270" anchor="ctr" anchorCtr="0">
          <a:noAutofit/>
        </a:bodyPr>
        <a:lstStyle/>
        <a:p>
          <a:pPr marL="0" lvl="0" indent="0" algn="l" defTabSz="889000">
            <a:lnSpc>
              <a:spcPct val="90000"/>
            </a:lnSpc>
            <a:spcBef>
              <a:spcPct val="0"/>
            </a:spcBef>
            <a:spcAft>
              <a:spcPct val="35000"/>
            </a:spcAft>
            <a:buNone/>
          </a:pPr>
          <a:r>
            <a:rPr lang="en-US" sz="2000" b="1" kern="1200" dirty="0"/>
            <a:t>Determine to stand firm during hard times. Daniel 6:20-21</a:t>
          </a:r>
        </a:p>
      </dsp:txBody>
      <dsp:txXfrm>
        <a:off x="2199132" y="3246061"/>
        <a:ext cx="8796528" cy="765441"/>
      </dsp:txXfrm>
    </dsp:sp>
    <dsp:sp modelId="{89448699-096D-4AEA-BD14-D98E16B1AFBE}">
      <dsp:nvSpPr>
        <dsp:cNvPr id="0" name=""/>
        <dsp:cNvSpPr/>
      </dsp:nvSpPr>
      <dsp:spPr>
        <a:xfrm>
          <a:off x="0" y="3246061"/>
          <a:ext cx="2199132" cy="765441"/>
        </a:xfrm>
        <a:prstGeom prst="rect">
          <a:avLst/>
        </a:prstGeom>
        <a:gradFill rotWithShape="0">
          <a:gsLst>
            <a:gs pos="0">
              <a:schemeClr val="accent2">
                <a:hueOff val="-4090398"/>
                <a:satOff val="-5456"/>
                <a:lumOff val="-16314"/>
                <a:alphaOff val="0"/>
                <a:satMod val="103000"/>
                <a:lumMod val="102000"/>
                <a:tint val="94000"/>
              </a:schemeClr>
            </a:gs>
            <a:gs pos="50000">
              <a:schemeClr val="accent2">
                <a:hueOff val="-4090398"/>
                <a:satOff val="-5456"/>
                <a:lumOff val="-16314"/>
                <a:alphaOff val="0"/>
                <a:satMod val="110000"/>
                <a:lumMod val="100000"/>
                <a:shade val="100000"/>
              </a:schemeClr>
            </a:gs>
            <a:gs pos="100000">
              <a:schemeClr val="accent2">
                <a:hueOff val="-4090398"/>
                <a:satOff val="-5456"/>
                <a:lumOff val="-16314"/>
                <a:alphaOff val="0"/>
                <a:lumMod val="99000"/>
                <a:satMod val="120000"/>
                <a:shade val="78000"/>
              </a:schemeClr>
            </a:gs>
          </a:gsLst>
          <a:lin ang="5400000" scaled="0"/>
        </a:gradFill>
        <a:ln w="6350" cap="flat" cmpd="sng" algn="ctr">
          <a:solidFill>
            <a:schemeClr val="accent2">
              <a:hueOff val="-4090398"/>
              <a:satOff val="-5456"/>
              <a:lumOff val="-16314"/>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6371" tIns="75609" rIns="116371" bIns="75609"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effectLst/>
            </a:rPr>
            <a:t>DETERMINE</a:t>
          </a:r>
        </a:p>
      </dsp:txBody>
      <dsp:txXfrm>
        <a:off x="0" y="3246061"/>
        <a:ext cx="2199132" cy="765441"/>
      </dsp:txXfrm>
    </dsp:sp>
    <dsp:sp modelId="{35983803-7252-4DF3-84E8-BBBC4F7DE1D2}">
      <dsp:nvSpPr>
        <dsp:cNvPr id="0" name=""/>
        <dsp:cNvSpPr/>
      </dsp:nvSpPr>
      <dsp:spPr>
        <a:xfrm>
          <a:off x="2199132" y="4057429"/>
          <a:ext cx="8796528" cy="765441"/>
        </a:xfrm>
        <a:prstGeom prst="rect">
          <a:avLst/>
        </a:prstGeom>
        <a:solidFill>
          <a:schemeClr val="accent2">
            <a:tint val="40000"/>
            <a:alpha val="90000"/>
            <a:hueOff val="-4570199"/>
            <a:satOff val="-14083"/>
            <a:lumOff val="-4486"/>
            <a:alphaOff val="0"/>
          </a:schemeClr>
        </a:solidFill>
        <a:ln w="6350" cap="flat" cmpd="sng" algn="ctr">
          <a:solidFill>
            <a:schemeClr val="accent2">
              <a:tint val="40000"/>
              <a:alpha val="90000"/>
              <a:hueOff val="-4570199"/>
              <a:satOff val="-14083"/>
              <a:lumOff val="-4486"/>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77" tIns="194422" rIns="170677" bIns="194422" numCol="1" spcCol="1270" anchor="ctr" anchorCtr="0">
          <a:noAutofit/>
        </a:bodyPr>
        <a:lstStyle/>
        <a:p>
          <a:pPr marL="0" lvl="0" indent="0" algn="l" defTabSz="889000">
            <a:lnSpc>
              <a:spcPct val="90000"/>
            </a:lnSpc>
            <a:spcBef>
              <a:spcPct val="0"/>
            </a:spcBef>
            <a:spcAft>
              <a:spcPct val="35000"/>
            </a:spcAft>
            <a:buNone/>
          </a:pPr>
          <a:r>
            <a:rPr lang="en-US" sz="2000" b="1" kern="1200" dirty="0"/>
            <a:t>Live well and prosper. Daniel 6:28</a:t>
          </a:r>
        </a:p>
      </dsp:txBody>
      <dsp:txXfrm>
        <a:off x="2199132" y="4057429"/>
        <a:ext cx="8796528" cy="765441"/>
      </dsp:txXfrm>
    </dsp:sp>
    <dsp:sp modelId="{4D19DE04-6522-4826-ABC7-AD23928D0178}">
      <dsp:nvSpPr>
        <dsp:cNvPr id="0" name=""/>
        <dsp:cNvSpPr/>
      </dsp:nvSpPr>
      <dsp:spPr>
        <a:xfrm>
          <a:off x="0" y="4057429"/>
          <a:ext cx="2199132" cy="765441"/>
        </a:xfrm>
        <a:prstGeom prst="rect">
          <a:avLst/>
        </a:prstGeom>
        <a:gradFill rotWithShape="0">
          <a:gsLst>
            <a:gs pos="0">
              <a:schemeClr val="accent2">
                <a:hueOff val="-5112997"/>
                <a:satOff val="-6820"/>
                <a:lumOff val="-20392"/>
                <a:alphaOff val="0"/>
                <a:satMod val="103000"/>
                <a:lumMod val="102000"/>
                <a:tint val="94000"/>
              </a:schemeClr>
            </a:gs>
            <a:gs pos="50000">
              <a:schemeClr val="accent2">
                <a:hueOff val="-5112997"/>
                <a:satOff val="-6820"/>
                <a:lumOff val="-20392"/>
                <a:alphaOff val="0"/>
                <a:satMod val="110000"/>
                <a:lumMod val="100000"/>
                <a:shade val="100000"/>
              </a:schemeClr>
            </a:gs>
            <a:gs pos="100000">
              <a:schemeClr val="accent2">
                <a:hueOff val="-5112997"/>
                <a:satOff val="-6820"/>
                <a:lumOff val="-20392"/>
                <a:alphaOff val="0"/>
                <a:lumMod val="99000"/>
                <a:satMod val="120000"/>
                <a:shade val="78000"/>
              </a:schemeClr>
            </a:gs>
          </a:gsLst>
          <a:lin ang="5400000" scaled="0"/>
        </a:gradFill>
        <a:ln w="6350" cap="flat" cmpd="sng" algn="ctr">
          <a:solidFill>
            <a:schemeClr val="accent2">
              <a:hueOff val="-5112997"/>
              <a:satOff val="-6820"/>
              <a:lumOff val="-20392"/>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6371" tIns="75609" rIns="116371" bIns="75609"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effectLst/>
            </a:rPr>
            <a:t>LIVE</a:t>
          </a:r>
        </a:p>
      </dsp:txBody>
      <dsp:txXfrm>
        <a:off x="0" y="4057429"/>
        <a:ext cx="2199132" cy="765441"/>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F617E1-6167-4172-9A00-33178A857C9F}">
      <dsp:nvSpPr>
        <dsp:cNvPr id="0" name=""/>
        <dsp:cNvSpPr/>
      </dsp:nvSpPr>
      <dsp:spPr>
        <a:xfrm>
          <a:off x="2199132" y="588"/>
          <a:ext cx="8796528" cy="765441"/>
        </a:xfrm>
        <a:prstGeom prst="rect">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77" tIns="194422" rIns="170677" bIns="194422" numCol="1" spcCol="1270" anchor="ctr" anchorCtr="0">
          <a:noAutofit/>
        </a:bodyPr>
        <a:lstStyle/>
        <a:p>
          <a:pPr marL="0" lvl="0" indent="0" algn="l" defTabSz="889000">
            <a:lnSpc>
              <a:spcPct val="90000"/>
            </a:lnSpc>
            <a:spcBef>
              <a:spcPct val="0"/>
            </a:spcBef>
            <a:spcAft>
              <a:spcPct val="35000"/>
            </a:spcAft>
            <a:buNone/>
          </a:pPr>
          <a:r>
            <a:rPr lang="en-US" sz="2000" b="1" kern="1200" dirty="0"/>
            <a:t>Purpose to maintain your standards while being reasonable.                        Daniel 1:8-16 NIV</a:t>
          </a:r>
        </a:p>
      </dsp:txBody>
      <dsp:txXfrm>
        <a:off x="2199132" y="588"/>
        <a:ext cx="8796528" cy="765441"/>
      </dsp:txXfrm>
    </dsp:sp>
    <dsp:sp modelId="{52DB5890-0042-4968-A7F9-D5A58223FE0D}">
      <dsp:nvSpPr>
        <dsp:cNvPr id="0" name=""/>
        <dsp:cNvSpPr/>
      </dsp:nvSpPr>
      <dsp:spPr>
        <a:xfrm>
          <a:off x="0" y="588"/>
          <a:ext cx="2199132" cy="765441"/>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6371" tIns="75609" rIns="116371" bIns="75609"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effectLst/>
            </a:rPr>
            <a:t>PURPOSE</a:t>
          </a:r>
        </a:p>
      </dsp:txBody>
      <dsp:txXfrm>
        <a:off x="0" y="588"/>
        <a:ext cx="2199132" cy="765441"/>
      </dsp:txXfrm>
    </dsp:sp>
    <dsp:sp modelId="{A9DDF2D2-6502-4C0F-848A-821709864D87}">
      <dsp:nvSpPr>
        <dsp:cNvPr id="0" name=""/>
        <dsp:cNvSpPr/>
      </dsp:nvSpPr>
      <dsp:spPr>
        <a:xfrm>
          <a:off x="2199132" y="811956"/>
          <a:ext cx="8796528" cy="765441"/>
        </a:xfrm>
        <a:prstGeom prst="rect">
          <a:avLst/>
        </a:prstGeom>
        <a:solidFill>
          <a:schemeClr val="accent2">
            <a:tint val="40000"/>
            <a:alpha val="90000"/>
            <a:hueOff val="-914040"/>
            <a:satOff val="-2817"/>
            <a:lumOff val="-897"/>
            <a:alphaOff val="0"/>
          </a:schemeClr>
        </a:solidFill>
        <a:ln w="6350" cap="flat" cmpd="sng" algn="ctr">
          <a:solidFill>
            <a:schemeClr val="accent2">
              <a:tint val="40000"/>
              <a:alpha val="90000"/>
              <a:hueOff val="-914040"/>
              <a:satOff val="-2817"/>
              <a:lumOff val="-897"/>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77" tIns="194422" rIns="170677" bIns="194422" numCol="1" spcCol="1270" anchor="ctr" anchorCtr="0">
          <a:noAutofit/>
        </a:bodyPr>
        <a:lstStyle/>
        <a:p>
          <a:pPr marL="0" lvl="0" indent="0" algn="l" defTabSz="889000">
            <a:lnSpc>
              <a:spcPct val="90000"/>
            </a:lnSpc>
            <a:spcBef>
              <a:spcPct val="0"/>
            </a:spcBef>
            <a:spcAft>
              <a:spcPct val="35000"/>
            </a:spcAft>
            <a:buNone/>
          </a:pPr>
          <a:r>
            <a:rPr lang="en-US" sz="2000" b="1" kern="1200" dirty="0"/>
            <a:t>Gain and use influence seasoned with humility. Daniel 2</a:t>
          </a:r>
        </a:p>
      </dsp:txBody>
      <dsp:txXfrm>
        <a:off x="2199132" y="811956"/>
        <a:ext cx="8796528" cy="765441"/>
      </dsp:txXfrm>
    </dsp:sp>
    <dsp:sp modelId="{0ADAF1BA-17C3-4D96-B322-FAA590C2B7D2}">
      <dsp:nvSpPr>
        <dsp:cNvPr id="0" name=""/>
        <dsp:cNvSpPr/>
      </dsp:nvSpPr>
      <dsp:spPr>
        <a:xfrm>
          <a:off x="0" y="811956"/>
          <a:ext cx="2199132" cy="765441"/>
        </a:xfrm>
        <a:prstGeom prst="rect">
          <a:avLst/>
        </a:prstGeom>
        <a:gradFill rotWithShape="0">
          <a:gsLst>
            <a:gs pos="0">
              <a:schemeClr val="accent2">
                <a:hueOff val="-1022600"/>
                <a:satOff val="-1364"/>
                <a:lumOff val="-4078"/>
                <a:alphaOff val="0"/>
                <a:satMod val="103000"/>
                <a:lumMod val="102000"/>
                <a:tint val="94000"/>
              </a:schemeClr>
            </a:gs>
            <a:gs pos="50000">
              <a:schemeClr val="accent2">
                <a:hueOff val="-1022600"/>
                <a:satOff val="-1364"/>
                <a:lumOff val="-4078"/>
                <a:alphaOff val="0"/>
                <a:satMod val="110000"/>
                <a:lumMod val="100000"/>
                <a:shade val="100000"/>
              </a:schemeClr>
            </a:gs>
            <a:gs pos="100000">
              <a:schemeClr val="accent2">
                <a:hueOff val="-1022600"/>
                <a:satOff val="-1364"/>
                <a:lumOff val="-4078"/>
                <a:alphaOff val="0"/>
                <a:lumMod val="99000"/>
                <a:satMod val="120000"/>
                <a:shade val="78000"/>
              </a:schemeClr>
            </a:gs>
          </a:gsLst>
          <a:lin ang="5400000" scaled="0"/>
        </a:gradFill>
        <a:ln w="6350" cap="flat" cmpd="sng" algn="ctr">
          <a:solidFill>
            <a:schemeClr val="accent2">
              <a:hueOff val="-1022600"/>
              <a:satOff val="-1364"/>
              <a:lumOff val="-4078"/>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6371" tIns="75609" rIns="116371" bIns="75609"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effectLst/>
            </a:rPr>
            <a:t>GAIN AND USE</a:t>
          </a:r>
        </a:p>
      </dsp:txBody>
      <dsp:txXfrm>
        <a:off x="0" y="811956"/>
        <a:ext cx="2199132" cy="765441"/>
      </dsp:txXfrm>
    </dsp:sp>
    <dsp:sp modelId="{9DB2706B-5ED7-4209-8F1F-83A660C6A1CE}">
      <dsp:nvSpPr>
        <dsp:cNvPr id="0" name=""/>
        <dsp:cNvSpPr/>
      </dsp:nvSpPr>
      <dsp:spPr>
        <a:xfrm>
          <a:off x="2199132" y="1623325"/>
          <a:ext cx="8796528" cy="765441"/>
        </a:xfrm>
        <a:prstGeom prst="rect">
          <a:avLst/>
        </a:prstGeom>
        <a:solidFill>
          <a:schemeClr val="accent2">
            <a:tint val="40000"/>
            <a:alpha val="90000"/>
            <a:hueOff val="-1828080"/>
            <a:satOff val="-5633"/>
            <a:lumOff val="-1794"/>
            <a:alphaOff val="0"/>
          </a:schemeClr>
        </a:solidFill>
        <a:ln w="6350" cap="flat" cmpd="sng" algn="ctr">
          <a:solidFill>
            <a:schemeClr val="accent2">
              <a:tint val="40000"/>
              <a:alpha val="90000"/>
              <a:hueOff val="-1828080"/>
              <a:satOff val="-5633"/>
              <a:lumOff val="-1794"/>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77" tIns="194422" rIns="170677" bIns="194422" numCol="1" spcCol="1270" anchor="ctr" anchorCtr="0">
          <a:noAutofit/>
        </a:bodyPr>
        <a:lstStyle/>
        <a:p>
          <a:pPr marL="0" lvl="0" indent="0" algn="l" defTabSz="889000">
            <a:lnSpc>
              <a:spcPct val="90000"/>
            </a:lnSpc>
            <a:spcBef>
              <a:spcPct val="0"/>
            </a:spcBef>
            <a:spcAft>
              <a:spcPct val="35000"/>
            </a:spcAft>
            <a:buNone/>
          </a:pPr>
          <a:r>
            <a:rPr lang="en-US" sz="2000" b="1" kern="1200" dirty="0"/>
            <a:t>Adapt as circumstances change. Daniel 5:13-30</a:t>
          </a:r>
        </a:p>
      </dsp:txBody>
      <dsp:txXfrm>
        <a:off x="2199132" y="1623325"/>
        <a:ext cx="8796528" cy="765441"/>
      </dsp:txXfrm>
    </dsp:sp>
    <dsp:sp modelId="{34358CE9-4F74-4BB2-A8BD-8C94B0E4AB2E}">
      <dsp:nvSpPr>
        <dsp:cNvPr id="0" name=""/>
        <dsp:cNvSpPr/>
      </dsp:nvSpPr>
      <dsp:spPr>
        <a:xfrm>
          <a:off x="0" y="1623325"/>
          <a:ext cx="2199132" cy="765441"/>
        </a:xfrm>
        <a:prstGeom prst="rect">
          <a:avLst/>
        </a:prstGeom>
        <a:gradFill rotWithShape="0">
          <a:gsLst>
            <a:gs pos="0">
              <a:schemeClr val="accent2">
                <a:hueOff val="-2045199"/>
                <a:satOff val="-2728"/>
                <a:lumOff val="-8157"/>
                <a:alphaOff val="0"/>
                <a:satMod val="103000"/>
                <a:lumMod val="102000"/>
                <a:tint val="94000"/>
              </a:schemeClr>
            </a:gs>
            <a:gs pos="50000">
              <a:schemeClr val="accent2">
                <a:hueOff val="-2045199"/>
                <a:satOff val="-2728"/>
                <a:lumOff val="-8157"/>
                <a:alphaOff val="0"/>
                <a:satMod val="110000"/>
                <a:lumMod val="100000"/>
                <a:shade val="100000"/>
              </a:schemeClr>
            </a:gs>
            <a:gs pos="100000">
              <a:schemeClr val="accent2">
                <a:hueOff val="-2045199"/>
                <a:satOff val="-2728"/>
                <a:lumOff val="-8157"/>
                <a:alphaOff val="0"/>
                <a:lumMod val="99000"/>
                <a:satMod val="120000"/>
                <a:shade val="78000"/>
              </a:schemeClr>
            </a:gs>
          </a:gsLst>
          <a:lin ang="5400000" scaled="0"/>
        </a:gradFill>
        <a:ln w="6350" cap="flat" cmpd="sng" algn="ctr">
          <a:solidFill>
            <a:schemeClr val="accent2">
              <a:hueOff val="-2045199"/>
              <a:satOff val="-2728"/>
              <a:lumOff val="-8157"/>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6371" tIns="75609" rIns="116371" bIns="75609"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effectLst/>
            </a:rPr>
            <a:t>ADAPT</a:t>
          </a:r>
        </a:p>
      </dsp:txBody>
      <dsp:txXfrm>
        <a:off x="0" y="1623325"/>
        <a:ext cx="2199132" cy="765441"/>
      </dsp:txXfrm>
    </dsp:sp>
    <dsp:sp modelId="{8051B4D5-98F2-4BC8-B802-461C7BD2014C}">
      <dsp:nvSpPr>
        <dsp:cNvPr id="0" name=""/>
        <dsp:cNvSpPr/>
      </dsp:nvSpPr>
      <dsp:spPr>
        <a:xfrm>
          <a:off x="2199132" y="2434693"/>
          <a:ext cx="8796528" cy="765441"/>
        </a:xfrm>
        <a:prstGeom prst="rect">
          <a:avLst/>
        </a:prstGeom>
        <a:solidFill>
          <a:schemeClr val="accent2">
            <a:tint val="40000"/>
            <a:alpha val="90000"/>
            <a:hueOff val="-2742120"/>
            <a:satOff val="-8450"/>
            <a:lumOff val="-2692"/>
            <a:alphaOff val="0"/>
          </a:schemeClr>
        </a:solidFill>
        <a:ln w="6350" cap="flat" cmpd="sng" algn="ctr">
          <a:solidFill>
            <a:schemeClr val="accent2">
              <a:tint val="40000"/>
              <a:alpha val="90000"/>
              <a:hueOff val="-2742120"/>
              <a:satOff val="-8450"/>
              <a:lumOff val="-2692"/>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77" tIns="194422" rIns="170677" bIns="194422" numCol="1" spcCol="1270" anchor="ctr" anchorCtr="0">
          <a:noAutofit/>
        </a:bodyPr>
        <a:lstStyle/>
        <a:p>
          <a:pPr marL="0" lvl="0" indent="0" algn="l" defTabSz="889000">
            <a:lnSpc>
              <a:spcPct val="90000"/>
            </a:lnSpc>
            <a:spcBef>
              <a:spcPct val="0"/>
            </a:spcBef>
            <a:spcAft>
              <a:spcPct val="35000"/>
            </a:spcAft>
            <a:buNone/>
          </a:pPr>
          <a:r>
            <a:rPr lang="en-US" sz="2000" b="1" kern="1200" dirty="0"/>
            <a:t>Keep God at the center—this is not about church—it’s about Jesus the Lord. Daniel 6:10</a:t>
          </a:r>
        </a:p>
      </dsp:txBody>
      <dsp:txXfrm>
        <a:off x="2199132" y="2434693"/>
        <a:ext cx="8796528" cy="765441"/>
      </dsp:txXfrm>
    </dsp:sp>
    <dsp:sp modelId="{15FFD1DB-066B-40C5-B44A-B7D0E9BC49D4}">
      <dsp:nvSpPr>
        <dsp:cNvPr id="0" name=""/>
        <dsp:cNvSpPr/>
      </dsp:nvSpPr>
      <dsp:spPr>
        <a:xfrm>
          <a:off x="0" y="2434693"/>
          <a:ext cx="2199132" cy="765441"/>
        </a:xfrm>
        <a:prstGeom prst="rect">
          <a:avLst/>
        </a:prstGeom>
        <a:gradFill rotWithShape="0">
          <a:gsLst>
            <a:gs pos="0">
              <a:schemeClr val="accent2">
                <a:hueOff val="-3067798"/>
                <a:satOff val="-4092"/>
                <a:lumOff val="-12235"/>
                <a:alphaOff val="0"/>
                <a:satMod val="103000"/>
                <a:lumMod val="102000"/>
                <a:tint val="94000"/>
              </a:schemeClr>
            </a:gs>
            <a:gs pos="50000">
              <a:schemeClr val="accent2">
                <a:hueOff val="-3067798"/>
                <a:satOff val="-4092"/>
                <a:lumOff val="-12235"/>
                <a:alphaOff val="0"/>
                <a:satMod val="110000"/>
                <a:lumMod val="100000"/>
                <a:shade val="100000"/>
              </a:schemeClr>
            </a:gs>
            <a:gs pos="100000">
              <a:schemeClr val="accent2">
                <a:hueOff val="-3067798"/>
                <a:satOff val="-4092"/>
                <a:lumOff val="-12235"/>
                <a:alphaOff val="0"/>
                <a:lumMod val="99000"/>
                <a:satMod val="120000"/>
                <a:shade val="78000"/>
              </a:schemeClr>
            </a:gs>
          </a:gsLst>
          <a:lin ang="5400000" scaled="0"/>
        </a:gradFill>
        <a:ln w="6350" cap="flat" cmpd="sng" algn="ctr">
          <a:solidFill>
            <a:schemeClr val="accent2">
              <a:hueOff val="-3067798"/>
              <a:satOff val="-4092"/>
              <a:lumOff val="-12235"/>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6371" tIns="75609" rIns="116371" bIns="75609"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effectLst/>
            </a:rPr>
            <a:t>KEEP</a:t>
          </a:r>
        </a:p>
      </dsp:txBody>
      <dsp:txXfrm>
        <a:off x="0" y="2434693"/>
        <a:ext cx="2199132" cy="765441"/>
      </dsp:txXfrm>
    </dsp:sp>
    <dsp:sp modelId="{41E6436D-6173-4CF5-9906-E0B409420DE8}">
      <dsp:nvSpPr>
        <dsp:cNvPr id="0" name=""/>
        <dsp:cNvSpPr/>
      </dsp:nvSpPr>
      <dsp:spPr>
        <a:xfrm>
          <a:off x="2199132" y="3246061"/>
          <a:ext cx="8796528" cy="765441"/>
        </a:xfrm>
        <a:prstGeom prst="rect">
          <a:avLst/>
        </a:prstGeom>
        <a:solidFill>
          <a:schemeClr val="accent2">
            <a:tint val="40000"/>
            <a:alpha val="90000"/>
            <a:hueOff val="-3656159"/>
            <a:satOff val="-11266"/>
            <a:lumOff val="-3589"/>
            <a:alphaOff val="0"/>
          </a:schemeClr>
        </a:solidFill>
        <a:ln w="6350" cap="flat" cmpd="sng" algn="ctr">
          <a:solidFill>
            <a:schemeClr val="accent2">
              <a:tint val="40000"/>
              <a:alpha val="90000"/>
              <a:hueOff val="-3656159"/>
              <a:satOff val="-11266"/>
              <a:lumOff val="-3589"/>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77" tIns="194422" rIns="170677" bIns="194422" numCol="1" spcCol="1270" anchor="ctr" anchorCtr="0">
          <a:noAutofit/>
        </a:bodyPr>
        <a:lstStyle/>
        <a:p>
          <a:pPr marL="0" lvl="0" indent="0" algn="l" defTabSz="889000">
            <a:lnSpc>
              <a:spcPct val="90000"/>
            </a:lnSpc>
            <a:spcBef>
              <a:spcPct val="0"/>
            </a:spcBef>
            <a:spcAft>
              <a:spcPct val="35000"/>
            </a:spcAft>
            <a:buNone/>
          </a:pPr>
          <a:r>
            <a:rPr lang="en-US" sz="2000" b="1" kern="1200" dirty="0"/>
            <a:t>Determine to stand firm during hard times. Daniel 6:20-21</a:t>
          </a:r>
        </a:p>
      </dsp:txBody>
      <dsp:txXfrm>
        <a:off x="2199132" y="3246061"/>
        <a:ext cx="8796528" cy="765441"/>
      </dsp:txXfrm>
    </dsp:sp>
    <dsp:sp modelId="{89448699-096D-4AEA-BD14-D98E16B1AFBE}">
      <dsp:nvSpPr>
        <dsp:cNvPr id="0" name=""/>
        <dsp:cNvSpPr/>
      </dsp:nvSpPr>
      <dsp:spPr>
        <a:xfrm>
          <a:off x="0" y="3246061"/>
          <a:ext cx="2199132" cy="765441"/>
        </a:xfrm>
        <a:prstGeom prst="rect">
          <a:avLst/>
        </a:prstGeom>
        <a:gradFill rotWithShape="0">
          <a:gsLst>
            <a:gs pos="0">
              <a:schemeClr val="accent2">
                <a:hueOff val="-4090398"/>
                <a:satOff val="-5456"/>
                <a:lumOff val="-16314"/>
                <a:alphaOff val="0"/>
                <a:satMod val="103000"/>
                <a:lumMod val="102000"/>
                <a:tint val="94000"/>
              </a:schemeClr>
            </a:gs>
            <a:gs pos="50000">
              <a:schemeClr val="accent2">
                <a:hueOff val="-4090398"/>
                <a:satOff val="-5456"/>
                <a:lumOff val="-16314"/>
                <a:alphaOff val="0"/>
                <a:satMod val="110000"/>
                <a:lumMod val="100000"/>
                <a:shade val="100000"/>
              </a:schemeClr>
            </a:gs>
            <a:gs pos="100000">
              <a:schemeClr val="accent2">
                <a:hueOff val="-4090398"/>
                <a:satOff val="-5456"/>
                <a:lumOff val="-16314"/>
                <a:alphaOff val="0"/>
                <a:lumMod val="99000"/>
                <a:satMod val="120000"/>
                <a:shade val="78000"/>
              </a:schemeClr>
            </a:gs>
          </a:gsLst>
          <a:lin ang="5400000" scaled="0"/>
        </a:gradFill>
        <a:ln w="6350" cap="flat" cmpd="sng" algn="ctr">
          <a:solidFill>
            <a:schemeClr val="accent2">
              <a:hueOff val="-4090398"/>
              <a:satOff val="-5456"/>
              <a:lumOff val="-16314"/>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6371" tIns="75609" rIns="116371" bIns="75609"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effectLst/>
            </a:rPr>
            <a:t>DETERMINE</a:t>
          </a:r>
        </a:p>
      </dsp:txBody>
      <dsp:txXfrm>
        <a:off x="0" y="3246061"/>
        <a:ext cx="2199132" cy="765441"/>
      </dsp:txXfrm>
    </dsp:sp>
    <dsp:sp modelId="{35983803-7252-4DF3-84E8-BBBC4F7DE1D2}">
      <dsp:nvSpPr>
        <dsp:cNvPr id="0" name=""/>
        <dsp:cNvSpPr/>
      </dsp:nvSpPr>
      <dsp:spPr>
        <a:xfrm>
          <a:off x="2199132" y="4057429"/>
          <a:ext cx="8796528" cy="765441"/>
        </a:xfrm>
        <a:prstGeom prst="rect">
          <a:avLst/>
        </a:prstGeom>
        <a:solidFill>
          <a:schemeClr val="accent2">
            <a:tint val="40000"/>
            <a:alpha val="90000"/>
            <a:hueOff val="-4570199"/>
            <a:satOff val="-14083"/>
            <a:lumOff val="-4486"/>
            <a:alphaOff val="0"/>
          </a:schemeClr>
        </a:solidFill>
        <a:ln w="6350" cap="flat" cmpd="sng" algn="ctr">
          <a:solidFill>
            <a:schemeClr val="accent2">
              <a:tint val="40000"/>
              <a:alpha val="90000"/>
              <a:hueOff val="-4570199"/>
              <a:satOff val="-14083"/>
              <a:lumOff val="-4486"/>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77" tIns="194422" rIns="170677" bIns="194422" numCol="1" spcCol="1270" anchor="ctr" anchorCtr="0">
          <a:noAutofit/>
        </a:bodyPr>
        <a:lstStyle/>
        <a:p>
          <a:pPr marL="0" lvl="0" indent="0" algn="l" defTabSz="889000">
            <a:lnSpc>
              <a:spcPct val="90000"/>
            </a:lnSpc>
            <a:spcBef>
              <a:spcPct val="0"/>
            </a:spcBef>
            <a:spcAft>
              <a:spcPct val="35000"/>
            </a:spcAft>
            <a:buNone/>
          </a:pPr>
          <a:r>
            <a:rPr lang="en-US" sz="2000" b="1" kern="1200" dirty="0"/>
            <a:t>Live well and prosper. Daniel 6:28</a:t>
          </a:r>
        </a:p>
      </dsp:txBody>
      <dsp:txXfrm>
        <a:off x="2199132" y="4057429"/>
        <a:ext cx="8796528" cy="765441"/>
      </dsp:txXfrm>
    </dsp:sp>
    <dsp:sp modelId="{4D19DE04-6522-4826-ABC7-AD23928D0178}">
      <dsp:nvSpPr>
        <dsp:cNvPr id="0" name=""/>
        <dsp:cNvSpPr/>
      </dsp:nvSpPr>
      <dsp:spPr>
        <a:xfrm>
          <a:off x="0" y="4057429"/>
          <a:ext cx="2199132" cy="765441"/>
        </a:xfrm>
        <a:prstGeom prst="rect">
          <a:avLst/>
        </a:prstGeom>
        <a:gradFill rotWithShape="0">
          <a:gsLst>
            <a:gs pos="0">
              <a:schemeClr val="accent2">
                <a:hueOff val="-5112997"/>
                <a:satOff val="-6820"/>
                <a:lumOff val="-20392"/>
                <a:alphaOff val="0"/>
                <a:satMod val="103000"/>
                <a:lumMod val="102000"/>
                <a:tint val="94000"/>
              </a:schemeClr>
            </a:gs>
            <a:gs pos="50000">
              <a:schemeClr val="accent2">
                <a:hueOff val="-5112997"/>
                <a:satOff val="-6820"/>
                <a:lumOff val="-20392"/>
                <a:alphaOff val="0"/>
                <a:satMod val="110000"/>
                <a:lumMod val="100000"/>
                <a:shade val="100000"/>
              </a:schemeClr>
            </a:gs>
            <a:gs pos="100000">
              <a:schemeClr val="accent2">
                <a:hueOff val="-5112997"/>
                <a:satOff val="-6820"/>
                <a:lumOff val="-20392"/>
                <a:alphaOff val="0"/>
                <a:lumMod val="99000"/>
                <a:satMod val="120000"/>
                <a:shade val="78000"/>
              </a:schemeClr>
            </a:gs>
          </a:gsLst>
          <a:lin ang="5400000" scaled="0"/>
        </a:gradFill>
        <a:ln w="6350" cap="flat" cmpd="sng" algn="ctr">
          <a:solidFill>
            <a:schemeClr val="accent2">
              <a:hueOff val="-5112997"/>
              <a:satOff val="-6820"/>
              <a:lumOff val="-20392"/>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6371" tIns="75609" rIns="116371" bIns="75609"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effectLst/>
            </a:rPr>
            <a:t>LIVE</a:t>
          </a:r>
        </a:p>
      </dsp:txBody>
      <dsp:txXfrm>
        <a:off x="0" y="4057429"/>
        <a:ext cx="2199132" cy="765441"/>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F617E1-6167-4172-9A00-33178A857C9F}">
      <dsp:nvSpPr>
        <dsp:cNvPr id="0" name=""/>
        <dsp:cNvSpPr/>
      </dsp:nvSpPr>
      <dsp:spPr>
        <a:xfrm>
          <a:off x="2199132" y="588"/>
          <a:ext cx="8796528" cy="765441"/>
        </a:xfrm>
        <a:prstGeom prst="rect">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77" tIns="194422" rIns="170677" bIns="194422" numCol="1" spcCol="1270" anchor="ctr" anchorCtr="0">
          <a:noAutofit/>
        </a:bodyPr>
        <a:lstStyle/>
        <a:p>
          <a:pPr marL="0" lvl="0" indent="0" algn="l" defTabSz="889000">
            <a:lnSpc>
              <a:spcPct val="90000"/>
            </a:lnSpc>
            <a:spcBef>
              <a:spcPct val="0"/>
            </a:spcBef>
            <a:spcAft>
              <a:spcPct val="35000"/>
            </a:spcAft>
            <a:buNone/>
          </a:pPr>
          <a:r>
            <a:rPr lang="en-US" sz="2000" b="1" kern="1200" dirty="0"/>
            <a:t>Purpose to maintain your standards while being reasonable.                        Daniel 1:8-16 NIV</a:t>
          </a:r>
        </a:p>
      </dsp:txBody>
      <dsp:txXfrm>
        <a:off x="2199132" y="588"/>
        <a:ext cx="8796528" cy="765441"/>
      </dsp:txXfrm>
    </dsp:sp>
    <dsp:sp modelId="{52DB5890-0042-4968-A7F9-D5A58223FE0D}">
      <dsp:nvSpPr>
        <dsp:cNvPr id="0" name=""/>
        <dsp:cNvSpPr/>
      </dsp:nvSpPr>
      <dsp:spPr>
        <a:xfrm>
          <a:off x="0" y="588"/>
          <a:ext cx="2199132" cy="765441"/>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6371" tIns="75609" rIns="116371" bIns="75609"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effectLst/>
            </a:rPr>
            <a:t>PURPOSE</a:t>
          </a:r>
        </a:p>
      </dsp:txBody>
      <dsp:txXfrm>
        <a:off x="0" y="588"/>
        <a:ext cx="2199132" cy="765441"/>
      </dsp:txXfrm>
    </dsp:sp>
    <dsp:sp modelId="{A9DDF2D2-6502-4C0F-848A-821709864D87}">
      <dsp:nvSpPr>
        <dsp:cNvPr id="0" name=""/>
        <dsp:cNvSpPr/>
      </dsp:nvSpPr>
      <dsp:spPr>
        <a:xfrm>
          <a:off x="2199132" y="811956"/>
          <a:ext cx="8796528" cy="765441"/>
        </a:xfrm>
        <a:prstGeom prst="rect">
          <a:avLst/>
        </a:prstGeom>
        <a:solidFill>
          <a:schemeClr val="accent2">
            <a:tint val="40000"/>
            <a:alpha val="90000"/>
            <a:hueOff val="-914040"/>
            <a:satOff val="-2817"/>
            <a:lumOff val="-897"/>
            <a:alphaOff val="0"/>
          </a:schemeClr>
        </a:solidFill>
        <a:ln w="6350" cap="flat" cmpd="sng" algn="ctr">
          <a:solidFill>
            <a:schemeClr val="accent2">
              <a:tint val="40000"/>
              <a:alpha val="90000"/>
              <a:hueOff val="-914040"/>
              <a:satOff val="-2817"/>
              <a:lumOff val="-897"/>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77" tIns="194422" rIns="170677" bIns="194422" numCol="1" spcCol="1270" anchor="ctr" anchorCtr="0">
          <a:noAutofit/>
        </a:bodyPr>
        <a:lstStyle/>
        <a:p>
          <a:pPr marL="0" lvl="0" indent="0" algn="l" defTabSz="889000">
            <a:lnSpc>
              <a:spcPct val="90000"/>
            </a:lnSpc>
            <a:spcBef>
              <a:spcPct val="0"/>
            </a:spcBef>
            <a:spcAft>
              <a:spcPct val="35000"/>
            </a:spcAft>
            <a:buNone/>
          </a:pPr>
          <a:r>
            <a:rPr lang="en-US" sz="2000" b="1" kern="1200" dirty="0"/>
            <a:t>Gain and use influence seasoned with humility. Daniel 2</a:t>
          </a:r>
        </a:p>
      </dsp:txBody>
      <dsp:txXfrm>
        <a:off x="2199132" y="811956"/>
        <a:ext cx="8796528" cy="765441"/>
      </dsp:txXfrm>
    </dsp:sp>
    <dsp:sp modelId="{0ADAF1BA-17C3-4D96-B322-FAA590C2B7D2}">
      <dsp:nvSpPr>
        <dsp:cNvPr id="0" name=""/>
        <dsp:cNvSpPr/>
      </dsp:nvSpPr>
      <dsp:spPr>
        <a:xfrm>
          <a:off x="0" y="811956"/>
          <a:ext cx="2199132" cy="765441"/>
        </a:xfrm>
        <a:prstGeom prst="rect">
          <a:avLst/>
        </a:prstGeom>
        <a:gradFill rotWithShape="0">
          <a:gsLst>
            <a:gs pos="0">
              <a:schemeClr val="accent2">
                <a:hueOff val="-1022600"/>
                <a:satOff val="-1364"/>
                <a:lumOff val="-4078"/>
                <a:alphaOff val="0"/>
                <a:satMod val="103000"/>
                <a:lumMod val="102000"/>
                <a:tint val="94000"/>
              </a:schemeClr>
            </a:gs>
            <a:gs pos="50000">
              <a:schemeClr val="accent2">
                <a:hueOff val="-1022600"/>
                <a:satOff val="-1364"/>
                <a:lumOff val="-4078"/>
                <a:alphaOff val="0"/>
                <a:satMod val="110000"/>
                <a:lumMod val="100000"/>
                <a:shade val="100000"/>
              </a:schemeClr>
            </a:gs>
            <a:gs pos="100000">
              <a:schemeClr val="accent2">
                <a:hueOff val="-1022600"/>
                <a:satOff val="-1364"/>
                <a:lumOff val="-4078"/>
                <a:alphaOff val="0"/>
                <a:lumMod val="99000"/>
                <a:satMod val="120000"/>
                <a:shade val="78000"/>
              </a:schemeClr>
            </a:gs>
          </a:gsLst>
          <a:lin ang="5400000" scaled="0"/>
        </a:gradFill>
        <a:ln w="6350" cap="flat" cmpd="sng" algn="ctr">
          <a:solidFill>
            <a:schemeClr val="accent2">
              <a:hueOff val="-1022600"/>
              <a:satOff val="-1364"/>
              <a:lumOff val="-4078"/>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6371" tIns="75609" rIns="116371" bIns="75609"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effectLst/>
            </a:rPr>
            <a:t>GAIN AND USE</a:t>
          </a:r>
        </a:p>
      </dsp:txBody>
      <dsp:txXfrm>
        <a:off x="0" y="811956"/>
        <a:ext cx="2199132" cy="765441"/>
      </dsp:txXfrm>
    </dsp:sp>
    <dsp:sp modelId="{9DB2706B-5ED7-4209-8F1F-83A660C6A1CE}">
      <dsp:nvSpPr>
        <dsp:cNvPr id="0" name=""/>
        <dsp:cNvSpPr/>
      </dsp:nvSpPr>
      <dsp:spPr>
        <a:xfrm>
          <a:off x="2199132" y="1623325"/>
          <a:ext cx="8796528" cy="765441"/>
        </a:xfrm>
        <a:prstGeom prst="rect">
          <a:avLst/>
        </a:prstGeom>
        <a:solidFill>
          <a:schemeClr val="accent2">
            <a:tint val="40000"/>
            <a:alpha val="90000"/>
            <a:hueOff val="-1828080"/>
            <a:satOff val="-5633"/>
            <a:lumOff val="-1794"/>
            <a:alphaOff val="0"/>
          </a:schemeClr>
        </a:solidFill>
        <a:ln w="6350" cap="flat" cmpd="sng" algn="ctr">
          <a:solidFill>
            <a:schemeClr val="accent2">
              <a:tint val="40000"/>
              <a:alpha val="90000"/>
              <a:hueOff val="-1828080"/>
              <a:satOff val="-5633"/>
              <a:lumOff val="-1794"/>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77" tIns="194422" rIns="170677" bIns="194422" numCol="1" spcCol="1270" anchor="ctr" anchorCtr="0">
          <a:noAutofit/>
        </a:bodyPr>
        <a:lstStyle/>
        <a:p>
          <a:pPr marL="0" lvl="0" indent="0" algn="l" defTabSz="889000">
            <a:lnSpc>
              <a:spcPct val="90000"/>
            </a:lnSpc>
            <a:spcBef>
              <a:spcPct val="0"/>
            </a:spcBef>
            <a:spcAft>
              <a:spcPct val="35000"/>
            </a:spcAft>
            <a:buNone/>
          </a:pPr>
          <a:r>
            <a:rPr lang="en-US" sz="2000" b="1" kern="1200" dirty="0"/>
            <a:t>Adapt as circumstances change. Daniel 5:13-30</a:t>
          </a:r>
        </a:p>
      </dsp:txBody>
      <dsp:txXfrm>
        <a:off x="2199132" y="1623325"/>
        <a:ext cx="8796528" cy="765441"/>
      </dsp:txXfrm>
    </dsp:sp>
    <dsp:sp modelId="{34358CE9-4F74-4BB2-A8BD-8C94B0E4AB2E}">
      <dsp:nvSpPr>
        <dsp:cNvPr id="0" name=""/>
        <dsp:cNvSpPr/>
      </dsp:nvSpPr>
      <dsp:spPr>
        <a:xfrm>
          <a:off x="0" y="1623325"/>
          <a:ext cx="2199132" cy="765441"/>
        </a:xfrm>
        <a:prstGeom prst="rect">
          <a:avLst/>
        </a:prstGeom>
        <a:gradFill rotWithShape="0">
          <a:gsLst>
            <a:gs pos="0">
              <a:schemeClr val="accent2">
                <a:hueOff val="-2045199"/>
                <a:satOff val="-2728"/>
                <a:lumOff val="-8157"/>
                <a:alphaOff val="0"/>
                <a:satMod val="103000"/>
                <a:lumMod val="102000"/>
                <a:tint val="94000"/>
              </a:schemeClr>
            </a:gs>
            <a:gs pos="50000">
              <a:schemeClr val="accent2">
                <a:hueOff val="-2045199"/>
                <a:satOff val="-2728"/>
                <a:lumOff val="-8157"/>
                <a:alphaOff val="0"/>
                <a:satMod val="110000"/>
                <a:lumMod val="100000"/>
                <a:shade val="100000"/>
              </a:schemeClr>
            </a:gs>
            <a:gs pos="100000">
              <a:schemeClr val="accent2">
                <a:hueOff val="-2045199"/>
                <a:satOff val="-2728"/>
                <a:lumOff val="-8157"/>
                <a:alphaOff val="0"/>
                <a:lumMod val="99000"/>
                <a:satMod val="120000"/>
                <a:shade val="78000"/>
              </a:schemeClr>
            </a:gs>
          </a:gsLst>
          <a:lin ang="5400000" scaled="0"/>
        </a:gradFill>
        <a:ln w="6350" cap="flat" cmpd="sng" algn="ctr">
          <a:solidFill>
            <a:schemeClr val="accent2">
              <a:hueOff val="-2045199"/>
              <a:satOff val="-2728"/>
              <a:lumOff val="-8157"/>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6371" tIns="75609" rIns="116371" bIns="75609"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effectLst/>
            </a:rPr>
            <a:t>ADAPT</a:t>
          </a:r>
        </a:p>
      </dsp:txBody>
      <dsp:txXfrm>
        <a:off x="0" y="1623325"/>
        <a:ext cx="2199132" cy="765441"/>
      </dsp:txXfrm>
    </dsp:sp>
    <dsp:sp modelId="{8051B4D5-98F2-4BC8-B802-461C7BD2014C}">
      <dsp:nvSpPr>
        <dsp:cNvPr id="0" name=""/>
        <dsp:cNvSpPr/>
      </dsp:nvSpPr>
      <dsp:spPr>
        <a:xfrm>
          <a:off x="2199132" y="2434693"/>
          <a:ext cx="8796528" cy="765441"/>
        </a:xfrm>
        <a:prstGeom prst="rect">
          <a:avLst/>
        </a:prstGeom>
        <a:solidFill>
          <a:schemeClr val="accent2">
            <a:tint val="40000"/>
            <a:alpha val="90000"/>
            <a:hueOff val="-2742120"/>
            <a:satOff val="-8450"/>
            <a:lumOff val="-2692"/>
            <a:alphaOff val="0"/>
          </a:schemeClr>
        </a:solidFill>
        <a:ln w="6350" cap="flat" cmpd="sng" algn="ctr">
          <a:solidFill>
            <a:schemeClr val="accent2">
              <a:tint val="40000"/>
              <a:alpha val="90000"/>
              <a:hueOff val="-2742120"/>
              <a:satOff val="-8450"/>
              <a:lumOff val="-2692"/>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77" tIns="194422" rIns="170677" bIns="194422" numCol="1" spcCol="1270" anchor="ctr" anchorCtr="0">
          <a:noAutofit/>
        </a:bodyPr>
        <a:lstStyle/>
        <a:p>
          <a:pPr marL="0" lvl="0" indent="0" algn="l" defTabSz="889000">
            <a:lnSpc>
              <a:spcPct val="90000"/>
            </a:lnSpc>
            <a:spcBef>
              <a:spcPct val="0"/>
            </a:spcBef>
            <a:spcAft>
              <a:spcPct val="35000"/>
            </a:spcAft>
            <a:buNone/>
          </a:pPr>
          <a:r>
            <a:rPr lang="en-US" sz="2000" b="1" kern="1200" dirty="0"/>
            <a:t>Keep God at the center—this is not about church—it’s about Jesus the Lord. Daniel 6:10</a:t>
          </a:r>
        </a:p>
      </dsp:txBody>
      <dsp:txXfrm>
        <a:off x="2199132" y="2434693"/>
        <a:ext cx="8796528" cy="765441"/>
      </dsp:txXfrm>
    </dsp:sp>
    <dsp:sp modelId="{15FFD1DB-066B-40C5-B44A-B7D0E9BC49D4}">
      <dsp:nvSpPr>
        <dsp:cNvPr id="0" name=""/>
        <dsp:cNvSpPr/>
      </dsp:nvSpPr>
      <dsp:spPr>
        <a:xfrm>
          <a:off x="0" y="2434693"/>
          <a:ext cx="2199132" cy="765441"/>
        </a:xfrm>
        <a:prstGeom prst="rect">
          <a:avLst/>
        </a:prstGeom>
        <a:gradFill rotWithShape="0">
          <a:gsLst>
            <a:gs pos="0">
              <a:schemeClr val="accent2">
                <a:hueOff val="-3067798"/>
                <a:satOff val="-4092"/>
                <a:lumOff val="-12235"/>
                <a:alphaOff val="0"/>
                <a:satMod val="103000"/>
                <a:lumMod val="102000"/>
                <a:tint val="94000"/>
              </a:schemeClr>
            </a:gs>
            <a:gs pos="50000">
              <a:schemeClr val="accent2">
                <a:hueOff val="-3067798"/>
                <a:satOff val="-4092"/>
                <a:lumOff val="-12235"/>
                <a:alphaOff val="0"/>
                <a:satMod val="110000"/>
                <a:lumMod val="100000"/>
                <a:shade val="100000"/>
              </a:schemeClr>
            </a:gs>
            <a:gs pos="100000">
              <a:schemeClr val="accent2">
                <a:hueOff val="-3067798"/>
                <a:satOff val="-4092"/>
                <a:lumOff val="-12235"/>
                <a:alphaOff val="0"/>
                <a:lumMod val="99000"/>
                <a:satMod val="120000"/>
                <a:shade val="78000"/>
              </a:schemeClr>
            </a:gs>
          </a:gsLst>
          <a:lin ang="5400000" scaled="0"/>
        </a:gradFill>
        <a:ln w="6350" cap="flat" cmpd="sng" algn="ctr">
          <a:solidFill>
            <a:schemeClr val="accent2">
              <a:hueOff val="-3067798"/>
              <a:satOff val="-4092"/>
              <a:lumOff val="-12235"/>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6371" tIns="75609" rIns="116371" bIns="75609"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effectLst/>
            </a:rPr>
            <a:t>KEEP</a:t>
          </a:r>
        </a:p>
      </dsp:txBody>
      <dsp:txXfrm>
        <a:off x="0" y="2434693"/>
        <a:ext cx="2199132" cy="765441"/>
      </dsp:txXfrm>
    </dsp:sp>
    <dsp:sp modelId="{41E6436D-6173-4CF5-9906-E0B409420DE8}">
      <dsp:nvSpPr>
        <dsp:cNvPr id="0" name=""/>
        <dsp:cNvSpPr/>
      </dsp:nvSpPr>
      <dsp:spPr>
        <a:xfrm>
          <a:off x="2199132" y="3246061"/>
          <a:ext cx="8796528" cy="765441"/>
        </a:xfrm>
        <a:prstGeom prst="rect">
          <a:avLst/>
        </a:prstGeom>
        <a:solidFill>
          <a:schemeClr val="accent2">
            <a:tint val="40000"/>
            <a:alpha val="90000"/>
            <a:hueOff val="-3656159"/>
            <a:satOff val="-11266"/>
            <a:lumOff val="-3589"/>
            <a:alphaOff val="0"/>
          </a:schemeClr>
        </a:solidFill>
        <a:ln w="6350" cap="flat" cmpd="sng" algn="ctr">
          <a:solidFill>
            <a:schemeClr val="accent2">
              <a:tint val="40000"/>
              <a:alpha val="90000"/>
              <a:hueOff val="-3656159"/>
              <a:satOff val="-11266"/>
              <a:lumOff val="-3589"/>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77" tIns="194422" rIns="170677" bIns="194422" numCol="1" spcCol="1270" anchor="ctr" anchorCtr="0">
          <a:noAutofit/>
        </a:bodyPr>
        <a:lstStyle/>
        <a:p>
          <a:pPr marL="0" lvl="0" indent="0" algn="l" defTabSz="889000">
            <a:lnSpc>
              <a:spcPct val="90000"/>
            </a:lnSpc>
            <a:spcBef>
              <a:spcPct val="0"/>
            </a:spcBef>
            <a:spcAft>
              <a:spcPct val="35000"/>
            </a:spcAft>
            <a:buNone/>
          </a:pPr>
          <a:r>
            <a:rPr lang="en-US" sz="2000" b="1" kern="1200" dirty="0"/>
            <a:t>Determine to stand firm during hard times. Daniel 6:20-21</a:t>
          </a:r>
        </a:p>
      </dsp:txBody>
      <dsp:txXfrm>
        <a:off x="2199132" y="3246061"/>
        <a:ext cx="8796528" cy="765441"/>
      </dsp:txXfrm>
    </dsp:sp>
    <dsp:sp modelId="{89448699-096D-4AEA-BD14-D98E16B1AFBE}">
      <dsp:nvSpPr>
        <dsp:cNvPr id="0" name=""/>
        <dsp:cNvSpPr/>
      </dsp:nvSpPr>
      <dsp:spPr>
        <a:xfrm>
          <a:off x="0" y="3246061"/>
          <a:ext cx="2199132" cy="765441"/>
        </a:xfrm>
        <a:prstGeom prst="rect">
          <a:avLst/>
        </a:prstGeom>
        <a:gradFill rotWithShape="0">
          <a:gsLst>
            <a:gs pos="0">
              <a:schemeClr val="accent2">
                <a:hueOff val="-4090398"/>
                <a:satOff val="-5456"/>
                <a:lumOff val="-16314"/>
                <a:alphaOff val="0"/>
                <a:satMod val="103000"/>
                <a:lumMod val="102000"/>
                <a:tint val="94000"/>
              </a:schemeClr>
            </a:gs>
            <a:gs pos="50000">
              <a:schemeClr val="accent2">
                <a:hueOff val="-4090398"/>
                <a:satOff val="-5456"/>
                <a:lumOff val="-16314"/>
                <a:alphaOff val="0"/>
                <a:satMod val="110000"/>
                <a:lumMod val="100000"/>
                <a:shade val="100000"/>
              </a:schemeClr>
            </a:gs>
            <a:gs pos="100000">
              <a:schemeClr val="accent2">
                <a:hueOff val="-4090398"/>
                <a:satOff val="-5456"/>
                <a:lumOff val="-16314"/>
                <a:alphaOff val="0"/>
                <a:lumMod val="99000"/>
                <a:satMod val="120000"/>
                <a:shade val="78000"/>
              </a:schemeClr>
            </a:gs>
          </a:gsLst>
          <a:lin ang="5400000" scaled="0"/>
        </a:gradFill>
        <a:ln w="6350" cap="flat" cmpd="sng" algn="ctr">
          <a:solidFill>
            <a:schemeClr val="accent2">
              <a:hueOff val="-4090398"/>
              <a:satOff val="-5456"/>
              <a:lumOff val="-16314"/>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6371" tIns="75609" rIns="116371" bIns="75609"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effectLst/>
            </a:rPr>
            <a:t>DETERMINE</a:t>
          </a:r>
        </a:p>
      </dsp:txBody>
      <dsp:txXfrm>
        <a:off x="0" y="3246061"/>
        <a:ext cx="2199132" cy="765441"/>
      </dsp:txXfrm>
    </dsp:sp>
    <dsp:sp modelId="{35983803-7252-4DF3-84E8-BBBC4F7DE1D2}">
      <dsp:nvSpPr>
        <dsp:cNvPr id="0" name=""/>
        <dsp:cNvSpPr/>
      </dsp:nvSpPr>
      <dsp:spPr>
        <a:xfrm>
          <a:off x="2199132" y="4057429"/>
          <a:ext cx="8796528" cy="765441"/>
        </a:xfrm>
        <a:prstGeom prst="rect">
          <a:avLst/>
        </a:prstGeom>
        <a:solidFill>
          <a:schemeClr val="accent2">
            <a:tint val="40000"/>
            <a:alpha val="90000"/>
            <a:hueOff val="-4570199"/>
            <a:satOff val="-14083"/>
            <a:lumOff val="-4486"/>
            <a:alphaOff val="0"/>
          </a:schemeClr>
        </a:solidFill>
        <a:ln w="6350" cap="flat" cmpd="sng" algn="ctr">
          <a:solidFill>
            <a:schemeClr val="accent2">
              <a:tint val="40000"/>
              <a:alpha val="90000"/>
              <a:hueOff val="-4570199"/>
              <a:satOff val="-14083"/>
              <a:lumOff val="-4486"/>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77" tIns="194422" rIns="170677" bIns="194422" numCol="1" spcCol="1270" anchor="ctr" anchorCtr="0">
          <a:noAutofit/>
        </a:bodyPr>
        <a:lstStyle/>
        <a:p>
          <a:pPr marL="0" lvl="0" indent="0" algn="l" defTabSz="889000">
            <a:lnSpc>
              <a:spcPct val="90000"/>
            </a:lnSpc>
            <a:spcBef>
              <a:spcPct val="0"/>
            </a:spcBef>
            <a:spcAft>
              <a:spcPct val="35000"/>
            </a:spcAft>
            <a:buNone/>
          </a:pPr>
          <a:r>
            <a:rPr lang="en-US" sz="2000" b="1" kern="1200" dirty="0"/>
            <a:t>Live well and prosper. Daniel 6:28</a:t>
          </a:r>
        </a:p>
      </dsp:txBody>
      <dsp:txXfrm>
        <a:off x="2199132" y="4057429"/>
        <a:ext cx="8796528" cy="765441"/>
      </dsp:txXfrm>
    </dsp:sp>
    <dsp:sp modelId="{4D19DE04-6522-4826-ABC7-AD23928D0178}">
      <dsp:nvSpPr>
        <dsp:cNvPr id="0" name=""/>
        <dsp:cNvSpPr/>
      </dsp:nvSpPr>
      <dsp:spPr>
        <a:xfrm>
          <a:off x="0" y="4057429"/>
          <a:ext cx="2199132" cy="765441"/>
        </a:xfrm>
        <a:prstGeom prst="rect">
          <a:avLst/>
        </a:prstGeom>
        <a:gradFill rotWithShape="0">
          <a:gsLst>
            <a:gs pos="0">
              <a:schemeClr val="accent2">
                <a:hueOff val="-5112997"/>
                <a:satOff val="-6820"/>
                <a:lumOff val="-20392"/>
                <a:alphaOff val="0"/>
                <a:satMod val="103000"/>
                <a:lumMod val="102000"/>
                <a:tint val="94000"/>
              </a:schemeClr>
            </a:gs>
            <a:gs pos="50000">
              <a:schemeClr val="accent2">
                <a:hueOff val="-5112997"/>
                <a:satOff val="-6820"/>
                <a:lumOff val="-20392"/>
                <a:alphaOff val="0"/>
                <a:satMod val="110000"/>
                <a:lumMod val="100000"/>
                <a:shade val="100000"/>
              </a:schemeClr>
            </a:gs>
            <a:gs pos="100000">
              <a:schemeClr val="accent2">
                <a:hueOff val="-5112997"/>
                <a:satOff val="-6820"/>
                <a:lumOff val="-20392"/>
                <a:alphaOff val="0"/>
                <a:lumMod val="99000"/>
                <a:satMod val="120000"/>
                <a:shade val="78000"/>
              </a:schemeClr>
            </a:gs>
          </a:gsLst>
          <a:lin ang="5400000" scaled="0"/>
        </a:gradFill>
        <a:ln w="6350" cap="flat" cmpd="sng" algn="ctr">
          <a:solidFill>
            <a:schemeClr val="accent2">
              <a:hueOff val="-5112997"/>
              <a:satOff val="-6820"/>
              <a:lumOff val="-20392"/>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6371" tIns="75609" rIns="116371" bIns="75609"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effectLst/>
            </a:rPr>
            <a:t>LIVE</a:t>
          </a:r>
        </a:p>
      </dsp:txBody>
      <dsp:txXfrm>
        <a:off x="0" y="4057429"/>
        <a:ext cx="2199132" cy="765441"/>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F617E1-6167-4172-9A00-33178A857C9F}">
      <dsp:nvSpPr>
        <dsp:cNvPr id="0" name=""/>
        <dsp:cNvSpPr/>
      </dsp:nvSpPr>
      <dsp:spPr>
        <a:xfrm>
          <a:off x="2199132" y="588"/>
          <a:ext cx="8796528" cy="765441"/>
        </a:xfrm>
        <a:prstGeom prst="rect">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77" tIns="194422" rIns="170677" bIns="194422" numCol="1" spcCol="1270" anchor="ctr" anchorCtr="0">
          <a:noAutofit/>
        </a:bodyPr>
        <a:lstStyle/>
        <a:p>
          <a:pPr marL="0" lvl="0" indent="0" algn="l" defTabSz="889000">
            <a:lnSpc>
              <a:spcPct val="90000"/>
            </a:lnSpc>
            <a:spcBef>
              <a:spcPct val="0"/>
            </a:spcBef>
            <a:spcAft>
              <a:spcPct val="35000"/>
            </a:spcAft>
            <a:buNone/>
          </a:pPr>
          <a:r>
            <a:rPr lang="en-US" sz="2000" b="1" kern="1200" dirty="0"/>
            <a:t>Purpose to maintain your standards while being reasonable.                        Daniel 1:8-16 NIV</a:t>
          </a:r>
        </a:p>
      </dsp:txBody>
      <dsp:txXfrm>
        <a:off x="2199132" y="588"/>
        <a:ext cx="8796528" cy="765441"/>
      </dsp:txXfrm>
    </dsp:sp>
    <dsp:sp modelId="{52DB5890-0042-4968-A7F9-D5A58223FE0D}">
      <dsp:nvSpPr>
        <dsp:cNvPr id="0" name=""/>
        <dsp:cNvSpPr/>
      </dsp:nvSpPr>
      <dsp:spPr>
        <a:xfrm>
          <a:off x="0" y="588"/>
          <a:ext cx="2199132" cy="765441"/>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6371" tIns="75609" rIns="116371" bIns="75609"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effectLst/>
            </a:rPr>
            <a:t>PURPOSE</a:t>
          </a:r>
        </a:p>
      </dsp:txBody>
      <dsp:txXfrm>
        <a:off x="0" y="588"/>
        <a:ext cx="2199132" cy="765441"/>
      </dsp:txXfrm>
    </dsp:sp>
    <dsp:sp modelId="{A9DDF2D2-6502-4C0F-848A-821709864D87}">
      <dsp:nvSpPr>
        <dsp:cNvPr id="0" name=""/>
        <dsp:cNvSpPr/>
      </dsp:nvSpPr>
      <dsp:spPr>
        <a:xfrm>
          <a:off x="2199132" y="811956"/>
          <a:ext cx="8796528" cy="765441"/>
        </a:xfrm>
        <a:prstGeom prst="rect">
          <a:avLst/>
        </a:prstGeom>
        <a:solidFill>
          <a:schemeClr val="accent2">
            <a:tint val="40000"/>
            <a:alpha val="90000"/>
            <a:hueOff val="-914040"/>
            <a:satOff val="-2817"/>
            <a:lumOff val="-897"/>
            <a:alphaOff val="0"/>
          </a:schemeClr>
        </a:solidFill>
        <a:ln w="6350" cap="flat" cmpd="sng" algn="ctr">
          <a:solidFill>
            <a:schemeClr val="accent2">
              <a:tint val="40000"/>
              <a:alpha val="90000"/>
              <a:hueOff val="-914040"/>
              <a:satOff val="-2817"/>
              <a:lumOff val="-897"/>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77" tIns="194422" rIns="170677" bIns="194422" numCol="1" spcCol="1270" anchor="ctr" anchorCtr="0">
          <a:noAutofit/>
        </a:bodyPr>
        <a:lstStyle/>
        <a:p>
          <a:pPr marL="0" lvl="0" indent="0" algn="l" defTabSz="889000">
            <a:lnSpc>
              <a:spcPct val="90000"/>
            </a:lnSpc>
            <a:spcBef>
              <a:spcPct val="0"/>
            </a:spcBef>
            <a:spcAft>
              <a:spcPct val="35000"/>
            </a:spcAft>
            <a:buNone/>
          </a:pPr>
          <a:r>
            <a:rPr lang="en-US" sz="2000" b="1" kern="1200" dirty="0"/>
            <a:t>Gain and use influence seasoned with humility. Daniel 2</a:t>
          </a:r>
        </a:p>
      </dsp:txBody>
      <dsp:txXfrm>
        <a:off x="2199132" y="811956"/>
        <a:ext cx="8796528" cy="765441"/>
      </dsp:txXfrm>
    </dsp:sp>
    <dsp:sp modelId="{0ADAF1BA-17C3-4D96-B322-FAA590C2B7D2}">
      <dsp:nvSpPr>
        <dsp:cNvPr id="0" name=""/>
        <dsp:cNvSpPr/>
      </dsp:nvSpPr>
      <dsp:spPr>
        <a:xfrm>
          <a:off x="0" y="811956"/>
          <a:ext cx="2199132" cy="765441"/>
        </a:xfrm>
        <a:prstGeom prst="rect">
          <a:avLst/>
        </a:prstGeom>
        <a:gradFill rotWithShape="0">
          <a:gsLst>
            <a:gs pos="0">
              <a:schemeClr val="accent2">
                <a:hueOff val="-1022600"/>
                <a:satOff val="-1364"/>
                <a:lumOff val="-4078"/>
                <a:alphaOff val="0"/>
                <a:satMod val="103000"/>
                <a:lumMod val="102000"/>
                <a:tint val="94000"/>
              </a:schemeClr>
            </a:gs>
            <a:gs pos="50000">
              <a:schemeClr val="accent2">
                <a:hueOff val="-1022600"/>
                <a:satOff val="-1364"/>
                <a:lumOff val="-4078"/>
                <a:alphaOff val="0"/>
                <a:satMod val="110000"/>
                <a:lumMod val="100000"/>
                <a:shade val="100000"/>
              </a:schemeClr>
            </a:gs>
            <a:gs pos="100000">
              <a:schemeClr val="accent2">
                <a:hueOff val="-1022600"/>
                <a:satOff val="-1364"/>
                <a:lumOff val="-4078"/>
                <a:alphaOff val="0"/>
                <a:lumMod val="99000"/>
                <a:satMod val="120000"/>
                <a:shade val="78000"/>
              </a:schemeClr>
            </a:gs>
          </a:gsLst>
          <a:lin ang="5400000" scaled="0"/>
        </a:gradFill>
        <a:ln w="6350" cap="flat" cmpd="sng" algn="ctr">
          <a:solidFill>
            <a:schemeClr val="accent2">
              <a:hueOff val="-1022600"/>
              <a:satOff val="-1364"/>
              <a:lumOff val="-4078"/>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6371" tIns="75609" rIns="116371" bIns="75609"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effectLst/>
            </a:rPr>
            <a:t>GAIN AND USE</a:t>
          </a:r>
        </a:p>
      </dsp:txBody>
      <dsp:txXfrm>
        <a:off x="0" y="811956"/>
        <a:ext cx="2199132" cy="765441"/>
      </dsp:txXfrm>
    </dsp:sp>
    <dsp:sp modelId="{9DB2706B-5ED7-4209-8F1F-83A660C6A1CE}">
      <dsp:nvSpPr>
        <dsp:cNvPr id="0" name=""/>
        <dsp:cNvSpPr/>
      </dsp:nvSpPr>
      <dsp:spPr>
        <a:xfrm>
          <a:off x="2199132" y="1623325"/>
          <a:ext cx="8796528" cy="765441"/>
        </a:xfrm>
        <a:prstGeom prst="rect">
          <a:avLst/>
        </a:prstGeom>
        <a:solidFill>
          <a:schemeClr val="accent2">
            <a:tint val="40000"/>
            <a:alpha val="90000"/>
            <a:hueOff val="-1828080"/>
            <a:satOff val="-5633"/>
            <a:lumOff val="-1794"/>
            <a:alphaOff val="0"/>
          </a:schemeClr>
        </a:solidFill>
        <a:ln w="6350" cap="flat" cmpd="sng" algn="ctr">
          <a:solidFill>
            <a:schemeClr val="accent2">
              <a:tint val="40000"/>
              <a:alpha val="90000"/>
              <a:hueOff val="-1828080"/>
              <a:satOff val="-5633"/>
              <a:lumOff val="-1794"/>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77" tIns="194422" rIns="170677" bIns="194422" numCol="1" spcCol="1270" anchor="ctr" anchorCtr="0">
          <a:noAutofit/>
        </a:bodyPr>
        <a:lstStyle/>
        <a:p>
          <a:pPr marL="0" lvl="0" indent="0" algn="l" defTabSz="889000">
            <a:lnSpc>
              <a:spcPct val="90000"/>
            </a:lnSpc>
            <a:spcBef>
              <a:spcPct val="0"/>
            </a:spcBef>
            <a:spcAft>
              <a:spcPct val="35000"/>
            </a:spcAft>
            <a:buNone/>
          </a:pPr>
          <a:r>
            <a:rPr lang="en-US" sz="2000" b="1" kern="1200" dirty="0"/>
            <a:t>Adapt as circumstances change. Daniel 5:13-30</a:t>
          </a:r>
        </a:p>
      </dsp:txBody>
      <dsp:txXfrm>
        <a:off x="2199132" y="1623325"/>
        <a:ext cx="8796528" cy="765441"/>
      </dsp:txXfrm>
    </dsp:sp>
    <dsp:sp modelId="{34358CE9-4F74-4BB2-A8BD-8C94B0E4AB2E}">
      <dsp:nvSpPr>
        <dsp:cNvPr id="0" name=""/>
        <dsp:cNvSpPr/>
      </dsp:nvSpPr>
      <dsp:spPr>
        <a:xfrm>
          <a:off x="0" y="1623325"/>
          <a:ext cx="2199132" cy="765441"/>
        </a:xfrm>
        <a:prstGeom prst="rect">
          <a:avLst/>
        </a:prstGeom>
        <a:gradFill rotWithShape="0">
          <a:gsLst>
            <a:gs pos="0">
              <a:schemeClr val="accent2">
                <a:hueOff val="-2045199"/>
                <a:satOff val="-2728"/>
                <a:lumOff val="-8157"/>
                <a:alphaOff val="0"/>
                <a:satMod val="103000"/>
                <a:lumMod val="102000"/>
                <a:tint val="94000"/>
              </a:schemeClr>
            </a:gs>
            <a:gs pos="50000">
              <a:schemeClr val="accent2">
                <a:hueOff val="-2045199"/>
                <a:satOff val="-2728"/>
                <a:lumOff val="-8157"/>
                <a:alphaOff val="0"/>
                <a:satMod val="110000"/>
                <a:lumMod val="100000"/>
                <a:shade val="100000"/>
              </a:schemeClr>
            </a:gs>
            <a:gs pos="100000">
              <a:schemeClr val="accent2">
                <a:hueOff val="-2045199"/>
                <a:satOff val="-2728"/>
                <a:lumOff val="-8157"/>
                <a:alphaOff val="0"/>
                <a:lumMod val="99000"/>
                <a:satMod val="120000"/>
                <a:shade val="78000"/>
              </a:schemeClr>
            </a:gs>
          </a:gsLst>
          <a:lin ang="5400000" scaled="0"/>
        </a:gradFill>
        <a:ln w="6350" cap="flat" cmpd="sng" algn="ctr">
          <a:solidFill>
            <a:schemeClr val="accent2">
              <a:hueOff val="-2045199"/>
              <a:satOff val="-2728"/>
              <a:lumOff val="-8157"/>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6371" tIns="75609" rIns="116371" bIns="75609"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effectLst/>
            </a:rPr>
            <a:t>ADAPT</a:t>
          </a:r>
        </a:p>
      </dsp:txBody>
      <dsp:txXfrm>
        <a:off x="0" y="1623325"/>
        <a:ext cx="2199132" cy="765441"/>
      </dsp:txXfrm>
    </dsp:sp>
    <dsp:sp modelId="{8051B4D5-98F2-4BC8-B802-461C7BD2014C}">
      <dsp:nvSpPr>
        <dsp:cNvPr id="0" name=""/>
        <dsp:cNvSpPr/>
      </dsp:nvSpPr>
      <dsp:spPr>
        <a:xfrm>
          <a:off x="2199132" y="2434693"/>
          <a:ext cx="8796528" cy="765441"/>
        </a:xfrm>
        <a:prstGeom prst="rect">
          <a:avLst/>
        </a:prstGeom>
        <a:solidFill>
          <a:schemeClr val="accent2">
            <a:tint val="40000"/>
            <a:alpha val="90000"/>
            <a:hueOff val="-2742120"/>
            <a:satOff val="-8450"/>
            <a:lumOff val="-2692"/>
            <a:alphaOff val="0"/>
          </a:schemeClr>
        </a:solidFill>
        <a:ln w="6350" cap="flat" cmpd="sng" algn="ctr">
          <a:solidFill>
            <a:schemeClr val="accent2">
              <a:tint val="40000"/>
              <a:alpha val="90000"/>
              <a:hueOff val="-2742120"/>
              <a:satOff val="-8450"/>
              <a:lumOff val="-2692"/>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77" tIns="194422" rIns="170677" bIns="194422" numCol="1" spcCol="1270" anchor="ctr" anchorCtr="0">
          <a:noAutofit/>
        </a:bodyPr>
        <a:lstStyle/>
        <a:p>
          <a:pPr marL="0" lvl="0" indent="0" algn="l" defTabSz="889000">
            <a:lnSpc>
              <a:spcPct val="90000"/>
            </a:lnSpc>
            <a:spcBef>
              <a:spcPct val="0"/>
            </a:spcBef>
            <a:spcAft>
              <a:spcPct val="35000"/>
            </a:spcAft>
            <a:buNone/>
          </a:pPr>
          <a:r>
            <a:rPr lang="en-US" sz="2000" b="1" kern="1200" dirty="0"/>
            <a:t>Keep God at the center—this is not about church—it’s about Jesus the Lord. Daniel 6:10</a:t>
          </a:r>
        </a:p>
      </dsp:txBody>
      <dsp:txXfrm>
        <a:off x="2199132" y="2434693"/>
        <a:ext cx="8796528" cy="765441"/>
      </dsp:txXfrm>
    </dsp:sp>
    <dsp:sp modelId="{15FFD1DB-066B-40C5-B44A-B7D0E9BC49D4}">
      <dsp:nvSpPr>
        <dsp:cNvPr id="0" name=""/>
        <dsp:cNvSpPr/>
      </dsp:nvSpPr>
      <dsp:spPr>
        <a:xfrm>
          <a:off x="0" y="2434693"/>
          <a:ext cx="2199132" cy="765441"/>
        </a:xfrm>
        <a:prstGeom prst="rect">
          <a:avLst/>
        </a:prstGeom>
        <a:gradFill rotWithShape="0">
          <a:gsLst>
            <a:gs pos="0">
              <a:schemeClr val="accent2">
                <a:hueOff val="-3067798"/>
                <a:satOff val="-4092"/>
                <a:lumOff val="-12235"/>
                <a:alphaOff val="0"/>
                <a:satMod val="103000"/>
                <a:lumMod val="102000"/>
                <a:tint val="94000"/>
              </a:schemeClr>
            </a:gs>
            <a:gs pos="50000">
              <a:schemeClr val="accent2">
                <a:hueOff val="-3067798"/>
                <a:satOff val="-4092"/>
                <a:lumOff val="-12235"/>
                <a:alphaOff val="0"/>
                <a:satMod val="110000"/>
                <a:lumMod val="100000"/>
                <a:shade val="100000"/>
              </a:schemeClr>
            </a:gs>
            <a:gs pos="100000">
              <a:schemeClr val="accent2">
                <a:hueOff val="-3067798"/>
                <a:satOff val="-4092"/>
                <a:lumOff val="-12235"/>
                <a:alphaOff val="0"/>
                <a:lumMod val="99000"/>
                <a:satMod val="120000"/>
                <a:shade val="78000"/>
              </a:schemeClr>
            </a:gs>
          </a:gsLst>
          <a:lin ang="5400000" scaled="0"/>
        </a:gradFill>
        <a:ln w="6350" cap="flat" cmpd="sng" algn="ctr">
          <a:solidFill>
            <a:schemeClr val="accent2">
              <a:hueOff val="-3067798"/>
              <a:satOff val="-4092"/>
              <a:lumOff val="-12235"/>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6371" tIns="75609" rIns="116371" bIns="75609"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effectLst/>
            </a:rPr>
            <a:t>KEEP</a:t>
          </a:r>
        </a:p>
      </dsp:txBody>
      <dsp:txXfrm>
        <a:off x="0" y="2434693"/>
        <a:ext cx="2199132" cy="765441"/>
      </dsp:txXfrm>
    </dsp:sp>
    <dsp:sp modelId="{41E6436D-6173-4CF5-9906-E0B409420DE8}">
      <dsp:nvSpPr>
        <dsp:cNvPr id="0" name=""/>
        <dsp:cNvSpPr/>
      </dsp:nvSpPr>
      <dsp:spPr>
        <a:xfrm>
          <a:off x="2199132" y="3246061"/>
          <a:ext cx="8796528" cy="765441"/>
        </a:xfrm>
        <a:prstGeom prst="rect">
          <a:avLst/>
        </a:prstGeom>
        <a:solidFill>
          <a:schemeClr val="accent2">
            <a:tint val="40000"/>
            <a:alpha val="90000"/>
            <a:hueOff val="-3656159"/>
            <a:satOff val="-11266"/>
            <a:lumOff val="-3589"/>
            <a:alphaOff val="0"/>
          </a:schemeClr>
        </a:solidFill>
        <a:ln w="6350" cap="flat" cmpd="sng" algn="ctr">
          <a:solidFill>
            <a:schemeClr val="accent2">
              <a:tint val="40000"/>
              <a:alpha val="90000"/>
              <a:hueOff val="-3656159"/>
              <a:satOff val="-11266"/>
              <a:lumOff val="-3589"/>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77" tIns="194422" rIns="170677" bIns="194422" numCol="1" spcCol="1270" anchor="ctr" anchorCtr="0">
          <a:noAutofit/>
        </a:bodyPr>
        <a:lstStyle/>
        <a:p>
          <a:pPr marL="0" lvl="0" indent="0" algn="l" defTabSz="889000">
            <a:lnSpc>
              <a:spcPct val="90000"/>
            </a:lnSpc>
            <a:spcBef>
              <a:spcPct val="0"/>
            </a:spcBef>
            <a:spcAft>
              <a:spcPct val="35000"/>
            </a:spcAft>
            <a:buNone/>
          </a:pPr>
          <a:r>
            <a:rPr lang="en-US" sz="2000" b="1" kern="1200" dirty="0"/>
            <a:t>Determine to stand firm during hard times. Daniel 6:20-21</a:t>
          </a:r>
        </a:p>
      </dsp:txBody>
      <dsp:txXfrm>
        <a:off x="2199132" y="3246061"/>
        <a:ext cx="8796528" cy="765441"/>
      </dsp:txXfrm>
    </dsp:sp>
    <dsp:sp modelId="{89448699-096D-4AEA-BD14-D98E16B1AFBE}">
      <dsp:nvSpPr>
        <dsp:cNvPr id="0" name=""/>
        <dsp:cNvSpPr/>
      </dsp:nvSpPr>
      <dsp:spPr>
        <a:xfrm>
          <a:off x="0" y="3246061"/>
          <a:ext cx="2199132" cy="765441"/>
        </a:xfrm>
        <a:prstGeom prst="rect">
          <a:avLst/>
        </a:prstGeom>
        <a:gradFill rotWithShape="0">
          <a:gsLst>
            <a:gs pos="0">
              <a:schemeClr val="accent2">
                <a:hueOff val="-4090398"/>
                <a:satOff val="-5456"/>
                <a:lumOff val="-16314"/>
                <a:alphaOff val="0"/>
                <a:satMod val="103000"/>
                <a:lumMod val="102000"/>
                <a:tint val="94000"/>
              </a:schemeClr>
            </a:gs>
            <a:gs pos="50000">
              <a:schemeClr val="accent2">
                <a:hueOff val="-4090398"/>
                <a:satOff val="-5456"/>
                <a:lumOff val="-16314"/>
                <a:alphaOff val="0"/>
                <a:satMod val="110000"/>
                <a:lumMod val="100000"/>
                <a:shade val="100000"/>
              </a:schemeClr>
            </a:gs>
            <a:gs pos="100000">
              <a:schemeClr val="accent2">
                <a:hueOff val="-4090398"/>
                <a:satOff val="-5456"/>
                <a:lumOff val="-16314"/>
                <a:alphaOff val="0"/>
                <a:lumMod val="99000"/>
                <a:satMod val="120000"/>
                <a:shade val="78000"/>
              </a:schemeClr>
            </a:gs>
          </a:gsLst>
          <a:lin ang="5400000" scaled="0"/>
        </a:gradFill>
        <a:ln w="6350" cap="flat" cmpd="sng" algn="ctr">
          <a:solidFill>
            <a:schemeClr val="accent2">
              <a:hueOff val="-4090398"/>
              <a:satOff val="-5456"/>
              <a:lumOff val="-16314"/>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6371" tIns="75609" rIns="116371" bIns="75609"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effectLst/>
            </a:rPr>
            <a:t>DETERMINE</a:t>
          </a:r>
        </a:p>
      </dsp:txBody>
      <dsp:txXfrm>
        <a:off x="0" y="3246061"/>
        <a:ext cx="2199132" cy="765441"/>
      </dsp:txXfrm>
    </dsp:sp>
    <dsp:sp modelId="{35983803-7252-4DF3-84E8-BBBC4F7DE1D2}">
      <dsp:nvSpPr>
        <dsp:cNvPr id="0" name=""/>
        <dsp:cNvSpPr/>
      </dsp:nvSpPr>
      <dsp:spPr>
        <a:xfrm>
          <a:off x="2199132" y="4057429"/>
          <a:ext cx="8796528" cy="765441"/>
        </a:xfrm>
        <a:prstGeom prst="rect">
          <a:avLst/>
        </a:prstGeom>
        <a:solidFill>
          <a:schemeClr val="accent2">
            <a:tint val="40000"/>
            <a:alpha val="90000"/>
            <a:hueOff val="-4570199"/>
            <a:satOff val="-14083"/>
            <a:lumOff val="-4486"/>
            <a:alphaOff val="0"/>
          </a:schemeClr>
        </a:solidFill>
        <a:ln w="6350" cap="flat" cmpd="sng" algn="ctr">
          <a:solidFill>
            <a:schemeClr val="accent2">
              <a:tint val="40000"/>
              <a:alpha val="90000"/>
              <a:hueOff val="-4570199"/>
              <a:satOff val="-14083"/>
              <a:lumOff val="-4486"/>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77" tIns="194422" rIns="170677" bIns="194422" numCol="1" spcCol="1270" anchor="ctr" anchorCtr="0">
          <a:noAutofit/>
        </a:bodyPr>
        <a:lstStyle/>
        <a:p>
          <a:pPr marL="0" lvl="0" indent="0" algn="l" defTabSz="889000">
            <a:lnSpc>
              <a:spcPct val="90000"/>
            </a:lnSpc>
            <a:spcBef>
              <a:spcPct val="0"/>
            </a:spcBef>
            <a:spcAft>
              <a:spcPct val="35000"/>
            </a:spcAft>
            <a:buNone/>
          </a:pPr>
          <a:r>
            <a:rPr lang="en-US" sz="2000" b="1" kern="1200" dirty="0"/>
            <a:t>Live well and prosper. Daniel 6:28</a:t>
          </a:r>
        </a:p>
      </dsp:txBody>
      <dsp:txXfrm>
        <a:off x="2199132" y="4057429"/>
        <a:ext cx="8796528" cy="765441"/>
      </dsp:txXfrm>
    </dsp:sp>
    <dsp:sp modelId="{4D19DE04-6522-4826-ABC7-AD23928D0178}">
      <dsp:nvSpPr>
        <dsp:cNvPr id="0" name=""/>
        <dsp:cNvSpPr/>
      </dsp:nvSpPr>
      <dsp:spPr>
        <a:xfrm>
          <a:off x="0" y="4057429"/>
          <a:ext cx="2199132" cy="765441"/>
        </a:xfrm>
        <a:prstGeom prst="rect">
          <a:avLst/>
        </a:prstGeom>
        <a:gradFill rotWithShape="0">
          <a:gsLst>
            <a:gs pos="0">
              <a:schemeClr val="accent2">
                <a:hueOff val="-5112997"/>
                <a:satOff val="-6820"/>
                <a:lumOff val="-20392"/>
                <a:alphaOff val="0"/>
                <a:satMod val="103000"/>
                <a:lumMod val="102000"/>
                <a:tint val="94000"/>
              </a:schemeClr>
            </a:gs>
            <a:gs pos="50000">
              <a:schemeClr val="accent2">
                <a:hueOff val="-5112997"/>
                <a:satOff val="-6820"/>
                <a:lumOff val="-20392"/>
                <a:alphaOff val="0"/>
                <a:satMod val="110000"/>
                <a:lumMod val="100000"/>
                <a:shade val="100000"/>
              </a:schemeClr>
            </a:gs>
            <a:gs pos="100000">
              <a:schemeClr val="accent2">
                <a:hueOff val="-5112997"/>
                <a:satOff val="-6820"/>
                <a:lumOff val="-20392"/>
                <a:alphaOff val="0"/>
                <a:lumMod val="99000"/>
                <a:satMod val="120000"/>
                <a:shade val="78000"/>
              </a:schemeClr>
            </a:gs>
          </a:gsLst>
          <a:lin ang="5400000" scaled="0"/>
        </a:gradFill>
        <a:ln w="6350" cap="flat" cmpd="sng" algn="ctr">
          <a:solidFill>
            <a:schemeClr val="accent2">
              <a:hueOff val="-5112997"/>
              <a:satOff val="-6820"/>
              <a:lumOff val="-20392"/>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6371" tIns="75609" rIns="116371" bIns="75609"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effectLst/>
            </a:rPr>
            <a:t>LIVE</a:t>
          </a:r>
        </a:p>
      </dsp:txBody>
      <dsp:txXfrm>
        <a:off x="0" y="4057429"/>
        <a:ext cx="2199132" cy="765441"/>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F617E1-6167-4172-9A00-33178A857C9F}">
      <dsp:nvSpPr>
        <dsp:cNvPr id="0" name=""/>
        <dsp:cNvSpPr/>
      </dsp:nvSpPr>
      <dsp:spPr>
        <a:xfrm>
          <a:off x="2199132" y="588"/>
          <a:ext cx="8796528" cy="765441"/>
        </a:xfrm>
        <a:prstGeom prst="rect">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77" tIns="194422" rIns="170677" bIns="194422" numCol="1" spcCol="1270" anchor="ctr" anchorCtr="0">
          <a:noAutofit/>
        </a:bodyPr>
        <a:lstStyle/>
        <a:p>
          <a:pPr marL="0" lvl="0" indent="0" algn="l" defTabSz="889000">
            <a:lnSpc>
              <a:spcPct val="90000"/>
            </a:lnSpc>
            <a:spcBef>
              <a:spcPct val="0"/>
            </a:spcBef>
            <a:spcAft>
              <a:spcPct val="35000"/>
            </a:spcAft>
            <a:buNone/>
          </a:pPr>
          <a:r>
            <a:rPr lang="en-US" sz="2000" b="1" kern="1200" dirty="0"/>
            <a:t>Purpose to maintain your standards while being reasonable.                        Daniel 1:8-16 NIV</a:t>
          </a:r>
        </a:p>
      </dsp:txBody>
      <dsp:txXfrm>
        <a:off x="2199132" y="588"/>
        <a:ext cx="8796528" cy="765441"/>
      </dsp:txXfrm>
    </dsp:sp>
    <dsp:sp modelId="{52DB5890-0042-4968-A7F9-D5A58223FE0D}">
      <dsp:nvSpPr>
        <dsp:cNvPr id="0" name=""/>
        <dsp:cNvSpPr/>
      </dsp:nvSpPr>
      <dsp:spPr>
        <a:xfrm>
          <a:off x="0" y="588"/>
          <a:ext cx="2199132" cy="765441"/>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6371" tIns="75609" rIns="116371" bIns="75609"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effectLst/>
            </a:rPr>
            <a:t>PURPOSE</a:t>
          </a:r>
        </a:p>
      </dsp:txBody>
      <dsp:txXfrm>
        <a:off x="0" y="588"/>
        <a:ext cx="2199132" cy="765441"/>
      </dsp:txXfrm>
    </dsp:sp>
    <dsp:sp modelId="{A9DDF2D2-6502-4C0F-848A-821709864D87}">
      <dsp:nvSpPr>
        <dsp:cNvPr id="0" name=""/>
        <dsp:cNvSpPr/>
      </dsp:nvSpPr>
      <dsp:spPr>
        <a:xfrm>
          <a:off x="2199132" y="811956"/>
          <a:ext cx="8796528" cy="765441"/>
        </a:xfrm>
        <a:prstGeom prst="rect">
          <a:avLst/>
        </a:prstGeom>
        <a:solidFill>
          <a:schemeClr val="accent2">
            <a:tint val="40000"/>
            <a:alpha val="90000"/>
            <a:hueOff val="-914040"/>
            <a:satOff val="-2817"/>
            <a:lumOff val="-897"/>
            <a:alphaOff val="0"/>
          </a:schemeClr>
        </a:solidFill>
        <a:ln w="6350" cap="flat" cmpd="sng" algn="ctr">
          <a:solidFill>
            <a:schemeClr val="accent2">
              <a:tint val="40000"/>
              <a:alpha val="90000"/>
              <a:hueOff val="-914040"/>
              <a:satOff val="-2817"/>
              <a:lumOff val="-897"/>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77" tIns="194422" rIns="170677" bIns="194422" numCol="1" spcCol="1270" anchor="ctr" anchorCtr="0">
          <a:noAutofit/>
        </a:bodyPr>
        <a:lstStyle/>
        <a:p>
          <a:pPr marL="0" lvl="0" indent="0" algn="l" defTabSz="889000">
            <a:lnSpc>
              <a:spcPct val="90000"/>
            </a:lnSpc>
            <a:spcBef>
              <a:spcPct val="0"/>
            </a:spcBef>
            <a:spcAft>
              <a:spcPct val="35000"/>
            </a:spcAft>
            <a:buNone/>
          </a:pPr>
          <a:r>
            <a:rPr lang="en-US" sz="2000" b="1" kern="1200" dirty="0"/>
            <a:t>Gain and use influence seasoned with humility. Daniel 2</a:t>
          </a:r>
        </a:p>
      </dsp:txBody>
      <dsp:txXfrm>
        <a:off x="2199132" y="811956"/>
        <a:ext cx="8796528" cy="765441"/>
      </dsp:txXfrm>
    </dsp:sp>
    <dsp:sp modelId="{0ADAF1BA-17C3-4D96-B322-FAA590C2B7D2}">
      <dsp:nvSpPr>
        <dsp:cNvPr id="0" name=""/>
        <dsp:cNvSpPr/>
      </dsp:nvSpPr>
      <dsp:spPr>
        <a:xfrm>
          <a:off x="0" y="811956"/>
          <a:ext cx="2199132" cy="765441"/>
        </a:xfrm>
        <a:prstGeom prst="rect">
          <a:avLst/>
        </a:prstGeom>
        <a:gradFill rotWithShape="0">
          <a:gsLst>
            <a:gs pos="0">
              <a:schemeClr val="accent2">
                <a:hueOff val="-1022600"/>
                <a:satOff val="-1364"/>
                <a:lumOff val="-4078"/>
                <a:alphaOff val="0"/>
                <a:satMod val="103000"/>
                <a:lumMod val="102000"/>
                <a:tint val="94000"/>
              </a:schemeClr>
            </a:gs>
            <a:gs pos="50000">
              <a:schemeClr val="accent2">
                <a:hueOff val="-1022600"/>
                <a:satOff val="-1364"/>
                <a:lumOff val="-4078"/>
                <a:alphaOff val="0"/>
                <a:satMod val="110000"/>
                <a:lumMod val="100000"/>
                <a:shade val="100000"/>
              </a:schemeClr>
            </a:gs>
            <a:gs pos="100000">
              <a:schemeClr val="accent2">
                <a:hueOff val="-1022600"/>
                <a:satOff val="-1364"/>
                <a:lumOff val="-4078"/>
                <a:alphaOff val="0"/>
                <a:lumMod val="99000"/>
                <a:satMod val="120000"/>
                <a:shade val="78000"/>
              </a:schemeClr>
            </a:gs>
          </a:gsLst>
          <a:lin ang="5400000" scaled="0"/>
        </a:gradFill>
        <a:ln w="6350" cap="flat" cmpd="sng" algn="ctr">
          <a:solidFill>
            <a:schemeClr val="accent2">
              <a:hueOff val="-1022600"/>
              <a:satOff val="-1364"/>
              <a:lumOff val="-4078"/>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6371" tIns="75609" rIns="116371" bIns="75609"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effectLst/>
            </a:rPr>
            <a:t>GAIN AND USE</a:t>
          </a:r>
        </a:p>
      </dsp:txBody>
      <dsp:txXfrm>
        <a:off x="0" y="811956"/>
        <a:ext cx="2199132" cy="765441"/>
      </dsp:txXfrm>
    </dsp:sp>
    <dsp:sp modelId="{9DB2706B-5ED7-4209-8F1F-83A660C6A1CE}">
      <dsp:nvSpPr>
        <dsp:cNvPr id="0" name=""/>
        <dsp:cNvSpPr/>
      </dsp:nvSpPr>
      <dsp:spPr>
        <a:xfrm>
          <a:off x="2199132" y="1623325"/>
          <a:ext cx="8796528" cy="765441"/>
        </a:xfrm>
        <a:prstGeom prst="rect">
          <a:avLst/>
        </a:prstGeom>
        <a:solidFill>
          <a:schemeClr val="accent2">
            <a:tint val="40000"/>
            <a:alpha val="90000"/>
            <a:hueOff val="-1828080"/>
            <a:satOff val="-5633"/>
            <a:lumOff val="-1794"/>
            <a:alphaOff val="0"/>
          </a:schemeClr>
        </a:solidFill>
        <a:ln w="6350" cap="flat" cmpd="sng" algn="ctr">
          <a:solidFill>
            <a:schemeClr val="accent2">
              <a:tint val="40000"/>
              <a:alpha val="90000"/>
              <a:hueOff val="-1828080"/>
              <a:satOff val="-5633"/>
              <a:lumOff val="-1794"/>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77" tIns="194422" rIns="170677" bIns="194422" numCol="1" spcCol="1270" anchor="ctr" anchorCtr="0">
          <a:noAutofit/>
        </a:bodyPr>
        <a:lstStyle/>
        <a:p>
          <a:pPr marL="0" lvl="0" indent="0" algn="l" defTabSz="889000">
            <a:lnSpc>
              <a:spcPct val="90000"/>
            </a:lnSpc>
            <a:spcBef>
              <a:spcPct val="0"/>
            </a:spcBef>
            <a:spcAft>
              <a:spcPct val="35000"/>
            </a:spcAft>
            <a:buNone/>
          </a:pPr>
          <a:r>
            <a:rPr lang="en-US" sz="2000" b="1" kern="1200" dirty="0"/>
            <a:t>Adapt as circumstances change. Daniel 5:13-30</a:t>
          </a:r>
        </a:p>
      </dsp:txBody>
      <dsp:txXfrm>
        <a:off x="2199132" y="1623325"/>
        <a:ext cx="8796528" cy="765441"/>
      </dsp:txXfrm>
    </dsp:sp>
    <dsp:sp modelId="{34358CE9-4F74-4BB2-A8BD-8C94B0E4AB2E}">
      <dsp:nvSpPr>
        <dsp:cNvPr id="0" name=""/>
        <dsp:cNvSpPr/>
      </dsp:nvSpPr>
      <dsp:spPr>
        <a:xfrm>
          <a:off x="0" y="1623325"/>
          <a:ext cx="2199132" cy="765441"/>
        </a:xfrm>
        <a:prstGeom prst="rect">
          <a:avLst/>
        </a:prstGeom>
        <a:gradFill rotWithShape="0">
          <a:gsLst>
            <a:gs pos="0">
              <a:schemeClr val="accent2">
                <a:hueOff val="-2045199"/>
                <a:satOff val="-2728"/>
                <a:lumOff val="-8157"/>
                <a:alphaOff val="0"/>
                <a:satMod val="103000"/>
                <a:lumMod val="102000"/>
                <a:tint val="94000"/>
              </a:schemeClr>
            </a:gs>
            <a:gs pos="50000">
              <a:schemeClr val="accent2">
                <a:hueOff val="-2045199"/>
                <a:satOff val="-2728"/>
                <a:lumOff val="-8157"/>
                <a:alphaOff val="0"/>
                <a:satMod val="110000"/>
                <a:lumMod val="100000"/>
                <a:shade val="100000"/>
              </a:schemeClr>
            </a:gs>
            <a:gs pos="100000">
              <a:schemeClr val="accent2">
                <a:hueOff val="-2045199"/>
                <a:satOff val="-2728"/>
                <a:lumOff val="-8157"/>
                <a:alphaOff val="0"/>
                <a:lumMod val="99000"/>
                <a:satMod val="120000"/>
                <a:shade val="78000"/>
              </a:schemeClr>
            </a:gs>
          </a:gsLst>
          <a:lin ang="5400000" scaled="0"/>
        </a:gradFill>
        <a:ln w="6350" cap="flat" cmpd="sng" algn="ctr">
          <a:solidFill>
            <a:schemeClr val="accent2">
              <a:hueOff val="-2045199"/>
              <a:satOff val="-2728"/>
              <a:lumOff val="-8157"/>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6371" tIns="75609" rIns="116371" bIns="75609"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effectLst/>
            </a:rPr>
            <a:t>ADAPT</a:t>
          </a:r>
        </a:p>
      </dsp:txBody>
      <dsp:txXfrm>
        <a:off x="0" y="1623325"/>
        <a:ext cx="2199132" cy="765441"/>
      </dsp:txXfrm>
    </dsp:sp>
    <dsp:sp modelId="{8051B4D5-98F2-4BC8-B802-461C7BD2014C}">
      <dsp:nvSpPr>
        <dsp:cNvPr id="0" name=""/>
        <dsp:cNvSpPr/>
      </dsp:nvSpPr>
      <dsp:spPr>
        <a:xfrm>
          <a:off x="2199132" y="2434693"/>
          <a:ext cx="8796528" cy="765441"/>
        </a:xfrm>
        <a:prstGeom prst="rect">
          <a:avLst/>
        </a:prstGeom>
        <a:solidFill>
          <a:schemeClr val="accent2">
            <a:tint val="40000"/>
            <a:alpha val="90000"/>
            <a:hueOff val="-2742120"/>
            <a:satOff val="-8450"/>
            <a:lumOff val="-2692"/>
            <a:alphaOff val="0"/>
          </a:schemeClr>
        </a:solidFill>
        <a:ln w="6350" cap="flat" cmpd="sng" algn="ctr">
          <a:solidFill>
            <a:schemeClr val="accent2">
              <a:tint val="40000"/>
              <a:alpha val="90000"/>
              <a:hueOff val="-2742120"/>
              <a:satOff val="-8450"/>
              <a:lumOff val="-2692"/>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77" tIns="194422" rIns="170677" bIns="194422" numCol="1" spcCol="1270" anchor="ctr" anchorCtr="0">
          <a:noAutofit/>
        </a:bodyPr>
        <a:lstStyle/>
        <a:p>
          <a:pPr marL="0" lvl="0" indent="0" algn="l" defTabSz="889000">
            <a:lnSpc>
              <a:spcPct val="90000"/>
            </a:lnSpc>
            <a:spcBef>
              <a:spcPct val="0"/>
            </a:spcBef>
            <a:spcAft>
              <a:spcPct val="35000"/>
            </a:spcAft>
            <a:buNone/>
          </a:pPr>
          <a:r>
            <a:rPr lang="en-US" sz="2000" b="1" kern="1200" dirty="0"/>
            <a:t>Keep God at the center—this is not about church—it’s about Jesus the Lord. Daniel 6:10</a:t>
          </a:r>
        </a:p>
      </dsp:txBody>
      <dsp:txXfrm>
        <a:off x="2199132" y="2434693"/>
        <a:ext cx="8796528" cy="765441"/>
      </dsp:txXfrm>
    </dsp:sp>
    <dsp:sp modelId="{15FFD1DB-066B-40C5-B44A-B7D0E9BC49D4}">
      <dsp:nvSpPr>
        <dsp:cNvPr id="0" name=""/>
        <dsp:cNvSpPr/>
      </dsp:nvSpPr>
      <dsp:spPr>
        <a:xfrm>
          <a:off x="0" y="2434693"/>
          <a:ext cx="2199132" cy="765441"/>
        </a:xfrm>
        <a:prstGeom prst="rect">
          <a:avLst/>
        </a:prstGeom>
        <a:gradFill rotWithShape="0">
          <a:gsLst>
            <a:gs pos="0">
              <a:schemeClr val="accent2">
                <a:hueOff val="-3067798"/>
                <a:satOff val="-4092"/>
                <a:lumOff val="-12235"/>
                <a:alphaOff val="0"/>
                <a:satMod val="103000"/>
                <a:lumMod val="102000"/>
                <a:tint val="94000"/>
              </a:schemeClr>
            </a:gs>
            <a:gs pos="50000">
              <a:schemeClr val="accent2">
                <a:hueOff val="-3067798"/>
                <a:satOff val="-4092"/>
                <a:lumOff val="-12235"/>
                <a:alphaOff val="0"/>
                <a:satMod val="110000"/>
                <a:lumMod val="100000"/>
                <a:shade val="100000"/>
              </a:schemeClr>
            </a:gs>
            <a:gs pos="100000">
              <a:schemeClr val="accent2">
                <a:hueOff val="-3067798"/>
                <a:satOff val="-4092"/>
                <a:lumOff val="-12235"/>
                <a:alphaOff val="0"/>
                <a:lumMod val="99000"/>
                <a:satMod val="120000"/>
                <a:shade val="78000"/>
              </a:schemeClr>
            </a:gs>
          </a:gsLst>
          <a:lin ang="5400000" scaled="0"/>
        </a:gradFill>
        <a:ln w="6350" cap="flat" cmpd="sng" algn="ctr">
          <a:solidFill>
            <a:schemeClr val="accent2">
              <a:hueOff val="-3067798"/>
              <a:satOff val="-4092"/>
              <a:lumOff val="-12235"/>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6371" tIns="75609" rIns="116371" bIns="75609"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effectLst/>
            </a:rPr>
            <a:t>KEEP</a:t>
          </a:r>
        </a:p>
      </dsp:txBody>
      <dsp:txXfrm>
        <a:off x="0" y="2434693"/>
        <a:ext cx="2199132" cy="765441"/>
      </dsp:txXfrm>
    </dsp:sp>
    <dsp:sp modelId="{41E6436D-6173-4CF5-9906-E0B409420DE8}">
      <dsp:nvSpPr>
        <dsp:cNvPr id="0" name=""/>
        <dsp:cNvSpPr/>
      </dsp:nvSpPr>
      <dsp:spPr>
        <a:xfrm>
          <a:off x="2199132" y="3246061"/>
          <a:ext cx="8796528" cy="765441"/>
        </a:xfrm>
        <a:prstGeom prst="rect">
          <a:avLst/>
        </a:prstGeom>
        <a:solidFill>
          <a:schemeClr val="accent2">
            <a:tint val="40000"/>
            <a:alpha val="90000"/>
            <a:hueOff val="-3656159"/>
            <a:satOff val="-11266"/>
            <a:lumOff val="-3589"/>
            <a:alphaOff val="0"/>
          </a:schemeClr>
        </a:solidFill>
        <a:ln w="6350" cap="flat" cmpd="sng" algn="ctr">
          <a:solidFill>
            <a:schemeClr val="accent2">
              <a:tint val="40000"/>
              <a:alpha val="90000"/>
              <a:hueOff val="-3656159"/>
              <a:satOff val="-11266"/>
              <a:lumOff val="-3589"/>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77" tIns="194422" rIns="170677" bIns="194422" numCol="1" spcCol="1270" anchor="ctr" anchorCtr="0">
          <a:noAutofit/>
        </a:bodyPr>
        <a:lstStyle/>
        <a:p>
          <a:pPr marL="0" lvl="0" indent="0" algn="l" defTabSz="889000">
            <a:lnSpc>
              <a:spcPct val="90000"/>
            </a:lnSpc>
            <a:spcBef>
              <a:spcPct val="0"/>
            </a:spcBef>
            <a:spcAft>
              <a:spcPct val="35000"/>
            </a:spcAft>
            <a:buNone/>
          </a:pPr>
          <a:r>
            <a:rPr lang="en-US" sz="2000" b="1" kern="1200" dirty="0"/>
            <a:t>Determine to stand firm during hard times. Daniel 6:20-21</a:t>
          </a:r>
        </a:p>
      </dsp:txBody>
      <dsp:txXfrm>
        <a:off x="2199132" y="3246061"/>
        <a:ext cx="8796528" cy="765441"/>
      </dsp:txXfrm>
    </dsp:sp>
    <dsp:sp modelId="{89448699-096D-4AEA-BD14-D98E16B1AFBE}">
      <dsp:nvSpPr>
        <dsp:cNvPr id="0" name=""/>
        <dsp:cNvSpPr/>
      </dsp:nvSpPr>
      <dsp:spPr>
        <a:xfrm>
          <a:off x="0" y="3246061"/>
          <a:ext cx="2199132" cy="765441"/>
        </a:xfrm>
        <a:prstGeom prst="rect">
          <a:avLst/>
        </a:prstGeom>
        <a:gradFill rotWithShape="0">
          <a:gsLst>
            <a:gs pos="0">
              <a:schemeClr val="accent2">
                <a:hueOff val="-4090398"/>
                <a:satOff val="-5456"/>
                <a:lumOff val="-16314"/>
                <a:alphaOff val="0"/>
                <a:satMod val="103000"/>
                <a:lumMod val="102000"/>
                <a:tint val="94000"/>
              </a:schemeClr>
            </a:gs>
            <a:gs pos="50000">
              <a:schemeClr val="accent2">
                <a:hueOff val="-4090398"/>
                <a:satOff val="-5456"/>
                <a:lumOff val="-16314"/>
                <a:alphaOff val="0"/>
                <a:satMod val="110000"/>
                <a:lumMod val="100000"/>
                <a:shade val="100000"/>
              </a:schemeClr>
            </a:gs>
            <a:gs pos="100000">
              <a:schemeClr val="accent2">
                <a:hueOff val="-4090398"/>
                <a:satOff val="-5456"/>
                <a:lumOff val="-16314"/>
                <a:alphaOff val="0"/>
                <a:lumMod val="99000"/>
                <a:satMod val="120000"/>
                <a:shade val="78000"/>
              </a:schemeClr>
            </a:gs>
          </a:gsLst>
          <a:lin ang="5400000" scaled="0"/>
        </a:gradFill>
        <a:ln w="6350" cap="flat" cmpd="sng" algn="ctr">
          <a:solidFill>
            <a:schemeClr val="accent2">
              <a:hueOff val="-4090398"/>
              <a:satOff val="-5456"/>
              <a:lumOff val="-16314"/>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6371" tIns="75609" rIns="116371" bIns="75609"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effectLst/>
            </a:rPr>
            <a:t>DETERMINE</a:t>
          </a:r>
        </a:p>
      </dsp:txBody>
      <dsp:txXfrm>
        <a:off x="0" y="3246061"/>
        <a:ext cx="2199132" cy="765441"/>
      </dsp:txXfrm>
    </dsp:sp>
    <dsp:sp modelId="{35983803-7252-4DF3-84E8-BBBC4F7DE1D2}">
      <dsp:nvSpPr>
        <dsp:cNvPr id="0" name=""/>
        <dsp:cNvSpPr/>
      </dsp:nvSpPr>
      <dsp:spPr>
        <a:xfrm>
          <a:off x="2199132" y="4057429"/>
          <a:ext cx="8796528" cy="765441"/>
        </a:xfrm>
        <a:prstGeom prst="rect">
          <a:avLst/>
        </a:prstGeom>
        <a:solidFill>
          <a:schemeClr val="accent2">
            <a:tint val="40000"/>
            <a:alpha val="90000"/>
            <a:hueOff val="-4570199"/>
            <a:satOff val="-14083"/>
            <a:lumOff val="-4486"/>
            <a:alphaOff val="0"/>
          </a:schemeClr>
        </a:solidFill>
        <a:ln w="6350" cap="flat" cmpd="sng" algn="ctr">
          <a:solidFill>
            <a:schemeClr val="accent2">
              <a:tint val="40000"/>
              <a:alpha val="90000"/>
              <a:hueOff val="-4570199"/>
              <a:satOff val="-14083"/>
              <a:lumOff val="-4486"/>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0677" tIns="194422" rIns="170677" bIns="194422" numCol="1" spcCol="1270" anchor="ctr" anchorCtr="0">
          <a:noAutofit/>
        </a:bodyPr>
        <a:lstStyle/>
        <a:p>
          <a:pPr marL="0" lvl="0" indent="0" algn="l" defTabSz="889000">
            <a:lnSpc>
              <a:spcPct val="90000"/>
            </a:lnSpc>
            <a:spcBef>
              <a:spcPct val="0"/>
            </a:spcBef>
            <a:spcAft>
              <a:spcPct val="35000"/>
            </a:spcAft>
            <a:buNone/>
          </a:pPr>
          <a:r>
            <a:rPr lang="en-US" sz="2000" b="1" kern="1200" dirty="0"/>
            <a:t>Live well and prosper. Daniel 6:28</a:t>
          </a:r>
        </a:p>
      </dsp:txBody>
      <dsp:txXfrm>
        <a:off x="2199132" y="4057429"/>
        <a:ext cx="8796528" cy="765441"/>
      </dsp:txXfrm>
    </dsp:sp>
    <dsp:sp modelId="{4D19DE04-6522-4826-ABC7-AD23928D0178}">
      <dsp:nvSpPr>
        <dsp:cNvPr id="0" name=""/>
        <dsp:cNvSpPr/>
      </dsp:nvSpPr>
      <dsp:spPr>
        <a:xfrm>
          <a:off x="0" y="4057429"/>
          <a:ext cx="2199132" cy="765441"/>
        </a:xfrm>
        <a:prstGeom prst="rect">
          <a:avLst/>
        </a:prstGeom>
        <a:gradFill rotWithShape="0">
          <a:gsLst>
            <a:gs pos="0">
              <a:schemeClr val="accent2">
                <a:hueOff val="-5112997"/>
                <a:satOff val="-6820"/>
                <a:lumOff val="-20392"/>
                <a:alphaOff val="0"/>
                <a:satMod val="103000"/>
                <a:lumMod val="102000"/>
                <a:tint val="94000"/>
              </a:schemeClr>
            </a:gs>
            <a:gs pos="50000">
              <a:schemeClr val="accent2">
                <a:hueOff val="-5112997"/>
                <a:satOff val="-6820"/>
                <a:lumOff val="-20392"/>
                <a:alphaOff val="0"/>
                <a:satMod val="110000"/>
                <a:lumMod val="100000"/>
                <a:shade val="100000"/>
              </a:schemeClr>
            </a:gs>
            <a:gs pos="100000">
              <a:schemeClr val="accent2">
                <a:hueOff val="-5112997"/>
                <a:satOff val="-6820"/>
                <a:lumOff val="-20392"/>
                <a:alphaOff val="0"/>
                <a:lumMod val="99000"/>
                <a:satMod val="120000"/>
                <a:shade val="78000"/>
              </a:schemeClr>
            </a:gs>
          </a:gsLst>
          <a:lin ang="5400000" scaled="0"/>
        </a:gradFill>
        <a:ln w="6350" cap="flat" cmpd="sng" algn="ctr">
          <a:solidFill>
            <a:schemeClr val="accent2">
              <a:hueOff val="-5112997"/>
              <a:satOff val="-6820"/>
              <a:lumOff val="-20392"/>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6371" tIns="75609" rIns="116371" bIns="75609"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effectLst/>
            </a:rPr>
            <a:t>LIVE</a:t>
          </a:r>
        </a:p>
      </dsp:txBody>
      <dsp:txXfrm>
        <a:off x="0" y="4057429"/>
        <a:ext cx="2199132" cy="765441"/>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4C7EC0-F332-428A-BA25-D0AA2F5B6F6A}">
      <dsp:nvSpPr>
        <dsp:cNvPr id="0" name=""/>
        <dsp:cNvSpPr/>
      </dsp:nvSpPr>
      <dsp:spPr>
        <a:xfrm>
          <a:off x="0" y="0"/>
          <a:ext cx="6912245"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121E119-888F-4708-B6D4-8AF3D6381EF5}">
      <dsp:nvSpPr>
        <dsp:cNvPr id="0" name=""/>
        <dsp:cNvSpPr/>
      </dsp:nvSpPr>
      <dsp:spPr>
        <a:xfrm>
          <a:off x="0" y="0"/>
          <a:ext cx="6912245" cy="1384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solidFill>
                <a:schemeClr val="tx1"/>
              </a:solidFill>
              <a:effectLst>
                <a:outerShdw blurRad="38100" dist="38100" dir="2700000" algn="tl">
                  <a:srgbClr val="000000">
                    <a:alpha val="43137"/>
                  </a:srgbClr>
                </a:outerShdw>
              </a:effectLst>
            </a:rPr>
            <a:t>The challenge for the church parallels that of other social institutions. </a:t>
          </a:r>
        </a:p>
      </dsp:txBody>
      <dsp:txXfrm>
        <a:off x="0" y="0"/>
        <a:ext cx="6912245" cy="1384220"/>
      </dsp:txXfrm>
    </dsp:sp>
    <dsp:sp modelId="{6F553A1B-75FE-462E-BBDD-B5AB25C82E22}">
      <dsp:nvSpPr>
        <dsp:cNvPr id="0" name=""/>
        <dsp:cNvSpPr/>
      </dsp:nvSpPr>
      <dsp:spPr>
        <a:xfrm>
          <a:off x="0" y="1384220"/>
          <a:ext cx="6912245" cy="0"/>
        </a:xfrm>
        <a:prstGeom prst="line">
          <a:avLst/>
        </a:prstGeom>
        <a:gradFill rotWithShape="0">
          <a:gsLst>
            <a:gs pos="0">
              <a:schemeClr val="accent2">
                <a:hueOff val="-1704332"/>
                <a:satOff val="-2273"/>
                <a:lumOff val="-6797"/>
                <a:alphaOff val="0"/>
                <a:satMod val="103000"/>
                <a:lumMod val="102000"/>
                <a:tint val="94000"/>
              </a:schemeClr>
            </a:gs>
            <a:gs pos="50000">
              <a:schemeClr val="accent2">
                <a:hueOff val="-1704332"/>
                <a:satOff val="-2273"/>
                <a:lumOff val="-6797"/>
                <a:alphaOff val="0"/>
                <a:satMod val="110000"/>
                <a:lumMod val="100000"/>
                <a:shade val="100000"/>
              </a:schemeClr>
            </a:gs>
            <a:gs pos="100000">
              <a:schemeClr val="accent2">
                <a:hueOff val="-1704332"/>
                <a:satOff val="-2273"/>
                <a:lumOff val="-6797"/>
                <a:alphaOff val="0"/>
                <a:lumMod val="99000"/>
                <a:satMod val="120000"/>
                <a:shade val="78000"/>
              </a:schemeClr>
            </a:gs>
          </a:gsLst>
          <a:lin ang="5400000" scaled="0"/>
        </a:gradFill>
        <a:ln w="6350" cap="flat" cmpd="sng" algn="ctr">
          <a:solidFill>
            <a:schemeClr val="accent2">
              <a:hueOff val="-1704332"/>
              <a:satOff val="-2273"/>
              <a:lumOff val="-6797"/>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6EC93CC-E7E2-4B29-8EB4-97DDC01DFF93}">
      <dsp:nvSpPr>
        <dsp:cNvPr id="0" name=""/>
        <dsp:cNvSpPr/>
      </dsp:nvSpPr>
      <dsp:spPr>
        <a:xfrm>
          <a:off x="0" y="1384220"/>
          <a:ext cx="6912245" cy="1384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effectLst>
                <a:outerShdw blurRad="38100" dist="38100" dir="2700000" algn="tl">
                  <a:srgbClr val="000000">
                    <a:alpha val="43137"/>
                  </a:srgbClr>
                </a:outerShdw>
              </a:effectLst>
            </a:rPr>
            <a:t>We need to recognize post-Christian thinking then determine the best way to </a:t>
          </a:r>
          <a:r>
            <a:rPr lang="en-US" sz="2700" kern="1200" dirty="0">
              <a:solidFill>
                <a:schemeClr val="accent5">
                  <a:lumMod val="60000"/>
                  <a:lumOff val="40000"/>
                </a:schemeClr>
              </a:solidFill>
              <a:effectLst>
                <a:outerShdw blurRad="38100" dist="38100" dir="2700000" algn="tl">
                  <a:srgbClr val="000000">
                    <a:alpha val="43137"/>
                  </a:srgbClr>
                </a:outerShdw>
              </a:effectLst>
            </a:rPr>
            <a:t>connect</a:t>
          </a:r>
          <a:r>
            <a:rPr lang="en-US" sz="2700" kern="1200" dirty="0">
              <a:effectLst>
                <a:outerShdw blurRad="38100" dist="38100" dir="2700000" algn="tl">
                  <a:srgbClr val="000000">
                    <a:alpha val="43137"/>
                  </a:srgbClr>
                </a:outerShdw>
              </a:effectLst>
            </a:rPr>
            <a:t> with and </a:t>
          </a:r>
          <a:r>
            <a:rPr lang="en-US" sz="2700" kern="1200" dirty="0">
              <a:solidFill>
                <a:schemeClr val="accent5">
                  <a:lumMod val="60000"/>
                  <a:lumOff val="40000"/>
                </a:schemeClr>
              </a:solidFill>
              <a:effectLst>
                <a:outerShdw blurRad="38100" dist="38100" dir="2700000" algn="tl">
                  <a:srgbClr val="000000">
                    <a:alpha val="43137"/>
                  </a:srgbClr>
                </a:outerShdw>
              </a:effectLst>
            </a:rPr>
            <a:t>influence</a:t>
          </a:r>
          <a:r>
            <a:rPr lang="en-US" sz="2700" kern="1200" dirty="0">
              <a:effectLst>
                <a:outerShdw blurRad="38100" dist="38100" dir="2700000" algn="tl">
                  <a:srgbClr val="000000">
                    <a:alpha val="43137"/>
                  </a:srgbClr>
                </a:outerShdw>
              </a:effectLst>
            </a:rPr>
            <a:t> individuals and the culture.</a:t>
          </a:r>
        </a:p>
      </dsp:txBody>
      <dsp:txXfrm>
        <a:off x="0" y="1384220"/>
        <a:ext cx="6912245" cy="1384220"/>
      </dsp:txXfrm>
    </dsp:sp>
    <dsp:sp modelId="{8DD66B40-35F0-4E2F-8C85-5384AE24CA71}">
      <dsp:nvSpPr>
        <dsp:cNvPr id="0" name=""/>
        <dsp:cNvSpPr/>
      </dsp:nvSpPr>
      <dsp:spPr>
        <a:xfrm>
          <a:off x="0" y="2768441"/>
          <a:ext cx="6912245" cy="0"/>
        </a:xfrm>
        <a:prstGeom prst="line">
          <a:avLst/>
        </a:prstGeom>
        <a:gradFill rotWithShape="0">
          <a:gsLst>
            <a:gs pos="0">
              <a:schemeClr val="accent2">
                <a:hueOff val="-3408665"/>
                <a:satOff val="-4547"/>
                <a:lumOff val="-13595"/>
                <a:alphaOff val="0"/>
                <a:satMod val="103000"/>
                <a:lumMod val="102000"/>
                <a:tint val="94000"/>
              </a:schemeClr>
            </a:gs>
            <a:gs pos="50000">
              <a:schemeClr val="accent2">
                <a:hueOff val="-3408665"/>
                <a:satOff val="-4547"/>
                <a:lumOff val="-13595"/>
                <a:alphaOff val="0"/>
                <a:satMod val="110000"/>
                <a:lumMod val="100000"/>
                <a:shade val="100000"/>
              </a:schemeClr>
            </a:gs>
            <a:gs pos="100000">
              <a:schemeClr val="accent2">
                <a:hueOff val="-3408665"/>
                <a:satOff val="-4547"/>
                <a:lumOff val="-13595"/>
                <a:alphaOff val="0"/>
                <a:lumMod val="99000"/>
                <a:satMod val="120000"/>
                <a:shade val="78000"/>
              </a:schemeClr>
            </a:gs>
          </a:gsLst>
          <a:lin ang="5400000" scaled="0"/>
        </a:gradFill>
        <a:ln w="6350" cap="flat" cmpd="sng" algn="ctr">
          <a:solidFill>
            <a:schemeClr val="accent2">
              <a:hueOff val="-3408665"/>
              <a:satOff val="-4547"/>
              <a:lumOff val="-13595"/>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ABB3D132-E945-4BF4-A193-D7EB5998FA09}">
      <dsp:nvSpPr>
        <dsp:cNvPr id="0" name=""/>
        <dsp:cNvSpPr/>
      </dsp:nvSpPr>
      <dsp:spPr>
        <a:xfrm>
          <a:off x="0" y="2768441"/>
          <a:ext cx="6912245" cy="1384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effectLst>
                <a:outerShdw blurRad="38100" dist="38100" dir="2700000" algn="tl">
                  <a:srgbClr val="000000">
                    <a:alpha val="43137"/>
                  </a:srgbClr>
                </a:outerShdw>
              </a:effectLst>
            </a:rPr>
            <a:t>Impact awaits those who will deliberately </a:t>
          </a:r>
          <a:r>
            <a:rPr lang="en-US" sz="2700" kern="1200" dirty="0">
              <a:solidFill>
                <a:schemeClr val="accent5">
                  <a:lumMod val="60000"/>
                  <a:lumOff val="40000"/>
                </a:schemeClr>
              </a:solidFill>
              <a:effectLst>
                <a:outerShdw blurRad="38100" dist="38100" dir="2700000" algn="tl">
                  <a:srgbClr val="000000">
                    <a:alpha val="43137"/>
                  </a:srgbClr>
                </a:outerShdw>
              </a:effectLst>
            </a:rPr>
            <a:t>embrace</a:t>
          </a:r>
          <a:r>
            <a:rPr lang="en-US" sz="2700" kern="1200" dirty="0">
              <a:effectLst>
                <a:outerShdw blurRad="38100" dist="38100" dir="2700000" algn="tl">
                  <a:srgbClr val="000000">
                    <a:alpha val="43137"/>
                  </a:srgbClr>
                </a:outerShdw>
              </a:effectLst>
            </a:rPr>
            <a:t> and </a:t>
          </a:r>
          <a:r>
            <a:rPr lang="en-US" sz="2700" kern="1200" dirty="0">
              <a:solidFill>
                <a:schemeClr val="accent5">
                  <a:lumMod val="60000"/>
                  <a:lumOff val="40000"/>
                </a:schemeClr>
              </a:solidFill>
              <a:effectLst>
                <a:outerShdw blurRad="38100" dist="38100" dir="2700000" algn="tl">
                  <a:srgbClr val="000000">
                    <a:alpha val="43137"/>
                  </a:srgbClr>
                </a:outerShdw>
              </a:effectLst>
            </a:rPr>
            <a:t>offer betterment </a:t>
          </a:r>
          <a:r>
            <a:rPr lang="en-US" sz="2700" kern="1200" dirty="0">
              <a:effectLst>
                <a:outerShdw blurRad="38100" dist="38100" dir="2700000" algn="tl">
                  <a:srgbClr val="000000">
                    <a:alpha val="43137"/>
                  </a:srgbClr>
                </a:outerShdw>
              </a:effectLst>
            </a:rPr>
            <a:t>to those living in a culture offering little personal satisfaction.</a:t>
          </a:r>
        </a:p>
      </dsp:txBody>
      <dsp:txXfrm>
        <a:off x="0" y="2768441"/>
        <a:ext cx="6912245" cy="1384220"/>
      </dsp:txXfrm>
    </dsp:sp>
    <dsp:sp modelId="{0AA6F8B3-6F11-46F1-91B8-7E96FF9139DB}">
      <dsp:nvSpPr>
        <dsp:cNvPr id="0" name=""/>
        <dsp:cNvSpPr/>
      </dsp:nvSpPr>
      <dsp:spPr>
        <a:xfrm>
          <a:off x="0" y="4152662"/>
          <a:ext cx="6912245" cy="0"/>
        </a:xfrm>
        <a:prstGeom prst="line">
          <a:avLst/>
        </a:prstGeom>
        <a:gradFill rotWithShape="0">
          <a:gsLst>
            <a:gs pos="0">
              <a:schemeClr val="accent2">
                <a:hueOff val="-5112997"/>
                <a:satOff val="-6820"/>
                <a:lumOff val="-20392"/>
                <a:alphaOff val="0"/>
                <a:satMod val="103000"/>
                <a:lumMod val="102000"/>
                <a:tint val="94000"/>
              </a:schemeClr>
            </a:gs>
            <a:gs pos="50000">
              <a:schemeClr val="accent2">
                <a:hueOff val="-5112997"/>
                <a:satOff val="-6820"/>
                <a:lumOff val="-20392"/>
                <a:alphaOff val="0"/>
                <a:satMod val="110000"/>
                <a:lumMod val="100000"/>
                <a:shade val="100000"/>
              </a:schemeClr>
            </a:gs>
            <a:gs pos="100000">
              <a:schemeClr val="accent2">
                <a:hueOff val="-5112997"/>
                <a:satOff val="-6820"/>
                <a:lumOff val="-20392"/>
                <a:alphaOff val="0"/>
                <a:lumMod val="99000"/>
                <a:satMod val="120000"/>
                <a:shade val="78000"/>
              </a:schemeClr>
            </a:gs>
          </a:gsLst>
          <a:lin ang="5400000" scaled="0"/>
        </a:gradFill>
        <a:ln w="6350" cap="flat" cmpd="sng" algn="ctr">
          <a:solidFill>
            <a:schemeClr val="accent2">
              <a:hueOff val="-5112997"/>
              <a:satOff val="-6820"/>
              <a:lumOff val="-20392"/>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5D02947-6DB9-436A-BE90-BFBD11C2324F}">
      <dsp:nvSpPr>
        <dsp:cNvPr id="0" name=""/>
        <dsp:cNvSpPr/>
      </dsp:nvSpPr>
      <dsp:spPr>
        <a:xfrm>
          <a:off x="0" y="4152662"/>
          <a:ext cx="6912245" cy="1384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effectLst>
                <a:outerShdw blurRad="38100" dist="38100" dir="2700000" algn="tl">
                  <a:srgbClr val="000000">
                    <a:alpha val="43137"/>
                  </a:srgbClr>
                </a:outerShdw>
              </a:effectLst>
            </a:rPr>
            <a:t>The gospel is as </a:t>
          </a:r>
          <a:r>
            <a:rPr lang="en-US" sz="2700" kern="1200" dirty="0">
              <a:solidFill>
                <a:schemeClr val="accent5">
                  <a:lumMod val="60000"/>
                  <a:lumOff val="40000"/>
                </a:schemeClr>
              </a:solidFill>
              <a:effectLst>
                <a:outerShdw blurRad="38100" dist="38100" dir="2700000" algn="tl">
                  <a:srgbClr val="000000">
                    <a:alpha val="43137"/>
                  </a:srgbClr>
                </a:outerShdw>
              </a:effectLst>
            </a:rPr>
            <a:t>relevant</a:t>
          </a:r>
          <a:r>
            <a:rPr lang="en-US" sz="2700" kern="1200" dirty="0">
              <a:effectLst>
                <a:outerShdw blurRad="38100" dist="38100" dir="2700000" algn="tl">
                  <a:srgbClr val="000000">
                    <a:alpha val="43137"/>
                  </a:srgbClr>
                </a:outerShdw>
              </a:effectLst>
            </a:rPr>
            <a:t> now as ever before.</a:t>
          </a:r>
        </a:p>
      </dsp:txBody>
      <dsp:txXfrm>
        <a:off x="0" y="4152662"/>
        <a:ext cx="6912245" cy="1384220"/>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4C7EC0-F332-428A-BA25-D0AA2F5B6F6A}">
      <dsp:nvSpPr>
        <dsp:cNvPr id="0" name=""/>
        <dsp:cNvSpPr/>
      </dsp:nvSpPr>
      <dsp:spPr>
        <a:xfrm>
          <a:off x="0" y="0"/>
          <a:ext cx="6912245"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121E119-888F-4708-B6D4-8AF3D6381EF5}">
      <dsp:nvSpPr>
        <dsp:cNvPr id="0" name=""/>
        <dsp:cNvSpPr/>
      </dsp:nvSpPr>
      <dsp:spPr>
        <a:xfrm>
          <a:off x="0" y="0"/>
          <a:ext cx="6912245" cy="1384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solidFill>
                <a:schemeClr val="tx1"/>
              </a:solidFill>
              <a:effectLst>
                <a:outerShdw blurRad="38100" dist="38100" dir="2700000" algn="tl">
                  <a:srgbClr val="000000">
                    <a:alpha val="43137"/>
                  </a:srgbClr>
                </a:outerShdw>
              </a:effectLst>
            </a:rPr>
            <a:t>The challenge for the church parallels that of other social institutions. </a:t>
          </a:r>
        </a:p>
      </dsp:txBody>
      <dsp:txXfrm>
        <a:off x="0" y="0"/>
        <a:ext cx="6912245" cy="1384220"/>
      </dsp:txXfrm>
    </dsp:sp>
    <dsp:sp modelId="{6F553A1B-75FE-462E-BBDD-B5AB25C82E22}">
      <dsp:nvSpPr>
        <dsp:cNvPr id="0" name=""/>
        <dsp:cNvSpPr/>
      </dsp:nvSpPr>
      <dsp:spPr>
        <a:xfrm>
          <a:off x="0" y="1384220"/>
          <a:ext cx="6912245" cy="0"/>
        </a:xfrm>
        <a:prstGeom prst="line">
          <a:avLst/>
        </a:prstGeom>
        <a:gradFill rotWithShape="0">
          <a:gsLst>
            <a:gs pos="0">
              <a:schemeClr val="accent2">
                <a:hueOff val="-1704332"/>
                <a:satOff val="-2273"/>
                <a:lumOff val="-6797"/>
                <a:alphaOff val="0"/>
                <a:satMod val="103000"/>
                <a:lumMod val="102000"/>
                <a:tint val="94000"/>
              </a:schemeClr>
            </a:gs>
            <a:gs pos="50000">
              <a:schemeClr val="accent2">
                <a:hueOff val="-1704332"/>
                <a:satOff val="-2273"/>
                <a:lumOff val="-6797"/>
                <a:alphaOff val="0"/>
                <a:satMod val="110000"/>
                <a:lumMod val="100000"/>
                <a:shade val="100000"/>
              </a:schemeClr>
            </a:gs>
            <a:gs pos="100000">
              <a:schemeClr val="accent2">
                <a:hueOff val="-1704332"/>
                <a:satOff val="-2273"/>
                <a:lumOff val="-6797"/>
                <a:alphaOff val="0"/>
                <a:lumMod val="99000"/>
                <a:satMod val="120000"/>
                <a:shade val="78000"/>
              </a:schemeClr>
            </a:gs>
          </a:gsLst>
          <a:lin ang="5400000" scaled="0"/>
        </a:gradFill>
        <a:ln w="6350" cap="flat" cmpd="sng" algn="ctr">
          <a:solidFill>
            <a:schemeClr val="accent2">
              <a:hueOff val="-1704332"/>
              <a:satOff val="-2273"/>
              <a:lumOff val="-6797"/>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6EC93CC-E7E2-4B29-8EB4-97DDC01DFF93}">
      <dsp:nvSpPr>
        <dsp:cNvPr id="0" name=""/>
        <dsp:cNvSpPr/>
      </dsp:nvSpPr>
      <dsp:spPr>
        <a:xfrm>
          <a:off x="0" y="1384220"/>
          <a:ext cx="6912245" cy="1384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effectLst>
                <a:outerShdw blurRad="38100" dist="38100" dir="2700000" algn="tl">
                  <a:srgbClr val="000000">
                    <a:alpha val="43137"/>
                  </a:srgbClr>
                </a:outerShdw>
              </a:effectLst>
            </a:rPr>
            <a:t>We need to recognize post-Christian thinking then determine the best way to </a:t>
          </a:r>
          <a:r>
            <a:rPr lang="en-US" sz="2700" kern="1200" dirty="0">
              <a:solidFill>
                <a:schemeClr val="accent5">
                  <a:lumMod val="60000"/>
                  <a:lumOff val="40000"/>
                </a:schemeClr>
              </a:solidFill>
              <a:effectLst>
                <a:outerShdw blurRad="38100" dist="38100" dir="2700000" algn="tl">
                  <a:srgbClr val="000000">
                    <a:alpha val="43137"/>
                  </a:srgbClr>
                </a:outerShdw>
              </a:effectLst>
            </a:rPr>
            <a:t>connect</a:t>
          </a:r>
          <a:r>
            <a:rPr lang="en-US" sz="2700" kern="1200" dirty="0">
              <a:effectLst>
                <a:outerShdw blurRad="38100" dist="38100" dir="2700000" algn="tl">
                  <a:srgbClr val="000000">
                    <a:alpha val="43137"/>
                  </a:srgbClr>
                </a:outerShdw>
              </a:effectLst>
            </a:rPr>
            <a:t> with and </a:t>
          </a:r>
          <a:r>
            <a:rPr lang="en-US" sz="2700" kern="1200" dirty="0">
              <a:solidFill>
                <a:schemeClr val="accent5">
                  <a:lumMod val="60000"/>
                  <a:lumOff val="40000"/>
                </a:schemeClr>
              </a:solidFill>
              <a:effectLst>
                <a:outerShdw blurRad="38100" dist="38100" dir="2700000" algn="tl">
                  <a:srgbClr val="000000">
                    <a:alpha val="43137"/>
                  </a:srgbClr>
                </a:outerShdw>
              </a:effectLst>
            </a:rPr>
            <a:t>influence</a:t>
          </a:r>
          <a:r>
            <a:rPr lang="en-US" sz="2700" kern="1200" dirty="0">
              <a:effectLst>
                <a:outerShdw blurRad="38100" dist="38100" dir="2700000" algn="tl">
                  <a:srgbClr val="000000">
                    <a:alpha val="43137"/>
                  </a:srgbClr>
                </a:outerShdw>
              </a:effectLst>
            </a:rPr>
            <a:t> individuals and the culture.</a:t>
          </a:r>
        </a:p>
      </dsp:txBody>
      <dsp:txXfrm>
        <a:off x="0" y="1384220"/>
        <a:ext cx="6912245" cy="1384220"/>
      </dsp:txXfrm>
    </dsp:sp>
    <dsp:sp modelId="{8DD66B40-35F0-4E2F-8C85-5384AE24CA71}">
      <dsp:nvSpPr>
        <dsp:cNvPr id="0" name=""/>
        <dsp:cNvSpPr/>
      </dsp:nvSpPr>
      <dsp:spPr>
        <a:xfrm>
          <a:off x="0" y="2768441"/>
          <a:ext cx="6912245" cy="0"/>
        </a:xfrm>
        <a:prstGeom prst="line">
          <a:avLst/>
        </a:prstGeom>
        <a:gradFill rotWithShape="0">
          <a:gsLst>
            <a:gs pos="0">
              <a:schemeClr val="accent2">
                <a:hueOff val="-3408665"/>
                <a:satOff val="-4547"/>
                <a:lumOff val="-13595"/>
                <a:alphaOff val="0"/>
                <a:satMod val="103000"/>
                <a:lumMod val="102000"/>
                <a:tint val="94000"/>
              </a:schemeClr>
            </a:gs>
            <a:gs pos="50000">
              <a:schemeClr val="accent2">
                <a:hueOff val="-3408665"/>
                <a:satOff val="-4547"/>
                <a:lumOff val="-13595"/>
                <a:alphaOff val="0"/>
                <a:satMod val="110000"/>
                <a:lumMod val="100000"/>
                <a:shade val="100000"/>
              </a:schemeClr>
            </a:gs>
            <a:gs pos="100000">
              <a:schemeClr val="accent2">
                <a:hueOff val="-3408665"/>
                <a:satOff val="-4547"/>
                <a:lumOff val="-13595"/>
                <a:alphaOff val="0"/>
                <a:lumMod val="99000"/>
                <a:satMod val="120000"/>
                <a:shade val="78000"/>
              </a:schemeClr>
            </a:gs>
          </a:gsLst>
          <a:lin ang="5400000" scaled="0"/>
        </a:gradFill>
        <a:ln w="6350" cap="flat" cmpd="sng" algn="ctr">
          <a:solidFill>
            <a:schemeClr val="accent2">
              <a:hueOff val="-3408665"/>
              <a:satOff val="-4547"/>
              <a:lumOff val="-13595"/>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ABB3D132-E945-4BF4-A193-D7EB5998FA09}">
      <dsp:nvSpPr>
        <dsp:cNvPr id="0" name=""/>
        <dsp:cNvSpPr/>
      </dsp:nvSpPr>
      <dsp:spPr>
        <a:xfrm>
          <a:off x="0" y="2768441"/>
          <a:ext cx="6912245" cy="1384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effectLst>
                <a:outerShdw blurRad="38100" dist="38100" dir="2700000" algn="tl">
                  <a:srgbClr val="000000">
                    <a:alpha val="43137"/>
                  </a:srgbClr>
                </a:outerShdw>
              </a:effectLst>
            </a:rPr>
            <a:t>Impact awaits those who will deliberately </a:t>
          </a:r>
          <a:r>
            <a:rPr lang="en-US" sz="2700" kern="1200" dirty="0">
              <a:solidFill>
                <a:schemeClr val="accent5">
                  <a:lumMod val="60000"/>
                  <a:lumOff val="40000"/>
                </a:schemeClr>
              </a:solidFill>
              <a:effectLst>
                <a:outerShdw blurRad="38100" dist="38100" dir="2700000" algn="tl">
                  <a:srgbClr val="000000">
                    <a:alpha val="43137"/>
                  </a:srgbClr>
                </a:outerShdw>
              </a:effectLst>
            </a:rPr>
            <a:t>embrace</a:t>
          </a:r>
          <a:r>
            <a:rPr lang="en-US" sz="2700" kern="1200" dirty="0">
              <a:effectLst>
                <a:outerShdw blurRad="38100" dist="38100" dir="2700000" algn="tl">
                  <a:srgbClr val="000000">
                    <a:alpha val="43137"/>
                  </a:srgbClr>
                </a:outerShdw>
              </a:effectLst>
            </a:rPr>
            <a:t> and </a:t>
          </a:r>
          <a:r>
            <a:rPr lang="en-US" sz="2700" kern="1200" dirty="0">
              <a:solidFill>
                <a:schemeClr val="accent5">
                  <a:lumMod val="60000"/>
                  <a:lumOff val="40000"/>
                </a:schemeClr>
              </a:solidFill>
              <a:effectLst>
                <a:outerShdw blurRad="38100" dist="38100" dir="2700000" algn="tl">
                  <a:srgbClr val="000000">
                    <a:alpha val="43137"/>
                  </a:srgbClr>
                </a:outerShdw>
              </a:effectLst>
            </a:rPr>
            <a:t>offer betterment </a:t>
          </a:r>
          <a:r>
            <a:rPr lang="en-US" sz="2700" kern="1200" dirty="0">
              <a:effectLst>
                <a:outerShdw blurRad="38100" dist="38100" dir="2700000" algn="tl">
                  <a:srgbClr val="000000">
                    <a:alpha val="43137"/>
                  </a:srgbClr>
                </a:outerShdw>
              </a:effectLst>
            </a:rPr>
            <a:t>to those living in a culture offering little personal satisfaction.</a:t>
          </a:r>
        </a:p>
      </dsp:txBody>
      <dsp:txXfrm>
        <a:off x="0" y="2768441"/>
        <a:ext cx="6912245" cy="1384220"/>
      </dsp:txXfrm>
    </dsp:sp>
    <dsp:sp modelId="{0AA6F8B3-6F11-46F1-91B8-7E96FF9139DB}">
      <dsp:nvSpPr>
        <dsp:cNvPr id="0" name=""/>
        <dsp:cNvSpPr/>
      </dsp:nvSpPr>
      <dsp:spPr>
        <a:xfrm>
          <a:off x="0" y="4152662"/>
          <a:ext cx="6912245" cy="0"/>
        </a:xfrm>
        <a:prstGeom prst="line">
          <a:avLst/>
        </a:prstGeom>
        <a:gradFill rotWithShape="0">
          <a:gsLst>
            <a:gs pos="0">
              <a:schemeClr val="accent2">
                <a:hueOff val="-5112997"/>
                <a:satOff val="-6820"/>
                <a:lumOff val="-20392"/>
                <a:alphaOff val="0"/>
                <a:satMod val="103000"/>
                <a:lumMod val="102000"/>
                <a:tint val="94000"/>
              </a:schemeClr>
            </a:gs>
            <a:gs pos="50000">
              <a:schemeClr val="accent2">
                <a:hueOff val="-5112997"/>
                <a:satOff val="-6820"/>
                <a:lumOff val="-20392"/>
                <a:alphaOff val="0"/>
                <a:satMod val="110000"/>
                <a:lumMod val="100000"/>
                <a:shade val="100000"/>
              </a:schemeClr>
            </a:gs>
            <a:gs pos="100000">
              <a:schemeClr val="accent2">
                <a:hueOff val="-5112997"/>
                <a:satOff val="-6820"/>
                <a:lumOff val="-20392"/>
                <a:alphaOff val="0"/>
                <a:lumMod val="99000"/>
                <a:satMod val="120000"/>
                <a:shade val="78000"/>
              </a:schemeClr>
            </a:gs>
          </a:gsLst>
          <a:lin ang="5400000" scaled="0"/>
        </a:gradFill>
        <a:ln w="6350" cap="flat" cmpd="sng" algn="ctr">
          <a:solidFill>
            <a:schemeClr val="accent2">
              <a:hueOff val="-5112997"/>
              <a:satOff val="-6820"/>
              <a:lumOff val="-20392"/>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5D02947-6DB9-436A-BE90-BFBD11C2324F}">
      <dsp:nvSpPr>
        <dsp:cNvPr id="0" name=""/>
        <dsp:cNvSpPr/>
      </dsp:nvSpPr>
      <dsp:spPr>
        <a:xfrm>
          <a:off x="0" y="4152662"/>
          <a:ext cx="6912245" cy="1384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effectLst>
                <a:outerShdw blurRad="38100" dist="38100" dir="2700000" algn="tl">
                  <a:srgbClr val="000000">
                    <a:alpha val="43137"/>
                  </a:srgbClr>
                </a:outerShdw>
              </a:effectLst>
            </a:rPr>
            <a:t>The gospel is as </a:t>
          </a:r>
          <a:r>
            <a:rPr lang="en-US" sz="2700" kern="1200" dirty="0">
              <a:solidFill>
                <a:schemeClr val="accent5">
                  <a:lumMod val="60000"/>
                  <a:lumOff val="40000"/>
                </a:schemeClr>
              </a:solidFill>
              <a:effectLst>
                <a:outerShdw blurRad="38100" dist="38100" dir="2700000" algn="tl">
                  <a:srgbClr val="000000">
                    <a:alpha val="43137"/>
                  </a:srgbClr>
                </a:outerShdw>
              </a:effectLst>
            </a:rPr>
            <a:t>relevant</a:t>
          </a:r>
          <a:r>
            <a:rPr lang="en-US" sz="2700" kern="1200" dirty="0">
              <a:effectLst>
                <a:outerShdw blurRad="38100" dist="38100" dir="2700000" algn="tl">
                  <a:srgbClr val="000000">
                    <a:alpha val="43137"/>
                  </a:srgbClr>
                </a:outerShdw>
              </a:effectLst>
            </a:rPr>
            <a:t> now as ever before.</a:t>
          </a:r>
        </a:p>
      </dsp:txBody>
      <dsp:txXfrm>
        <a:off x="0" y="4152662"/>
        <a:ext cx="6912245" cy="13842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C0A5E3-2102-4C5A-9F12-3A067C3E0CDB}">
      <dsp:nvSpPr>
        <dsp:cNvPr id="0" name=""/>
        <dsp:cNvSpPr/>
      </dsp:nvSpPr>
      <dsp:spPr>
        <a:xfrm>
          <a:off x="0" y="25601"/>
          <a:ext cx="4937774" cy="20057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effectLst>
                <a:outerShdw blurRad="38100" dist="38100" dir="2700000" algn="tl">
                  <a:srgbClr val="000000">
                    <a:alpha val="43137"/>
                  </a:srgbClr>
                </a:outerShdw>
              </a:effectLst>
            </a:rPr>
            <a:t>The culture of the United States has changed drastically since I was a child. And probably a lot since you entered kindergarten.</a:t>
          </a:r>
        </a:p>
      </dsp:txBody>
      <dsp:txXfrm>
        <a:off x="0" y="25601"/>
        <a:ext cx="4937774" cy="2005784"/>
      </dsp:txXfrm>
    </dsp:sp>
    <dsp:sp modelId="{8FB9F7CC-0099-4299-A06B-BB899899C196}">
      <dsp:nvSpPr>
        <dsp:cNvPr id="0" name=""/>
        <dsp:cNvSpPr/>
      </dsp:nvSpPr>
      <dsp:spPr>
        <a:xfrm>
          <a:off x="5296025" y="25601"/>
          <a:ext cx="4937774" cy="20057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effectLst>
                <a:outerShdw blurRad="38100" dist="38100" dir="2700000" algn="tl">
                  <a:srgbClr val="000000">
                    <a:alpha val="43137"/>
                  </a:srgbClr>
                </a:outerShdw>
              </a:effectLst>
            </a:rPr>
            <a:t>Beginning around 150 years ago, postmodern thinkers invaded universities with a (sincere) belief that truth is relative and the product of individual perception. </a:t>
          </a:r>
        </a:p>
      </dsp:txBody>
      <dsp:txXfrm>
        <a:off x="5296025" y="25601"/>
        <a:ext cx="4937774" cy="2005784"/>
      </dsp:txXfrm>
    </dsp:sp>
    <dsp:sp modelId="{2EACFB3C-6436-4887-8EE2-BD56C3E8E0A0}">
      <dsp:nvSpPr>
        <dsp:cNvPr id="0" name=""/>
        <dsp:cNvSpPr/>
      </dsp:nvSpPr>
      <dsp:spPr>
        <a:xfrm>
          <a:off x="0" y="2345553"/>
          <a:ext cx="4937774" cy="20057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effectLst>
                <a:outerShdw blurRad="38100" dist="38100" dir="2700000" algn="tl">
                  <a:srgbClr val="000000">
                    <a:alpha val="43137"/>
                  </a:srgbClr>
                </a:outerShdw>
              </a:effectLst>
            </a:rPr>
            <a:t>Postmodern thought included Christianity—”If it works for you.” A post-Christian world is openly hostile to the church and it’s gospel.</a:t>
          </a:r>
        </a:p>
      </dsp:txBody>
      <dsp:txXfrm>
        <a:off x="0" y="2345553"/>
        <a:ext cx="4937774" cy="2005784"/>
      </dsp:txXfrm>
    </dsp:sp>
    <dsp:sp modelId="{07E7B3DA-A9A1-450A-81CA-1A8BF35F3612}">
      <dsp:nvSpPr>
        <dsp:cNvPr id="0" name=""/>
        <dsp:cNvSpPr/>
      </dsp:nvSpPr>
      <dsp:spPr>
        <a:xfrm>
          <a:off x="5296025" y="2342817"/>
          <a:ext cx="4937774" cy="20057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effectLst>
                <a:outerShdw blurRad="38100" dist="38100" dir="2700000" algn="tl">
                  <a:srgbClr val="000000">
                    <a:alpha val="43137"/>
                  </a:srgbClr>
                </a:outerShdw>
              </a:effectLst>
            </a:rPr>
            <a:t> Jesus is still Lord and the gates of hell will not prevail against His church (ours maybe?)</a:t>
          </a:r>
        </a:p>
      </dsp:txBody>
      <dsp:txXfrm>
        <a:off x="5296025" y="2342817"/>
        <a:ext cx="4937774" cy="2005784"/>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4C7EC0-F332-428A-BA25-D0AA2F5B6F6A}">
      <dsp:nvSpPr>
        <dsp:cNvPr id="0" name=""/>
        <dsp:cNvSpPr/>
      </dsp:nvSpPr>
      <dsp:spPr>
        <a:xfrm>
          <a:off x="0" y="0"/>
          <a:ext cx="6912245"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121E119-888F-4708-B6D4-8AF3D6381EF5}">
      <dsp:nvSpPr>
        <dsp:cNvPr id="0" name=""/>
        <dsp:cNvSpPr/>
      </dsp:nvSpPr>
      <dsp:spPr>
        <a:xfrm>
          <a:off x="0" y="0"/>
          <a:ext cx="6912245" cy="1384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solidFill>
                <a:schemeClr val="tx1"/>
              </a:solidFill>
              <a:effectLst>
                <a:outerShdw blurRad="38100" dist="38100" dir="2700000" algn="tl">
                  <a:srgbClr val="000000">
                    <a:alpha val="43137"/>
                  </a:srgbClr>
                </a:outerShdw>
              </a:effectLst>
            </a:rPr>
            <a:t>The challenge for the church parallels that of other social institutions. </a:t>
          </a:r>
        </a:p>
      </dsp:txBody>
      <dsp:txXfrm>
        <a:off x="0" y="0"/>
        <a:ext cx="6912245" cy="1384220"/>
      </dsp:txXfrm>
    </dsp:sp>
    <dsp:sp modelId="{6F553A1B-75FE-462E-BBDD-B5AB25C82E22}">
      <dsp:nvSpPr>
        <dsp:cNvPr id="0" name=""/>
        <dsp:cNvSpPr/>
      </dsp:nvSpPr>
      <dsp:spPr>
        <a:xfrm>
          <a:off x="0" y="1384220"/>
          <a:ext cx="6912245" cy="0"/>
        </a:xfrm>
        <a:prstGeom prst="line">
          <a:avLst/>
        </a:prstGeom>
        <a:gradFill rotWithShape="0">
          <a:gsLst>
            <a:gs pos="0">
              <a:schemeClr val="accent2">
                <a:hueOff val="-1704332"/>
                <a:satOff val="-2273"/>
                <a:lumOff val="-6797"/>
                <a:alphaOff val="0"/>
                <a:satMod val="103000"/>
                <a:lumMod val="102000"/>
                <a:tint val="94000"/>
              </a:schemeClr>
            </a:gs>
            <a:gs pos="50000">
              <a:schemeClr val="accent2">
                <a:hueOff val="-1704332"/>
                <a:satOff val="-2273"/>
                <a:lumOff val="-6797"/>
                <a:alphaOff val="0"/>
                <a:satMod val="110000"/>
                <a:lumMod val="100000"/>
                <a:shade val="100000"/>
              </a:schemeClr>
            </a:gs>
            <a:gs pos="100000">
              <a:schemeClr val="accent2">
                <a:hueOff val="-1704332"/>
                <a:satOff val="-2273"/>
                <a:lumOff val="-6797"/>
                <a:alphaOff val="0"/>
                <a:lumMod val="99000"/>
                <a:satMod val="120000"/>
                <a:shade val="78000"/>
              </a:schemeClr>
            </a:gs>
          </a:gsLst>
          <a:lin ang="5400000" scaled="0"/>
        </a:gradFill>
        <a:ln w="6350" cap="flat" cmpd="sng" algn="ctr">
          <a:solidFill>
            <a:schemeClr val="accent2">
              <a:hueOff val="-1704332"/>
              <a:satOff val="-2273"/>
              <a:lumOff val="-6797"/>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6EC93CC-E7E2-4B29-8EB4-97DDC01DFF93}">
      <dsp:nvSpPr>
        <dsp:cNvPr id="0" name=""/>
        <dsp:cNvSpPr/>
      </dsp:nvSpPr>
      <dsp:spPr>
        <a:xfrm>
          <a:off x="0" y="1384220"/>
          <a:ext cx="6912245" cy="1384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effectLst>
                <a:outerShdw blurRad="38100" dist="38100" dir="2700000" algn="tl">
                  <a:srgbClr val="000000">
                    <a:alpha val="43137"/>
                  </a:srgbClr>
                </a:outerShdw>
              </a:effectLst>
            </a:rPr>
            <a:t>We need to recognize post-Christian thinking then determine the best way to </a:t>
          </a:r>
          <a:r>
            <a:rPr lang="en-US" sz="2700" kern="1200" dirty="0">
              <a:solidFill>
                <a:schemeClr val="accent5">
                  <a:lumMod val="60000"/>
                  <a:lumOff val="40000"/>
                </a:schemeClr>
              </a:solidFill>
              <a:effectLst>
                <a:outerShdw blurRad="38100" dist="38100" dir="2700000" algn="tl">
                  <a:srgbClr val="000000">
                    <a:alpha val="43137"/>
                  </a:srgbClr>
                </a:outerShdw>
              </a:effectLst>
            </a:rPr>
            <a:t>connect</a:t>
          </a:r>
          <a:r>
            <a:rPr lang="en-US" sz="2700" kern="1200" dirty="0">
              <a:effectLst>
                <a:outerShdw blurRad="38100" dist="38100" dir="2700000" algn="tl">
                  <a:srgbClr val="000000">
                    <a:alpha val="43137"/>
                  </a:srgbClr>
                </a:outerShdw>
              </a:effectLst>
            </a:rPr>
            <a:t> with and </a:t>
          </a:r>
          <a:r>
            <a:rPr lang="en-US" sz="2700" kern="1200" dirty="0">
              <a:solidFill>
                <a:schemeClr val="accent5">
                  <a:lumMod val="60000"/>
                  <a:lumOff val="40000"/>
                </a:schemeClr>
              </a:solidFill>
              <a:effectLst>
                <a:outerShdw blurRad="38100" dist="38100" dir="2700000" algn="tl">
                  <a:srgbClr val="000000">
                    <a:alpha val="43137"/>
                  </a:srgbClr>
                </a:outerShdw>
              </a:effectLst>
            </a:rPr>
            <a:t>influence</a:t>
          </a:r>
          <a:r>
            <a:rPr lang="en-US" sz="2700" kern="1200" dirty="0">
              <a:effectLst>
                <a:outerShdw blurRad="38100" dist="38100" dir="2700000" algn="tl">
                  <a:srgbClr val="000000">
                    <a:alpha val="43137"/>
                  </a:srgbClr>
                </a:outerShdw>
              </a:effectLst>
            </a:rPr>
            <a:t> individuals and the culture.</a:t>
          </a:r>
        </a:p>
      </dsp:txBody>
      <dsp:txXfrm>
        <a:off x="0" y="1384220"/>
        <a:ext cx="6912245" cy="1384220"/>
      </dsp:txXfrm>
    </dsp:sp>
    <dsp:sp modelId="{8DD66B40-35F0-4E2F-8C85-5384AE24CA71}">
      <dsp:nvSpPr>
        <dsp:cNvPr id="0" name=""/>
        <dsp:cNvSpPr/>
      </dsp:nvSpPr>
      <dsp:spPr>
        <a:xfrm>
          <a:off x="0" y="2768441"/>
          <a:ext cx="6912245" cy="0"/>
        </a:xfrm>
        <a:prstGeom prst="line">
          <a:avLst/>
        </a:prstGeom>
        <a:gradFill rotWithShape="0">
          <a:gsLst>
            <a:gs pos="0">
              <a:schemeClr val="accent2">
                <a:hueOff val="-3408665"/>
                <a:satOff val="-4547"/>
                <a:lumOff val="-13595"/>
                <a:alphaOff val="0"/>
                <a:satMod val="103000"/>
                <a:lumMod val="102000"/>
                <a:tint val="94000"/>
              </a:schemeClr>
            </a:gs>
            <a:gs pos="50000">
              <a:schemeClr val="accent2">
                <a:hueOff val="-3408665"/>
                <a:satOff val="-4547"/>
                <a:lumOff val="-13595"/>
                <a:alphaOff val="0"/>
                <a:satMod val="110000"/>
                <a:lumMod val="100000"/>
                <a:shade val="100000"/>
              </a:schemeClr>
            </a:gs>
            <a:gs pos="100000">
              <a:schemeClr val="accent2">
                <a:hueOff val="-3408665"/>
                <a:satOff val="-4547"/>
                <a:lumOff val="-13595"/>
                <a:alphaOff val="0"/>
                <a:lumMod val="99000"/>
                <a:satMod val="120000"/>
                <a:shade val="78000"/>
              </a:schemeClr>
            </a:gs>
          </a:gsLst>
          <a:lin ang="5400000" scaled="0"/>
        </a:gradFill>
        <a:ln w="6350" cap="flat" cmpd="sng" algn="ctr">
          <a:solidFill>
            <a:schemeClr val="accent2">
              <a:hueOff val="-3408665"/>
              <a:satOff val="-4547"/>
              <a:lumOff val="-13595"/>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ABB3D132-E945-4BF4-A193-D7EB5998FA09}">
      <dsp:nvSpPr>
        <dsp:cNvPr id="0" name=""/>
        <dsp:cNvSpPr/>
      </dsp:nvSpPr>
      <dsp:spPr>
        <a:xfrm>
          <a:off x="0" y="2768441"/>
          <a:ext cx="6912245" cy="1384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effectLst>
                <a:outerShdw blurRad="38100" dist="38100" dir="2700000" algn="tl">
                  <a:srgbClr val="000000">
                    <a:alpha val="43137"/>
                  </a:srgbClr>
                </a:outerShdw>
              </a:effectLst>
            </a:rPr>
            <a:t>Impact awaits those who will deliberately </a:t>
          </a:r>
          <a:r>
            <a:rPr lang="en-US" sz="2700" kern="1200" dirty="0">
              <a:solidFill>
                <a:schemeClr val="accent5">
                  <a:lumMod val="60000"/>
                  <a:lumOff val="40000"/>
                </a:schemeClr>
              </a:solidFill>
              <a:effectLst>
                <a:outerShdw blurRad="38100" dist="38100" dir="2700000" algn="tl">
                  <a:srgbClr val="000000">
                    <a:alpha val="43137"/>
                  </a:srgbClr>
                </a:outerShdw>
              </a:effectLst>
            </a:rPr>
            <a:t>embrace</a:t>
          </a:r>
          <a:r>
            <a:rPr lang="en-US" sz="2700" kern="1200" dirty="0">
              <a:effectLst>
                <a:outerShdw blurRad="38100" dist="38100" dir="2700000" algn="tl">
                  <a:srgbClr val="000000">
                    <a:alpha val="43137"/>
                  </a:srgbClr>
                </a:outerShdw>
              </a:effectLst>
            </a:rPr>
            <a:t> and </a:t>
          </a:r>
          <a:r>
            <a:rPr lang="en-US" sz="2700" kern="1200" dirty="0">
              <a:solidFill>
                <a:schemeClr val="accent5">
                  <a:lumMod val="60000"/>
                  <a:lumOff val="40000"/>
                </a:schemeClr>
              </a:solidFill>
              <a:effectLst>
                <a:outerShdw blurRad="38100" dist="38100" dir="2700000" algn="tl">
                  <a:srgbClr val="000000">
                    <a:alpha val="43137"/>
                  </a:srgbClr>
                </a:outerShdw>
              </a:effectLst>
            </a:rPr>
            <a:t>offer betterment </a:t>
          </a:r>
          <a:r>
            <a:rPr lang="en-US" sz="2700" kern="1200" dirty="0">
              <a:effectLst>
                <a:outerShdw blurRad="38100" dist="38100" dir="2700000" algn="tl">
                  <a:srgbClr val="000000">
                    <a:alpha val="43137"/>
                  </a:srgbClr>
                </a:outerShdw>
              </a:effectLst>
            </a:rPr>
            <a:t>to those living in a culture offering little personal satisfaction.</a:t>
          </a:r>
        </a:p>
      </dsp:txBody>
      <dsp:txXfrm>
        <a:off x="0" y="2768441"/>
        <a:ext cx="6912245" cy="1384220"/>
      </dsp:txXfrm>
    </dsp:sp>
    <dsp:sp modelId="{0AA6F8B3-6F11-46F1-91B8-7E96FF9139DB}">
      <dsp:nvSpPr>
        <dsp:cNvPr id="0" name=""/>
        <dsp:cNvSpPr/>
      </dsp:nvSpPr>
      <dsp:spPr>
        <a:xfrm>
          <a:off x="0" y="4152662"/>
          <a:ext cx="6912245" cy="0"/>
        </a:xfrm>
        <a:prstGeom prst="line">
          <a:avLst/>
        </a:prstGeom>
        <a:gradFill rotWithShape="0">
          <a:gsLst>
            <a:gs pos="0">
              <a:schemeClr val="accent2">
                <a:hueOff val="-5112997"/>
                <a:satOff val="-6820"/>
                <a:lumOff val="-20392"/>
                <a:alphaOff val="0"/>
                <a:satMod val="103000"/>
                <a:lumMod val="102000"/>
                <a:tint val="94000"/>
              </a:schemeClr>
            </a:gs>
            <a:gs pos="50000">
              <a:schemeClr val="accent2">
                <a:hueOff val="-5112997"/>
                <a:satOff val="-6820"/>
                <a:lumOff val="-20392"/>
                <a:alphaOff val="0"/>
                <a:satMod val="110000"/>
                <a:lumMod val="100000"/>
                <a:shade val="100000"/>
              </a:schemeClr>
            </a:gs>
            <a:gs pos="100000">
              <a:schemeClr val="accent2">
                <a:hueOff val="-5112997"/>
                <a:satOff val="-6820"/>
                <a:lumOff val="-20392"/>
                <a:alphaOff val="0"/>
                <a:lumMod val="99000"/>
                <a:satMod val="120000"/>
                <a:shade val="78000"/>
              </a:schemeClr>
            </a:gs>
          </a:gsLst>
          <a:lin ang="5400000" scaled="0"/>
        </a:gradFill>
        <a:ln w="6350" cap="flat" cmpd="sng" algn="ctr">
          <a:solidFill>
            <a:schemeClr val="accent2">
              <a:hueOff val="-5112997"/>
              <a:satOff val="-6820"/>
              <a:lumOff val="-20392"/>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5D02947-6DB9-436A-BE90-BFBD11C2324F}">
      <dsp:nvSpPr>
        <dsp:cNvPr id="0" name=""/>
        <dsp:cNvSpPr/>
      </dsp:nvSpPr>
      <dsp:spPr>
        <a:xfrm>
          <a:off x="0" y="4152662"/>
          <a:ext cx="6912245" cy="1384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effectLst>
                <a:outerShdw blurRad="38100" dist="38100" dir="2700000" algn="tl">
                  <a:srgbClr val="000000">
                    <a:alpha val="43137"/>
                  </a:srgbClr>
                </a:outerShdw>
              </a:effectLst>
            </a:rPr>
            <a:t>The gospel is as </a:t>
          </a:r>
          <a:r>
            <a:rPr lang="en-US" sz="2700" kern="1200" dirty="0">
              <a:solidFill>
                <a:schemeClr val="accent5">
                  <a:lumMod val="60000"/>
                  <a:lumOff val="40000"/>
                </a:schemeClr>
              </a:solidFill>
              <a:effectLst>
                <a:outerShdw blurRad="38100" dist="38100" dir="2700000" algn="tl">
                  <a:srgbClr val="000000">
                    <a:alpha val="43137"/>
                  </a:srgbClr>
                </a:outerShdw>
              </a:effectLst>
            </a:rPr>
            <a:t>relevant</a:t>
          </a:r>
          <a:r>
            <a:rPr lang="en-US" sz="2700" kern="1200" dirty="0">
              <a:effectLst>
                <a:outerShdw blurRad="38100" dist="38100" dir="2700000" algn="tl">
                  <a:srgbClr val="000000">
                    <a:alpha val="43137"/>
                  </a:srgbClr>
                </a:outerShdw>
              </a:effectLst>
            </a:rPr>
            <a:t> now as ever before.</a:t>
          </a:r>
        </a:p>
      </dsp:txBody>
      <dsp:txXfrm>
        <a:off x="0" y="4152662"/>
        <a:ext cx="6912245" cy="1384220"/>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4C7EC0-F332-428A-BA25-D0AA2F5B6F6A}">
      <dsp:nvSpPr>
        <dsp:cNvPr id="0" name=""/>
        <dsp:cNvSpPr/>
      </dsp:nvSpPr>
      <dsp:spPr>
        <a:xfrm>
          <a:off x="0" y="0"/>
          <a:ext cx="6912245"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121E119-888F-4708-B6D4-8AF3D6381EF5}">
      <dsp:nvSpPr>
        <dsp:cNvPr id="0" name=""/>
        <dsp:cNvSpPr/>
      </dsp:nvSpPr>
      <dsp:spPr>
        <a:xfrm>
          <a:off x="0" y="0"/>
          <a:ext cx="6912245" cy="1384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solidFill>
                <a:schemeClr val="tx1"/>
              </a:solidFill>
              <a:effectLst>
                <a:outerShdw blurRad="38100" dist="38100" dir="2700000" algn="tl">
                  <a:srgbClr val="000000">
                    <a:alpha val="43137"/>
                  </a:srgbClr>
                </a:outerShdw>
              </a:effectLst>
            </a:rPr>
            <a:t>The challenge for the church parallels that of other social institutions. </a:t>
          </a:r>
        </a:p>
      </dsp:txBody>
      <dsp:txXfrm>
        <a:off x="0" y="0"/>
        <a:ext cx="6912245" cy="1384220"/>
      </dsp:txXfrm>
    </dsp:sp>
    <dsp:sp modelId="{6F553A1B-75FE-462E-BBDD-B5AB25C82E22}">
      <dsp:nvSpPr>
        <dsp:cNvPr id="0" name=""/>
        <dsp:cNvSpPr/>
      </dsp:nvSpPr>
      <dsp:spPr>
        <a:xfrm>
          <a:off x="0" y="1384220"/>
          <a:ext cx="6912245" cy="0"/>
        </a:xfrm>
        <a:prstGeom prst="line">
          <a:avLst/>
        </a:prstGeom>
        <a:gradFill rotWithShape="0">
          <a:gsLst>
            <a:gs pos="0">
              <a:schemeClr val="accent2">
                <a:hueOff val="-1704332"/>
                <a:satOff val="-2273"/>
                <a:lumOff val="-6797"/>
                <a:alphaOff val="0"/>
                <a:satMod val="103000"/>
                <a:lumMod val="102000"/>
                <a:tint val="94000"/>
              </a:schemeClr>
            </a:gs>
            <a:gs pos="50000">
              <a:schemeClr val="accent2">
                <a:hueOff val="-1704332"/>
                <a:satOff val="-2273"/>
                <a:lumOff val="-6797"/>
                <a:alphaOff val="0"/>
                <a:satMod val="110000"/>
                <a:lumMod val="100000"/>
                <a:shade val="100000"/>
              </a:schemeClr>
            </a:gs>
            <a:gs pos="100000">
              <a:schemeClr val="accent2">
                <a:hueOff val="-1704332"/>
                <a:satOff val="-2273"/>
                <a:lumOff val="-6797"/>
                <a:alphaOff val="0"/>
                <a:lumMod val="99000"/>
                <a:satMod val="120000"/>
                <a:shade val="78000"/>
              </a:schemeClr>
            </a:gs>
          </a:gsLst>
          <a:lin ang="5400000" scaled="0"/>
        </a:gradFill>
        <a:ln w="6350" cap="flat" cmpd="sng" algn="ctr">
          <a:solidFill>
            <a:schemeClr val="accent2">
              <a:hueOff val="-1704332"/>
              <a:satOff val="-2273"/>
              <a:lumOff val="-6797"/>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6EC93CC-E7E2-4B29-8EB4-97DDC01DFF93}">
      <dsp:nvSpPr>
        <dsp:cNvPr id="0" name=""/>
        <dsp:cNvSpPr/>
      </dsp:nvSpPr>
      <dsp:spPr>
        <a:xfrm>
          <a:off x="0" y="1384220"/>
          <a:ext cx="6912245" cy="1384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effectLst>
                <a:outerShdw blurRad="38100" dist="38100" dir="2700000" algn="tl">
                  <a:srgbClr val="000000">
                    <a:alpha val="43137"/>
                  </a:srgbClr>
                </a:outerShdw>
              </a:effectLst>
            </a:rPr>
            <a:t>We need to recognize post-Christian thinking then determine the best way to </a:t>
          </a:r>
          <a:r>
            <a:rPr lang="en-US" sz="2700" kern="1200" dirty="0">
              <a:solidFill>
                <a:schemeClr val="accent5">
                  <a:lumMod val="60000"/>
                  <a:lumOff val="40000"/>
                </a:schemeClr>
              </a:solidFill>
              <a:effectLst>
                <a:outerShdw blurRad="38100" dist="38100" dir="2700000" algn="tl">
                  <a:srgbClr val="000000">
                    <a:alpha val="43137"/>
                  </a:srgbClr>
                </a:outerShdw>
              </a:effectLst>
            </a:rPr>
            <a:t>connect</a:t>
          </a:r>
          <a:r>
            <a:rPr lang="en-US" sz="2700" kern="1200" dirty="0">
              <a:effectLst>
                <a:outerShdw blurRad="38100" dist="38100" dir="2700000" algn="tl">
                  <a:srgbClr val="000000">
                    <a:alpha val="43137"/>
                  </a:srgbClr>
                </a:outerShdw>
              </a:effectLst>
            </a:rPr>
            <a:t> with and </a:t>
          </a:r>
          <a:r>
            <a:rPr lang="en-US" sz="2700" kern="1200" dirty="0">
              <a:solidFill>
                <a:schemeClr val="accent5">
                  <a:lumMod val="60000"/>
                  <a:lumOff val="40000"/>
                </a:schemeClr>
              </a:solidFill>
              <a:effectLst>
                <a:outerShdw blurRad="38100" dist="38100" dir="2700000" algn="tl">
                  <a:srgbClr val="000000">
                    <a:alpha val="43137"/>
                  </a:srgbClr>
                </a:outerShdw>
              </a:effectLst>
            </a:rPr>
            <a:t>influence</a:t>
          </a:r>
          <a:r>
            <a:rPr lang="en-US" sz="2700" kern="1200" dirty="0">
              <a:effectLst>
                <a:outerShdw blurRad="38100" dist="38100" dir="2700000" algn="tl">
                  <a:srgbClr val="000000">
                    <a:alpha val="43137"/>
                  </a:srgbClr>
                </a:outerShdw>
              </a:effectLst>
            </a:rPr>
            <a:t> individuals and the culture.</a:t>
          </a:r>
        </a:p>
      </dsp:txBody>
      <dsp:txXfrm>
        <a:off x="0" y="1384220"/>
        <a:ext cx="6912245" cy="1384220"/>
      </dsp:txXfrm>
    </dsp:sp>
    <dsp:sp modelId="{8DD66B40-35F0-4E2F-8C85-5384AE24CA71}">
      <dsp:nvSpPr>
        <dsp:cNvPr id="0" name=""/>
        <dsp:cNvSpPr/>
      </dsp:nvSpPr>
      <dsp:spPr>
        <a:xfrm>
          <a:off x="0" y="2768441"/>
          <a:ext cx="6912245" cy="0"/>
        </a:xfrm>
        <a:prstGeom prst="line">
          <a:avLst/>
        </a:prstGeom>
        <a:gradFill rotWithShape="0">
          <a:gsLst>
            <a:gs pos="0">
              <a:schemeClr val="accent2">
                <a:hueOff val="-3408665"/>
                <a:satOff val="-4547"/>
                <a:lumOff val="-13595"/>
                <a:alphaOff val="0"/>
                <a:satMod val="103000"/>
                <a:lumMod val="102000"/>
                <a:tint val="94000"/>
              </a:schemeClr>
            </a:gs>
            <a:gs pos="50000">
              <a:schemeClr val="accent2">
                <a:hueOff val="-3408665"/>
                <a:satOff val="-4547"/>
                <a:lumOff val="-13595"/>
                <a:alphaOff val="0"/>
                <a:satMod val="110000"/>
                <a:lumMod val="100000"/>
                <a:shade val="100000"/>
              </a:schemeClr>
            </a:gs>
            <a:gs pos="100000">
              <a:schemeClr val="accent2">
                <a:hueOff val="-3408665"/>
                <a:satOff val="-4547"/>
                <a:lumOff val="-13595"/>
                <a:alphaOff val="0"/>
                <a:lumMod val="99000"/>
                <a:satMod val="120000"/>
                <a:shade val="78000"/>
              </a:schemeClr>
            </a:gs>
          </a:gsLst>
          <a:lin ang="5400000" scaled="0"/>
        </a:gradFill>
        <a:ln w="6350" cap="flat" cmpd="sng" algn="ctr">
          <a:solidFill>
            <a:schemeClr val="accent2">
              <a:hueOff val="-3408665"/>
              <a:satOff val="-4547"/>
              <a:lumOff val="-13595"/>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ABB3D132-E945-4BF4-A193-D7EB5998FA09}">
      <dsp:nvSpPr>
        <dsp:cNvPr id="0" name=""/>
        <dsp:cNvSpPr/>
      </dsp:nvSpPr>
      <dsp:spPr>
        <a:xfrm>
          <a:off x="0" y="2768441"/>
          <a:ext cx="6912245" cy="1384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effectLst>
                <a:outerShdw blurRad="38100" dist="38100" dir="2700000" algn="tl">
                  <a:srgbClr val="000000">
                    <a:alpha val="43137"/>
                  </a:srgbClr>
                </a:outerShdw>
              </a:effectLst>
            </a:rPr>
            <a:t>Impact awaits those who will deliberately </a:t>
          </a:r>
          <a:r>
            <a:rPr lang="en-US" sz="2700" kern="1200" dirty="0">
              <a:solidFill>
                <a:schemeClr val="accent5">
                  <a:lumMod val="60000"/>
                  <a:lumOff val="40000"/>
                </a:schemeClr>
              </a:solidFill>
              <a:effectLst>
                <a:outerShdw blurRad="38100" dist="38100" dir="2700000" algn="tl">
                  <a:srgbClr val="000000">
                    <a:alpha val="43137"/>
                  </a:srgbClr>
                </a:outerShdw>
              </a:effectLst>
            </a:rPr>
            <a:t>embrace</a:t>
          </a:r>
          <a:r>
            <a:rPr lang="en-US" sz="2700" kern="1200" dirty="0">
              <a:effectLst>
                <a:outerShdw blurRad="38100" dist="38100" dir="2700000" algn="tl">
                  <a:srgbClr val="000000">
                    <a:alpha val="43137"/>
                  </a:srgbClr>
                </a:outerShdw>
              </a:effectLst>
            </a:rPr>
            <a:t> and </a:t>
          </a:r>
          <a:r>
            <a:rPr lang="en-US" sz="2700" kern="1200" dirty="0">
              <a:solidFill>
                <a:schemeClr val="accent5">
                  <a:lumMod val="60000"/>
                  <a:lumOff val="40000"/>
                </a:schemeClr>
              </a:solidFill>
              <a:effectLst>
                <a:outerShdw blurRad="38100" dist="38100" dir="2700000" algn="tl">
                  <a:srgbClr val="000000">
                    <a:alpha val="43137"/>
                  </a:srgbClr>
                </a:outerShdw>
              </a:effectLst>
            </a:rPr>
            <a:t>offer betterment </a:t>
          </a:r>
          <a:r>
            <a:rPr lang="en-US" sz="2700" kern="1200" dirty="0">
              <a:effectLst>
                <a:outerShdw blurRad="38100" dist="38100" dir="2700000" algn="tl">
                  <a:srgbClr val="000000">
                    <a:alpha val="43137"/>
                  </a:srgbClr>
                </a:outerShdw>
              </a:effectLst>
            </a:rPr>
            <a:t>to those living in a culture offering little personal satisfaction.</a:t>
          </a:r>
        </a:p>
      </dsp:txBody>
      <dsp:txXfrm>
        <a:off x="0" y="2768441"/>
        <a:ext cx="6912245" cy="1384220"/>
      </dsp:txXfrm>
    </dsp:sp>
    <dsp:sp modelId="{0AA6F8B3-6F11-46F1-91B8-7E96FF9139DB}">
      <dsp:nvSpPr>
        <dsp:cNvPr id="0" name=""/>
        <dsp:cNvSpPr/>
      </dsp:nvSpPr>
      <dsp:spPr>
        <a:xfrm>
          <a:off x="0" y="4152662"/>
          <a:ext cx="6912245" cy="0"/>
        </a:xfrm>
        <a:prstGeom prst="line">
          <a:avLst/>
        </a:prstGeom>
        <a:gradFill rotWithShape="0">
          <a:gsLst>
            <a:gs pos="0">
              <a:schemeClr val="accent2">
                <a:hueOff val="-5112997"/>
                <a:satOff val="-6820"/>
                <a:lumOff val="-20392"/>
                <a:alphaOff val="0"/>
                <a:satMod val="103000"/>
                <a:lumMod val="102000"/>
                <a:tint val="94000"/>
              </a:schemeClr>
            </a:gs>
            <a:gs pos="50000">
              <a:schemeClr val="accent2">
                <a:hueOff val="-5112997"/>
                <a:satOff val="-6820"/>
                <a:lumOff val="-20392"/>
                <a:alphaOff val="0"/>
                <a:satMod val="110000"/>
                <a:lumMod val="100000"/>
                <a:shade val="100000"/>
              </a:schemeClr>
            </a:gs>
            <a:gs pos="100000">
              <a:schemeClr val="accent2">
                <a:hueOff val="-5112997"/>
                <a:satOff val="-6820"/>
                <a:lumOff val="-20392"/>
                <a:alphaOff val="0"/>
                <a:lumMod val="99000"/>
                <a:satMod val="120000"/>
                <a:shade val="78000"/>
              </a:schemeClr>
            </a:gs>
          </a:gsLst>
          <a:lin ang="5400000" scaled="0"/>
        </a:gradFill>
        <a:ln w="6350" cap="flat" cmpd="sng" algn="ctr">
          <a:solidFill>
            <a:schemeClr val="accent2">
              <a:hueOff val="-5112997"/>
              <a:satOff val="-6820"/>
              <a:lumOff val="-20392"/>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5D02947-6DB9-436A-BE90-BFBD11C2324F}">
      <dsp:nvSpPr>
        <dsp:cNvPr id="0" name=""/>
        <dsp:cNvSpPr/>
      </dsp:nvSpPr>
      <dsp:spPr>
        <a:xfrm>
          <a:off x="0" y="4152662"/>
          <a:ext cx="6912245" cy="1384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effectLst>
                <a:outerShdw blurRad="38100" dist="38100" dir="2700000" algn="tl">
                  <a:srgbClr val="000000">
                    <a:alpha val="43137"/>
                  </a:srgbClr>
                </a:outerShdw>
              </a:effectLst>
            </a:rPr>
            <a:t>The gospel is as </a:t>
          </a:r>
          <a:r>
            <a:rPr lang="en-US" sz="2700" kern="1200" dirty="0">
              <a:solidFill>
                <a:schemeClr val="accent5">
                  <a:lumMod val="60000"/>
                  <a:lumOff val="40000"/>
                </a:schemeClr>
              </a:solidFill>
              <a:effectLst>
                <a:outerShdw blurRad="38100" dist="38100" dir="2700000" algn="tl">
                  <a:srgbClr val="000000">
                    <a:alpha val="43137"/>
                  </a:srgbClr>
                </a:outerShdw>
              </a:effectLst>
            </a:rPr>
            <a:t>relevant</a:t>
          </a:r>
          <a:r>
            <a:rPr lang="en-US" sz="2700" kern="1200" dirty="0">
              <a:effectLst>
                <a:outerShdw blurRad="38100" dist="38100" dir="2700000" algn="tl">
                  <a:srgbClr val="000000">
                    <a:alpha val="43137"/>
                  </a:srgbClr>
                </a:outerShdw>
              </a:effectLst>
            </a:rPr>
            <a:t> now as ever before.</a:t>
          </a:r>
        </a:p>
      </dsp:txBody>
      <dsp:txXfrm>
        <a:off x="0" y="4152662"/>
        <a:ext cx="6912245" cy="1384220"/>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4C7EC0-F332-428A-BA25-D0AA2F5B6F6A}">
      <dsp:nvSpPr>
        <dsp:cNvPr id="0" name=""/>
        <dsp:cNvSpPr/>
      </dsp:nvSpPr>
      <dsp:spPr>
        <a:xfrm>
          <a:off x="0" y="0"/>
          <a:ext cx="6912245"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121E119-888F-4708-B6D4-8AF3D6381EF5}">
      <dsp:nvSpPr>
        <dsp:cNvPr id="0" name=""/>
        <dsp:cNvSpPr/>
      </dsp:nvSpPr>
      <dsp:spPr>
        <a:xfrm>
          <a:off x="0" y="0"/>
          <a:ext cx="6912245" cy="1384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solidFill>
                <a:schemeClr val="tx1"/>
              </a:solidFill>
              <a:effectLst>
                <a:outerShdw blurRad="38100" dist="38100" dir="2700000" algn="tl">
                  <a:srgbClr val="000000">
                    <a:alpha val="43137"/>
                  </a:srgbClr>
                </a:outerShdw>
              </a:effectLst>
            </a:rPr>
            <a:t>The challenge for the church parallels that of other social institutions. </a:t>
          </a:r>
        </a:p>
      </dsp:txBody>
      <dsp:txXfrm>
        <a:off x="0" y="0"/>
        <a:ext cx="6912245" cy="1384220"/>
      </dsp:txXfrm>
    </dsp:sp>
    <dsp:sp modelId="{6F553A1B-75FE-462E-BBDD-B5AB25C82E22}">
      <dsp:nvSpPr>
        <dsp:cNvPr id="0" name=""/>
        <dsp:cNvSpPr/>
      </dsp:nvSpPr>
      <dsp:spPr>
        <a:xfrm>
          <a:off x="0" y="1384220"/>
          <a:ext cx="6912245" cy="0"/>
        </a:xfrm>
        <a:prstGeom prst="line">
          <a:avLst/>
        </a:prstGeom>
        <a:gradFill rotWithShape="0">
          <a:gsLst>
            <a:gs pos="0">
              <a:schemeClr val="accent2">
                <a:hueOff val="-1704332"/>
                <a:satOff val="-2273"/>
                <a:lumOff val="-6797"/>
                <a:alphaOff val="0"/>
                <a:satMod val="103000"/>
                <a:lumMod val="102000"/>
                <a:tint val="94000"/>
              </a:schemeClr>
            </a:gs>
            <a:gs pos="50000">
              <a:schemeClr val="accent2">
                <a:hueOff val="-1704332"/>
                <a:satOff val="-2273"/>
                <a:lumOff val="-6797"/>
                <a:alphaOff val="0"/>
                <a:satMod val="110000"/>
                <a:lumMod val="100000"/>
                <a:shade val="100000"/>
              </a:schemeClr>
            </a:gs>
            <a:gs pos="100000">
              <a:schemeClr val="accent2">
                <a:hueOff val="-1704332"/>
                <a:satOff val="-2273"/>
                <a:lumOff val="-6797"/>
                <a:alphaOff val="0"/>
                <a:lumMod val="99000"/>
                <a:satMod val="120000"/>
                <a:shade val="78000"/>
              </a:schemeClr>
            </a:gs>
          </a:gsLst>
          <a:lin ang="5400000" scaled="0"/>
        </a:gradFill>
        <a:ln w="6350" cap="flat" cmpd="sng" algn="ctr">
          <a:solidFill>
            <a:schemeClr val="accent2">
              <a:hueOff val="-1704332"/>
              <a:satOff val="-2273"/>
              <a:lumOff val="-6797"/>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6EC93CC-E7E2-4B29-8EB4-97DDC01DFF93}">
      <dsp:nvSpPr>
        <dsp:cNvPr id="0" name=""/>
        <dsp:cNvSpPr/>
      </dsp:nvSpPr>
      <dsp:spPr>
        <a:xfrm>
          <a:off x="0" y="1384220"/>
          <a:ext cx="6912245" cy="1384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effectLst>
                <a:outerShdw blurRad="38100" dist="38100" dir="2700000" algn="tl">
                  <a:srgbClr val="000000">
                    <a:alpha val="43137"/>
                  </a:srgbClr>
                </a:outerShdw>
              </a:effectLst>
            </a:rPr>
            <a:t>We need to recognize post-Christian thinking then determine the best way to </a:t>
          </a:r>
          <a:r>
            <a:rPr lang="en-US" sz="2700" kern="1200" dirty="0">
              <a:solidFill>
                <a:schemeClr val="accent5">
                  <a:lumMod val="60000"/>
                  <a:lumOff val="40000"/>
                </a:schemeClr>
              </a:solidFill>
              <a:effectLst>
                <a:outerShdw blurRad="38100" dist="38100" dir="2700000" algn="tl">
                  <a:srgbClr val="000000">
                    <a:alpha val="43137"/>
                  </a:srgbClr>
                </a:outerShdw>
              </a:effectLst>
            </a:rPr>
            <a:t>connect</a:t>
          </a:r>
          <a:r>
            <a:rPr lang="en-US" sz="2700" kern="1200" dirty="0">
              <a:effectLst>
                <a:outerShdw blurRad="38100" dist="38100" dir="2700000" algn="tl">
                  <a:srgbClr val="000000">
                    <a:alpha val="43137"/>
                  </a:srgbClr>
                </a:outerShdw>
              </a:effectLst>
            </a:rPr>
            <a:t> with and </a:t>
          </a:r>
          <a:r>
            <a:rPr lang="en-US" sz="2700" kern="1200" dirty="0">
              <a:solidFill>
                <a:schemeClr val="accent5">
                  <a:lumMod val="60000"/>
                  <a:lumOff val="40000"/>
                </a:schemeClr>
              </a:solidFill>
              <a:effectLst>
                <a:outerShdw blurRad="38100" dist="38100" dir="2700000" algn="tl">
                  <a:srgbClr val="000000">
                    <a:alpha val="43137"/>
                  </a:srgbClr>
                </a:outerShdw>
              </a:effectLst>
            </a:rPr>
            <a:t>influence</a:t>
          </a:r>
          <a:r>
            <a:rPr lang="en-US" sz="2700" kern="1200" dirty="0">
              <a:effectLst>
                <a:outerShdw blurRad="38100" dist="38100" dir="2700000" algn="tl">
                  <a:srgbClr val="000000">
                    <a:alpha val="43137"/>
                  </a:srgbClr>
                </a:outerShdw>
              </a:effectLst>
            </a:rPr>
            <a:t> individuals and the culture.</a:t>
          </a:r>
        </a:p>
      </dsp:txBody>
      <dsp:txXfrm>
        <a:off x="0" y="1384220"/>
        <a:ext cx="6912245" cy="1384220"/>
      </dsp:txXfrm>
    </dsp:sp>
    <dsp:sp modelId="{8DD66B40-35F0-4E2F-8C85-5384AE24CA71}">
      <dsp:nvSpPr>
        <dsp:cNvPr id="0" name=""/>
        <dsp:cNvSpPr/>
      </dsp:nvSpPr>
      <dsp:spPr>
        <a:xfrm>
          <a:off x="0" y="2768441"/>
          <a:ext cx="6912245" cy="0"/>
        </a:xfrm>
        <a:prstGeom prst="line">
          <a:avLst/>
        </a:prstGeom>
        <a:gradFill rotWithShape="0">
          <a:gsLst>
            <a:gs pos="0">
              <a:schemeClr val="accent2">
                <a:hueOff val="-3408665"/>
                <a:satOff val="-4547"/>
                <a:lumOff val="-13595"/>
                <a:alphaOff val="0"/>
                <a:satMod val="103000"/>
                <a:lumMod val="102000"/>
                <a:tint val="94000"/>
              </a:schemeClr>
            </a:gs>
            <a:gs pos="50000">
              <a:schemeClr val="accent2">
                <a:hueOff val="-3408665"/>
                <a:satOff val="-4547"/>
                <a:lumOff val="-13595"/>
                <a:alphaOff val="0"/>
                <a:satMod val="110000"/>
                <a:lumMod val="100000"/>
                <a:shade val="100000"/>
              </a:schemeClr>
            </a:gs>
            <a:gs pos="100000">
              <a:schemeClr val="accent2">
                <a:hueOff val="-3408665"/>
                <a:satOff val="-4547"/>
                <a:lumOff val="-13595"/>
                <a:alphaOff val="0"/>
                <a:lumMod val="99000"/>
                <a:satMod val="120000"/>
                <a:shade val="78000"/>
              </a:schemeClr>
            </a:gs>
          </a:gsLst>
          <a:lin ang="5400000" scaled="0"/>
        </a:gradFill>
        <a:ln w="6350" cap="flat" cmpd="sng" algn="ctr">
          <a:solidFill>
            <a:schemeClr val="accent2">
              <a:hueOff val="-3408665"/>
              <a:satOff val="-4547"/>
              <a:lumOff val="-13595"/>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ABB3D132-E945-4BF4-A193-D7EB5998FA09}">
      <dsp:nvSpPr>
        <dsp:cNvPr id="0" name=""/>
        <dsp:cNvSpPr/>
      </dsp:nvSpPr>
      <dsp:spPr>
        <a:xfrm>
          <a:off x="0" y="2768441"/>
          <a:ext cx="6912245" cy="1384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effectLst>
                <a:outerShdw blurRad="38100" dist="38100" dir="2700000" algn="tl">
                  <a:srgbClr val="000000">
                    <a:alpha val="43137"/>
                  </a:srgbClr>
                </a:outerShdw>
              </a:effectLst>
            </a:rPr>
            <a:t>Impact awaits those who will deliberately </a:t>
          </a:r>
          <a:r>
            <a:rPr lang="en-US" sz="2700" kern="1200" dirty="0">
              <a:solidFill>
                <a:schemeClr val="accent5">
                  <a:lumMod val="60000"/>
                  <a:lumOff val="40000"/>
                </a:schemeClr>
              </a:solidFill>
              <a:effectLst>
                <a:outerShdw blurRad="38100" dist="38100" dir="2700000" algn="tl">
                  <a:srgbClr val="000000">
                    <a:alpha val="43137"/>
                  </a:srgbClr>
                </a:outerShdw>
              </a:effectLst>
            </a:rPr>
            <a:t>embrace</a:t>
          </a:r>
          <a:r>
            <a:rPr lang="en-US" sz="2700" kern="1200" dirty="0">
              <a:effectLst>
                <a:outerShdw blurRad="38100" dist="38100" dir="2700000" algn="tl">
                  <a:srgbClr val="000000">
                    <a:alpha val="43137"/>
                  </a:srgbClr>
                </a:outerShdw>
              </a:effectLst>
            </a:rPr>
            <a:t> and </a:t>
          </a:r>
          <a:r>
            <a:rPr lang="en-US" sz="2700" kern="1200" dirty="0">
              <a:solidFill>
                <a:schemeClr val="accent5">
                  <a:lumMod val="60000"/>
                  <a:lumOff val="40000"/>
                </a:schemeClr>
              </a:solidFill>
              <a:effectLst>
                <a:outerShdw blurRad="38100" dist="38100" dir="2700000" algn="tl">
                  <a:srgbClr val="000000">
                    <a:alpha val="43137"/>
                  </a:srgbClr>
                </a:outerShdw>
              </a:effectLst>
            </a:rPr>
            <a:t>offer betterment </a:t>
          </a:r>
          <a:r>
            <a:rPr lang="en-US" sz="2700" kern="1200" dirty="0">
              <a:effectLst>
                <a:outerShdw blurRad="38100" dist="38100" dir="2700000" algn="tl">
                  <a:srgbClr val="000000">
                    <a:alpha val="43137"/>
                  </a:srgbClr>
                </a:outerShdw>
              </a:effectLst>
            </a:rPr>
            <a:t>to those living in a culture offering little personal satisfaction.</a:t>
          </a:r>
        </a:p>
      </dsp:txBody>
      <dsp:txXfrm>
        <a:off x="0" y="2768441"/>
        <a:ext cx="6912245" cy="1384220"/>
      </dsp:txXfrm>
    </dsp:sp>
    <dsp:sp modelId="{0AA6F8B3-6F11-46F1-91B8-7E96FF9139DB}">
      <dsp:nvSpPr>
        <dsp:cNvPr id="0" name=""/>
        <dsp:cNvSpPr/>
      </dsp:nvSpPr>
      <dsp:spPr>
        <a:xfrm>
          <a:off x="0" y="4152662"/>
          <a:ext cx="6912245" cy="0"/>
        </a:xfrm>
        <a:prstGeom prst="line">
          <a:avLst/>
        </a:prstGeom>
        <a:gradFill rotWithShape="0">
          <a:gsLst>
            <a:gs pos="0">
              <a:schemeClr val="accent2">
                <a:hueOff val="-5112997"/>
                <a:satOff val="-6820"/>
                <a:lumOff val="-20392"/>
                <a:alphaOff val="0"/>
                <a:satMod val="103000"/>
                <a:lumMod val="102000"/>
                <a:tint val="94000"/>
              </a:schemeClr>
            </a:gs>
            <a:gs pos="50000">
              <a:schemeClr val="accent2">
                <a:hueOff val="-5112997"/>
                <a:satOff val="-6820"/>
                <a:lumOff val="-20392"/>
                <a:alphaOff val="0"/>
                <a:satMod val="110000"/>
                <a:lumMod val="100000"/>
                <a:shade val="100000"/>
              </a:schemeClr>
            </a:gs>
            <a:gs pos="100000">
              <a:schemeClr val="accent2">
                <a:hueOff val="-5112997"/>
                <a:satOff val="-6820"/>
                <a:lumOff val="-20392"/>
                <a:alphaOff val="0"/>
                <a:lumMod val="99000"/>
                <a:satMod val="120000"/>
                <a:shade val="78000"/>
              </a:schemeClr>
            </a:gs>
          </a:gsLst>
          <a:lin ang="5400000" scaled="0"/>
        </a:gradFill>
        <a:ln w="6350" cap="flat" cmpd="sng" algn="ctr">
          <a:solidFill>
            <a:schemeClr val="accent2">
              <a:hueOff val="-5112997"/>
              <a:satOff val="-6820"/>
              <a:lumOff val="-20392"/>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5D02947-6DB9-436A-BE90-BFBD11C2324F}">
      <dsp:nvSpPr>
        <dsp:cNvPr id="0" name=""/>
        <dsp:cNvSpPr/>
      </dsp:nvSpPr>
      <dsp:spPr>
        <a:xfrm>
          <a:off x="0" y="4152662"/>
          <a:ext cx="6912245" cy="1384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effectLst>
                <a:outerShdw blurRad="38100" dist="38100" dir="2700000" algn="tl">
                  <a:srgbClr val="000000">
                    <a:alpha val="43137"/>
                  </a:srgbClr>
                </a:outerShdw>
              </a:effectLst>
            </a:rPr>
            <a:t>The gospel is as </a:t>
          </a:r>
          <a:r>
            <a:rPr lang="en-US" sz="2700" kern="1200" dirty="0">
              <a:solidFill>
                <a:schemeClr val="accent5">
                  <a:lumMod val="60000"/>
                  <a:lumOff val="40000"/>
                </a:schemeClr>
              </a:solidFill>
              <a:effectLst>
                <a:outerShdw blurRad="38100" dist="38100" dir="2700000" algn="tl">
                  <a:srgbClr val="000000">
                    <a:alpha val="43137"/>
                  </a:srgbClr>
                </a:outerShdw>
              </a:effectLst>
            </a:rPr>
            <a:t>relevant</a:t>
          </a:r>
          <a:r>
            <a:rPr lang="en-US" sz="2700" kern="1200" dirty="0">
              <a:effectLst>
                <a:outerShdw blurRad="38100" dist="38100" dir="2700000" algn="tl">
                  <a:srgbClr val="000000">
                    <a:alpha val="43137"/>
                  </a:srgbClr>
                </a:outerShdw>
              </a:effectLst>
            </a:rPr>
            <a:t> now as ever before.</a:t>
          </a:r>
        </a:p>
      </dsp:txBody>
      <dsp:txXfrm>
        <a:off x="0" y="4152662"/>
        <a:ext cx="6912245" cy="13842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C0A5E3-2102-4C5A-9F12-3A067C3E0CDB}">
      <dsp:nvSpPr>
        <dsp:cNvPr id="0" name=""/>
        <dsp:cNvSpPr/>
      </dsp:nvSpPr>
      <dsp:spPr>
        <a:xfrm>
          <a:off x="0" y="25601"/>
          <a:ext cx="4937774" cy="20057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effectLst>
                <a:outerShdw blurRad="38100" dist="38100" dir="2700000" algn="tl">
                  <a:srgbClr val="000000">
                    <a:alpha val="43137"/>
                  </a:srgbClr>
                </a:outerShdw>
              </a:effectLst>
            </a:rPr>
            <a:t>The culture of the United States has changed drastically since I was a child. And probably a lot since you entered kindergarten.</a:t>
          </a:r>
        </a:p>
      </dsp:txBody>
      <dsp:txXfrm>
        <a:off x="0" y="25601"/>
        <a:ext cx="4937774" cy="2005784"/>
      </dsp:txXfrm>
    </dsp:sp>
    <dsp:sp modelId="{8FB9F7CC-0099-4299-A06B-BB899899C196}">
      <dsp:nvSpPr>
        <dsp:cNvPr id="0" name=""/>
        <dsp:cNvSpPr/>
      </dsp:nvSpPr>
      <dsp:spPr>
        <a:xfrm>
          <a:off x="5296025" y="25601"/>
          <a:ext cx="4937774" cy="20057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effectLst>
                <a:outerShdw blurRad="38100" dist="38100" dir="2700000" algn="tl">
                  <a:srgbClr val="000000">
                    <a:alpha val="43137"/>
                  </a:srgbClr>
                </a:outerShdw>
              </a:effectLst>
            </a:rPr>
            <a:t>Beginning around 150 years ago, postmodern thinkers invaded universities with a (sincere) belief that truth is relative and the product of individual perception. </a:t>
          </a:r>
        </a:p>
      </dsp:txBody>
      <dsp:txXfrm>
        <a:off x="5296025" y="25601"/>
        <a:ext cx="4937774" cy="2005784"/>
      </dsp:txXfrm>
    </dsp:sp>
    <dsp:sp modelId="{2EACFB3C-6436-4887-8EE2-BD56C3E8E0A0}">
      <dsp:nvSpPr>
        <dsp:cNvPr id="0" name=""/>
        <dsp:cNvSpPr/>
      </dsp:nvSpPr>
      <dsp:spPr>
        <a:xfrm>
          <a:off x="0" y="2345553"/>
          <a:ext cx="4937774" cy="20057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effectLst>
                <a:outerShdw blurRad="38100" dist="38100" dir="2700000" algn="tl">
                  <a:srgbClr val="000000">
                    <a:alpha val="43137"/>
                  </a:srgbClr>
                </a:outerShdw>
              </a:effectLst>
            </a:rPr>
            <a:t>Postmodern thought included Christianity—”If it works for you.” A post-Christian world is openly hostile to the church and it’s gospel.</a:t>
          </a:r>
        </a:p>
      </dsp:txBody>
      <dsp:txXfrm>
        <a:off x="0" y="2345553"/>
        <a:ext cx="4937774" cy="2005784"/>
      </dsp:txXfrm>
    </dsp:sp>
    <dsp:sp modelId="{07E7B3DA-A9A1-450A-81CA-1A8BF35F3612}">
      <dsp:nvSpPr>
        <dsp:cNvPr id="0" name=""/>
        <dsp:cNvSpPr/>
      </dsp:nvSpPr>
      <dsp:spPr>
        <a:xfrm>
          <a:off x="5296025" y="2342817"/>
          <a:ext cx="4937774" cy="20057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effectLst>
                <a:outerShdw blurRad="38100" dist="38100" dir="2700000" algn="tl">
                  <a:srgbClr val="000000">
                    <a:alpha val="43137"/>
                  </a:srgbClr>
                </a:outerShdw>
              </a:effectLst>
            </a:rPr>
            <a:t> Jesus is still Lord and the gates of hell will not prevail against His church (ours maybe?)</a:t>
          </a:r>
        </a:p>
      </dsp:txBody>
      <dsp:txXfrm>
        <a:off x="5296025" y="2342817"/>
        <a:ext cx="4937774" cy="200578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C0A5E3-2102-4C5A-9F12-3A067C3E0CDB}">
      <dsp:nvSpPr>
        <dsp:cNvPr id="0" name=""/>
        <dsp:cNvSpPr/>
      </dsp:nvSpPr>
      <dsp:spPr>
        <a:xfrm>
          <a:off x="0" y="25601"/>
          <a:ext cx="4937774" cy="20057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effectLst>
                <a:outerShdw blurRad="38100" dist="38100" dir="2700000" algn="tl">
                  <a:srgbClr val="000000">
                    <a:alpha val="43137"/>
                  </a:srgbClr>
                </a:outerShdw>
              </a:effectLst>
            </a:rPr>
            <a:t>The culture of the United States has changed drastically since I was a child. And probably a lot since you entered kindergarten.</a:t>
          </a:r>
        </a:p>
      </dsp:txBody>
      <dsp:txXfrm>
        <a:off x="0" y="25601"/>
        <a:ext cx="4937774" cy="2005784"/>
      </dsp:txXfrm>
    </dsp:sp>
    <dsp:sp modelId="{8FB9F7CC-0099-4299-A06B-BB899899C196}">
      <dsp:nvSpPr>
        <dsp:cNvPr id="0" name=""/>
        <dsp:cNvSpPr/>
      </dsp:nvSpPr>
      <dsp:spPr>
        <a:xfrm>
          <a:off x="5296025" y="25601"/>
          <a:ext cx="4937774" cy="20057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effectLst>
                <a:outerShdw blurRad="38100" dist="38100" dir="2700000" algn="tl">
                  <a:srgbClr val="000000">
                    <a:alpha val="43137"/>
                  </a:srgbClr>
                </a:outerShdw>
              </a:effectLst>
            </a:rPr>
            <a:t>Beginning around 150 years ago, postmodern thinkers invaded universities with a (sincere) belief that truth is relative and the product of individual perception. </a:t>
          </a:r>
        </a:p>
      </dsp:txBody>
      <dsp:txXfrm>
        <a:off x="5296025" y="25601"/>
        <a:ext cx="4937774" cy="2005784"/>
      </dsp:txXfrm>
    </dsp:sp>
    <dsp:sp modelId="{2EACFB3C-6436-4887-8EE2-BD56C3E8E0A0}">
      <dsp:nvSpPr>
        <dsp:cNvPr id="0" name=""/>
        <dsp:cNvSpPr/>
      </dsp:nvSpPr>
      <dsp:spPr>
        <a:xfrm>
          <a:off x="0" y="2345553"/>
          <a:ext cx="4937774" cy="20057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effectLst>
                <a:outerShdw blurRad="38100" dist="38100" dir="2700000" algn="tl">
                  <a:srgbClr val="000000">
                    <a:alpha val="43137"/>
                  </a:srgbClr>
                </a:outerShdw>
              </a:effectLst>
            </a:rPr>
            <a:t>Postmodern thought included Christianity—”If it works for you.” A post-Christian world is openly hostile to the church and it’s gospel.</a:t>
          </a:r>
        </a:p>
      </dsp:txBody>
      <dsp:txXfrm>
        <a:off x="0" y="2345553"/>
        <a:ext cx="4937774" cy="2005784"/>
      </dsp:txXfrm>
    </dsp:sp>
    <dsp:sp modelId="{07E7B3DA-A9A1-450A-81CA-1A8BF35F3612}">
      <dsp:nvSpPr>
        <dsp:cNvPr id="0" name=""/>
        <dsp:cNvSpPr/>
      </dsp:nvSpPr>
      <dsp:spPr>
        <a:xfrm>
          <a:off x="5296025" y="2342817"/>
          <a:ext cx="4937774" cy="20057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effectLst>
                <a:outerShdw blurRad="38100" dist="38100" dir="2700000" algn="tl">
                  <a:srgbClr val="000000">
                    <a:alpha val="43137"/>
                  </a:srgbClr>
                </a:outerShdw>
              </a:effectLst>
            </a:rPr>
            <a:t> Jesus is still Lord and the gates of hell will not prevail against His church (ours maybe?)</a:t>
          </a:r>
        </a:p>
      </dsp:txBody>
      <dsp:txXfrm>
        <a:off x="5296025" y="2342817"/>
        <a:ext cx="4937774" cy="200578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8A5014-B8D1-477B-BBB2-D8351A7711A3}">
      <dsp:nvSpPr>
        <dsp:cNvPr id="0" name=""/>
        <dsp:cNvSpPr/>
      </dsp:nvSpPr>
      <dsp:spPr>
        <a:xfrm>
          <a:off x="0" y="696"/>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FEB71C-E867-41A8-AE7B-AFC2A00290DB}">
      <dsp:nvSpPr>
        <dsp:cNvPr id="0" name=""/>
        <dsp:cNvSpPr/>
      </dsp:nvSpPr>
      <dsp:spPr>
        <a:xfrm>
          <a:off x="0" y="696"/>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rPr>
            <a:t>1 Fascinated with the mystical and is interested in both the occult and darkness. </a:t>
          </a:r>
        </a:p>
      </dsp:txBody>
      <dsp:txXfrm>
        <a:off x="0" y="696"/>
        <a:ext cx="7372616" cy="815276"/>
      </dsp:txXfrm>
    </dsp:sp>
    <dsp:sp modelId="{6891DB0A-E886-4A3D-9749-2B634AD68E1F}">
      <dsp:nvSpPr>
        <dsp:cNvPr id="0" name=""/>
        <dsp:cNvSpPr/>
      </dsp:nvSpPr>
      <dsp:spPr>
        <a:xfrm>
          <a:off x="0" y="815973"/>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561AD1-1B9A-4DA5-82C0-C4DC1A4E5E42}">
      <dsp:nvSpPr>
        <dsp:cNvPr id="0" name=""/>
        <dsp:cNvSpPr/>
      </dsp:nvSpPr>
      <dsp:spPr>
        <a:xfrm>
          <a:off x="0" y="815973"/>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rPr>
            <a:t>2 Infatuated with measurable performance in companies, athletes and celebrities.</a:t>
          </a:r>
        </a:p>
      </dsp:txBody>
      <dsp:txXfrm>
        <a:off x="0" y="815973"/>
        <a:ext cx="7372616" cy="815276"/>
      </dsp:txXfrm>
    </dsp:sp>
    <dsp:sp modelId="{F453F63A-0B64-408D-BCAC-B0A313757276}">
      <dsp:nvSpPr>
        <dsp:cNvPr id="0" name=""/>
        <dsp:cNvSpPr/>
      </dsp:nvSpPr>
      <dsp:spPr>
        <a:xfrm>
          <a:off x="0" y="1631249"/>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7A13B1-0DAD-413A-A30B-640DB5D280F9}">
      <dsp:nvSpPr>
        <dsp:cNvPr id="0" name=""/>
        <dsp:cNvSpPr/>
      </dsp:nvSpPr>
      <dsp:spPr>
        <a:xfrm>
          <a:off x="0" y="1631249"/>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rPr>
            <a:t>3 No longer believing in absolute truth choosing which “truth” to believe, polarizing everything from the economy to medicine.</a:t>
          </a:r>
        </a:p>
      </dsp:txBody>
      <dsp:txXfrm>
        <a:off x="0" y="1631249"/>
        <a:ext cx="7372616" cy="815276"/>
      </dsp:txXfrm>
    </dsp:sp>
    <dsp:sp modelId="{E92D33DA-1BDF-4F4A-B379-60A25F3AAC88}">
      <dsp:nvSpPr>
        <dsp:cNvPr id="0" name=""/>
        <dsp:cNvSpPr/>
      </dsp:nvSpPr>
      <dsp:spPr>
        <a:xfrm>
          <a:off x="0" y="2446525"/>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F3AD7A-E85D-40E8-9D06-6FCDB1D80097}">
      <dsp:nvSpPr>
        <dsp:cNvPr id="0" name=""/>
        <dsp:cNvSpPr/>
      </dsp:nvSpPr>
      <dsp:spPr>
        <a:xfrm>
          <a:off x="0" y="2446525"/>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rPr>
            <a:t>4 Valuing credibility and seeking to defame and deconstruct the perceived inauthentic.</a:t>
          </a:r>
        </a:p>
      </dsp:txBody>
      <dsp:txXfrm>
        <a:off x="0" y="2446525"/>
        <a:ext cx="7372616" cy="815276"/>
      </dsp:txXfrm>
    </dsp:sp>
    <dsp:sp modelId="{E90D2253-6F66-4657-AACA-2CE27E244E70}">
      <dsp:nvSpPr>
        <dsp:cNvPr id="0" name=""/>
        <dsp:cNvSpPr/>
      </dsp:nvSpPr>
      <dsp:spPr>
        <a:xfrm>
          <a:off x="0" y="3261802"/>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FB13FB-641C-4DC4-92FC-ECD3A3BBBCD7}">
      <dsp:nvSpPr>
        <dsp:cNvPr id="0" name=""/>
        <dsp:cNvSpPr/>
      </dsp:nvSpPr>
      <dsp:spPr>
        <a:xfrm>
          <a:off x="0" y="3261802"/>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effectLst>
                <a:outerShdw blurRad="38100" dist="38100" dir="2700000" algn="tl">
                  <a:srgbClr val="000000">
                    <a:alpha val="43137"/>
                  </a:srgbClr>
                </a:outerShdw>
              </a:effectLst>
            </a:rPr>
            <a:t>5 Antagonistic to those who hold to moral absolutes of any kind.</a:t>
          </a:r>
        </a:p>
      </dsp:txBody>
      <dsp:txXfrm>
        <a:off x="0" y="3261802"/>
        <a:ext cx="7372616" cy="815276"/>
      </dsp:txXfrm>
    </dsp:sp>
    <dsp:sp modelId="{74732FA8-7DA3-403C-9120-1C3A29149186}">
      <dsp:nvSpPr>
        <dsp:cNvPr id="0" name=""/>
        <dsp:cNvSpPr/>
      </dsp:nvSpPr>
      <dsp:spPr>
        <a:xfrm>
          <a:off x="0" y="4077078"/>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D7EBDB-ACED-4AE9-B275-F4C648B4194E}">
      <dsp:nvSpPr>
        <dsp:cNvPr id="0" name=""/>
        <dsp:cNvSpPr/>
      </dsp:nvSpPr>
      <dsp:spPr>
        <a:xfrm>
          <a:off x="0" y="4077078"/>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effectLst>
                <a:outerShdw blurRad="38100" dist="38100" dir="2700000" algn="tl">
                  <a:srgbClr val="000000">
                    <a:alpha val="43137"/>
                  </a:srgbClr>
                </a:outerShdw>
              </a:effectLst>
            </a:rPr>
            <a:t>6 Distrusting all forms of authority and institutions, especially the church.</a:t>
          </a:r>
        </a:p>
      </dsp:txBody>
      <dsp:txXfrm>
        <a:off x="0" y="4077078"/>
        <a:ext cx="7372616" cy="815276"/>
      </dsp:txXfrm>
    </dsp:sp>
    <dsp:sp modelId="{B7A060C2-3375-4018-8BC5-5976B1E75A9F}">
      <dsp:nvSpPr>
        <dsp:cNvPr id="0" name=""/>
        <dsp:cNvSpPr/>
      </dsp:nvSpPr>
      <dsp:spPr>
        <a:xfrm>
          <a:off x="0" y="4892354"/>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441276-6260-43F2-A038-14B609CE7648}">
      <dsp:nvSpPr>
        <dsp:cNvPr id="0" name=""/>
        <dsp:cNvSpPr/>
      </dsp:nvSpPr>
      <dsp:spPr>
        <a:xfrm>
          <a:off x="0" y="4892354"/>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effectLst>
                <a:outerShdw blurRad="38100" dist="38100" dir="2700000" algn="tl">
                  <a:srgbClr val="000000">
                    <a:alpha val="43137"/>
                  </a:srgbClr>
                </a:outerShdw>
              </a:effectLst>
            </a:rPr>
            <a:t>7 Pursuing personal peace and contentment above societal needs.</a:t>
          </a:r>
        </a:p>
      </dsp:txBody>
      <dsp:txXfrm>
        <a:off x="0" y="4892354"/>
        <a:ext cx="7372616" cy="81527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8A5014-B8D1-477B-BBB2-D8351A7711A3}">
      <dsp:nvSpPr>
        <dsp:cNvPr id="0" name=""/>
        <dsp:cNvSpPr/>
      </dsp:nvSpPr>
      <dsp:spPr>
        <a:xfrm>
          <a:off x="0" y="696"/>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FEB71C-E867-41A8-AE7B-AFC2A00290DB}">
      <dsp:nvSpPr>
        <dsp:cNvPr id="0" name=""/>
        <dsp:cNvSpPr/>
      </dsp:nvSpPr>
      <dsp:spPr>
        <a:xfrm>
          <a:off x="0" y="696"/>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rPr>
            <a:t>1 Fascinated with the mystical and is interested in both the occult and darkness. </a:t>
          </a:r>
        </a:p>
      </dsp:txBody>
      <dsp:txXfrm>
        <a:off x="0" y="696"/>
        <a:ext cx="7372616" cy="815276"/>
      </dsp:txXfrm>
    </dsp:sp>
    <dsp:sp modelId="{6891DB0A-E886-4A3D-9749-2B634AD68E1F}">
      <dsp:nvSpPr>
        <dsp:cNvPr id="0" name=""/>
        <dsp:cNvSpPr/>
      </dsp:nvSpPr>
      <dsp:spPr>
        <a:xfrm>
          <a:off x="0" y="815973"/>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561AD1-1B9A-4DA5-82C0-C4DC1A4E5E42}">
      <dsp:nvSpPr>
        <dsp:cNvPr id="0" name=""/>
        <dsp:cNvSpPr/>
      </dsp:nvSpPr>
      <dsp:spPr>
        <a:xfrm>
          <a:off x="0" y="815973"/>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rPr>
            <a:t>2 Infatuated with measurable performance in companies, athletes and celebrities.</a:t>
          </a:r>
        </a:p>
      </dsp:txBody>
      <dsp:txXfrm>
        <a:off x="0" y="815973"/>
        <a:ext cx="7372616" cy="815276"/>
      </dsp:txXfrm>
    </dsp:sp>
    <dsp:sp modelId="{F453F63A-0B64-408D-BCAC-B0A313757276}">
      <dsp:nvSpPr>
        <dsp:cNvPr id="0" name=""/>
        <dsp:cNvSpPr/>
      </dsp:nvSpPr>
      <dsp:spPr>
        <a:xfrm>
          <a:off x="0" y="1631249"/>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7A13B1-0DAD-413A-A30B-640DB5D280F9}">
      <dsp:nvSpPr>
        <dsp:cNvPr id="0" name=""/>
        <dsp:cNvSpPr/>
      </dsp:nvSpPr>
      <dsp:spPr>
        <a:xfrm>
          <a:off x="0" y="1631249"/>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rPr>
            <a:t>3 No longer believing in absolute truth choosing which “truth” to believe, polarizing everything from the economy to medicine.</a:t>
          </a:r>
        </a:p>
      </dsp:txBody>
      <dsp:txXfrm>
        <a:off x="0" y="1631249"/>
        <a:ext cx="7372616" cy="815276"/>
      </dsp:txXfrm>
    </dsp:sp>
    <dsp:sp modelId="{E92D33DA-1BDF-4F4A-B379-60A25F3AAC88}">
      <dsp:nvSpPr>
        <dsp:cNvPr id="0" name=""/>
        <dsp:cNvSpPr/>
      </dsp:nvSpPr>
      <dsp:spPr>
        <a:xfrm>
          <a:off x="0" y="2446525"/>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F3AD7A-E85D-40E8-9D06-6FCDB1D80097}">
      <dsp:nvSpPr>
        <dsp:cNvPr id="0" name=""/>
        <dsp:cNvSpPr/>
      </dsp:nvSpPr>
      <dsp:spPr>
        <a:xfrm>
          <a:off x="0" y="2446525"/>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rPr>
            <a:t>4 Valuing credibility and seeking to defame and deconstruct the perceived inauthentic.</a:t>
          </a:r>
        </a:p>
      </dsp:txBody>
      <dsp:txXfrm>
        <a:off x="0" y="2446525"/>
        <a:ext cx="7372616" cy="815276"/>
      </dsp:txXfrm>
    </dsp:sp>
    <dsp:sp modelId="{E90D2253-6F66-4657-AACA-2CE27E244E70}">
      <dsp:nvSpPr>
        <dsp:cNvPr id="0" name=""/>
        <dsp:cNvSpPr/>
      </dsp:nvSpPr>
      <dsp:spPr>
        <a:xfrm>
          <a:off x="0" y="3261802"/>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FB13FB-641C-4DC4-92FC-ECD3A3BBBCD7}">
      <dsp:nvSpPr>
        <dsp:cNvPr id="0" name=""/>
        <dsp:cNvSpPr/>
      </dsp:nvSpPr>
      <dsp:spPr>
        <a:xfrm>
          <a:off x="0" y="3261802"/>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effectLst>
                <a:outerShdw blurRad="38100" dist="38100" dir="2700000" algn="tl">
                  <a:srgbClr val="000000">
                    <a:alpha val="43137"/>
                  </a:srgbClr>
                </a:outerShdw>
              </a:effectLst>
            </a:rPr>
            <a:t>5 Antagonistic to those who hold to moral absolutes of any kind.</a:t>
          </a:r>
        </a:p>
      </dsp:txBody>
      <dsp:txXfrm>
        <a:off x="0" y="3261802"/>
        <a:ext cx="7372616" cy="815276"/>
      </dsp:txXfrm>
    </dsp:sp>
    <dsp:sp modelId="{74732FA8-7DA3-403C-9120-1C3A29149186}">
      <dsp:nvSpPr>
        <dsp:cNvPr id="0" name=""/>
        <dsp:cNvSpPr/>
      </dsp:nvSpPr>
      <dsp:spPr>
        <a:xfrm>
          <a:off x="0" y="4077078"/>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D7EBDB-ACED-4AE9-B275-F4C648B4194E}">
      <dsp:nvSpPr>
        <dsp:cNvPr id="0" name=""/>
        <dsp:cNvSpPr/>
      </dsp:nvSpPr>
      <dsp:spPr>
        <a:xfrm>
          <a:off x="0" y="4077078"/>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effectLst>
                <a:outerShdw blurRad="38100" dist="38100" dir="2700000" algn="tl">
                  <a:srgbClr val="000000">
                    <a:alpha val="43137"/>
                  </a:srgbClr>
                </a:outerShdw>
              </a:effectLst>
            </a:rPr>
            <a:t>6 Distrusting all forms of authority and institutions, especially the church.</a:t>
          </a:r>
        </a:p>
      </dsp:txBody>
      <dsp:txXfrm>
        <a:off x="0" y="4077078"/>
        <a:ext cx="7372616" cy="815276"/>
      </dsp:txXfrm>
    </dsp:sp>
    <dsp:sp modelId="{B7A060C2-3375-4018-8BC5-5976B1E75A9F}">
      <dsp:nvSpPr>
        <dsp:cNvPr id="0" name=""/>
        <dsp:cNvSpPr/>
      </dsp:nvSpPr>
      <dsp:spPr>
        <a:xfrm>
          <a:off x="0" y="4892354"/>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441276-6260-43F2-A038-14B609CE7648}">
      <dsp:nvSpPr>
        <dsp:cNvPr id="0" name=""/>
        <dsp:cNvSpPr/>
      </dsp:nvSpPr>
      <dsp:spPr>
        <a:xfrm>
          <a:off x="0" y="4892354"/>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effectLst>
                <a:outerShdw blurRad="38100" dist="38100" dir="2700000" algn="tl">
                  <a:srgbClr val="000000">
                    <a:alpha val="43137"/>
                  </a:srgbClr>
                </a:outerShdw>
              </a:effectLst>
            </a:rPr>
            <a:t>7 Pursuing personal peace and contentment above societal needs.</a:t>
          </a:r>
        </a:p>
      </dsp:txBody>
      <dsp:txXfrm>
        <a:off x="0" y="4892354"/>
        <a:ext cx="7372616" cy="81527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8A5014-B8D1-477B-BBB2-D8351A7711A3}">
      <dsp:nvSpPr>
        <dsp:cNvPr id="0" name=""/>
        <dsp:cNvSpPr/>
      </dsp:nvSpPr>
      <dsp:spPr>
        <a:xfrm>
          <a:off x="0" y="696"/>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FEB71C-E867-41A8-AE7B-AFC2A00290DB}">
      <dsp:nvSpPr>
        <dsp:cNvPr id="0" name=""/>
        <dsp:cNvSpPr/>
      </dsp:nvSpPr>
      <dsp:spPr>
        <a:xfrm>
          <a:off x="0" y="696"/>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rPr>
            <a:t>1 Fascinated with the mystical and is interested in both the occult and darkness. </a:t>
          </a:r>
        </a:p>
      </dsp:txBody>
      <dsp:txXfrm>
        <a:off x="0" y="696"/>
        <a:ext cx="7372616" cy="815276"/>
      </dsp:txXfrm>
    </dsp:sp>
    <dsp:sp modelId="{6891DB0A-E886-4A3D-9749-2B634AD68E1F}">
      <dsp:nvSpPr>
        <dsp:cNvPr id="0" name=""/>
        <dsp:cNvSpPr/>
      </dsp:nvSpPr>
      <dsp:spPr>
        <a:xfrm>
          <a:off x="0" y="815973"/>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561AD1-1B9A-4DA5-82C0-C4DC1A4E5E42}">
      <dsp:nvSpPr>
        <dsp:cNvPr id="0" name=""/>
        <dsp:cNvSpPr/>
      </dsp:nvSpPr>
      <dsp:spPr>
        <a:xfrm>
          <a:off x="0" y="815973"/>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rPr>
            <a:t>2 Infatuated with measurable performance in companies, athletes and celebrities.</a:t>
          </a:r>
        </a:p>
      </dsp:txBody>
      <dsp:txXfrm>
        <a:off x="0" y="815973"/>
        <a:ext cx="7372616" cy="815276"/>
      </dsp:txXfrm>
    </dsp:sp>
    <dsp:sp modelId="{F453F63A-0B64-408D-BCAC-B0A313757276}">
      <dsp:nvSpPr>
        <dsp:cNvPr id="0" name=""/>
        <dsp:cNvSpPr/>
      </dsp:nvSpPr>
      <dsp:spPr>
        <a:xfrm>
          <a:off x="0" y="1631249"/>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7A13B1-0DAD-413A-A30B-640DB5D280F9}">
      <dsp:nvSpPr>
        <dsp:cNvPr id="0" name=""/>
        <dsp:cNvSpPr/>
      </dsp:nvSpPr>
      <dsp:spPr>
        <a:xfrm>
          <a:off x="0" y="1631249"/>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rPr>
            <a:t>3 No longer believing in absolute truth choosing which “truth” to believe, polarizing everything from the economy to medicine.</a:t>
          </a:r>
        </a:p>
      </dsp:txBody>
      <dsp:txXfrm>
        <a:off x="0" y="1631249"/>
        <a:ext cx="7372616" cy="815276"/>
      </dsp:txXfrm>
    </dsp:sp>
    <dsp:sp modelId="{E92D33DA-1BDF-4F4A-B379-60A25F3AAC88}">
      <dsp:nvSpPr>
        <dsp:cNvPr id="0" name=""/>
        <dsp:cNvSpPr/>
      </dsp:nvSpPr>
      <dsp:spPr>
        <a:xfrm>
          <a:off x="0" y="2446525"/>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F3AD7A-E85D-40E8-9D06-6FCDB1D80097}">
      <dsp:nvSpPr>
        <dsp:cNvPr id="0" name=""/>
        <dsp:cNvSpPr/>
      </dsp:nvSpPr>
      <dsp:spPr>
        <a:xfrm>
          <a:off x="0" y="2446525"/>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rPr>
            <a:t>4 Valuing credibility and seeking to defame and deconstruct the perceived inauthentic.</a:t>
          </a:r>
        </a:p>
      </dsp:txBody>
      <dsp:txXfrm>
        <a:off x="0" y="2446525"/>
        <a:ext cx="7372616" cy="815276"/>
      </dsp:txXfrm>
    </dsp:sp>
    <dsp:sp modelId="{E90D2253-6F66-4657-AACA-2CE27E244E70}">
      <dsp:nvSpPr>
        <dsp:cNvPr id="0" name=""/>
        <dsp:cNvSpPr/>
      </dsp:nvSpPr>
      <dsp:spPr>
        <a:xfrm>
          <a:off x="0" y="3261802"/>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FB13FB-641C-4DC4-92FC-ECD3A3BBBCD7}">
      <dsp:nvSpPr>
        <dsp:cNvPr id="0" name=""/>
        <dsp:cNvSpPr/>
      </dsp:nvSpPr>
      <dsp:spPr>
        <a:xfrm>
          <a:off x="0" y="3261802"/>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effectLst>
                <a:outerShdw blurRad="38100" dist="38100" dir="2700000" algn="tl">
                  <a:srgbClr val="000000">
                    <a:alpha val="43137"/>
                  </a:srgbClr>
                </a:outerShdw>
              </a:effectLst>
            </a:rPr>
            <a:t>5 Antagonistic to those who hold to moral absolutes of any kind.</a:t>
          </a:r>
        </a:p>
      </dsp:txBody>
      <dsp:txXfrm>
        <a:off x="0" y="3261802"/>
        <a:ext cx="7372616" cy="815276"/>
      </dsp:txXfrm>
    </dsp:sp>
    <dsp:sp modelId="{74732FA8-7DA3-403C-9120-1C3A29149186}">
      <dsp:nvSpPr>
        <dsp:cNvPr id="0" name=""/>
        <dsp:cNvSpPr/>
      </dsp:nvSpPr>
      <dsp:spPr>
        <a:xfrm>
          <a:off x="0" y="4077078"/>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D7EBDB-ACED-4AE9-B275-F4C648B4194E}">
      <dsp:nvSpPr>
        <dsp:cNvPr id="0" name=""/>
        <dsp:cNvSpPr/>
      </dsp:nvSpPr>
      <dsp:spPr>
        <a:xfrm>
          <a:off x="0" y="4077078"/>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effectLst>
                <a:outerShdw blurRad="38100" dist="38100" dir="2700000" algn="tl">
                  <a:srgbClr val="000000">
                    <a:alpha val="43137"/>
                  </a:srgbClr>
                </a:outerShdw>
              </a:effectLst>
            </a:rPr>
            <a:t>6 Distrusting all forms of authority and institutions, especially the church.</a:t>
          </a:r>
        </a:p>
      </dsp:txBody>
      <dsp:txXfrm>
        <a:off x="0" y="4077078"/>
        <a:ext cx="7372616" cy="815276"/>
      </dsp:txXfrm>
    </dsp:sp>
    <dsp:sp modelId="{B7A060C2-3375-4018-8BC5-5976B1E75A9F}">
      <dsp:nvSpPr>
        <dsp:cNvPr id="0" name=""/>
        <dsp:cNvSpPr/>
      </dsp:nvSpPr>
      <dsp:spPr>
        <a:xfrm>
          <a:off x="0" y="4892354"/>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441276-6260-43F2-A038-14B609CE7648}">
      <dsp:nvSpPr>
        <dsp:cNvPr id="0" name=""/>
        <dsp:cNvSpPr/>
      </dsp:nvSpPr>
      <dsp:spPr>
        <a:xfrm>
          <a:off x="0" y="4892354"/>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effectLst>
                <a:outerShdw blurRad="38100" dist="38100" dir="2700000" algn="tl">
                  <a:srgbClr val="000000">
                    <a:alpha val="43137"/>
                  </a:srgbClr>
                </a:outerShdw>
              </a:effectLst>
            </a:rPr>
            <a:t>7 Pursuing personal peace and contentment above societal needs.</a:t>
          </a:r>
        </a:p>
      </dsp:txBody>
      <dsp:txXfrm>
        <a:off x="0" y="4892354"/>
        <a:ext cx="7372616" cy="81527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8A5014-B8D1-477B-BBB2-D8351A7711A3}">
      <dsp:nvSpPr>
        <dsp:cNvPr id="0" name=""/>
        <dsp:cNvSpPr/>
      </dsp:nvSpPr>
      <dsp:spPr>
        <a:xfrm>
          <a:off x="0" y="696"/>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FEB71C-E867-41A8-AE7B-AFC2A00290DB}">
      <dsp:nvSpPr>
        <dsp:cNvPr id="0" name=""/>
        <dsp:cNvSpPr/>
      </dsp:nvSpPr>
      <dsp:spPr>
        <a:xfrm>
          <a:off x="0" y="696"/>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rPr>
            <a:t>1 Fascinated with the mystical and is interested in both the occult and darkness. </a:t>
          </a:r>
        </a:p>
      </dsp:txBody>
      <dsp:txXfrm>
        <a:off x="0" y="696"/>
        <a:ext cx="7372616" cy="815276"/>
      </dsp:txXfrm>
    </dsp:sp>
    <dsp:sp modelId="{6891DB0A-E886-4A3D-9749-2B634AD68E1F}">
      <dsp:nvSpPr>
        <dsp:cNvPr id="0" name=""/>
        <dsp:cNvSpPr/>
      </dsp:nvSpPr>
      <dsp:spPr>
        <a:xfrm>
          <a:off x="0" y="815973"/>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561AD1-1B9A-4DA5-82C0-C4DC1A4E5E42}">
      <dsp:nvSpPr>
        <dsp:cNvPr id="0" name=""/>
        <dsp:cNvSpPr/>
      </dsp:nvSpPr>
      <dsp:spPr>
        <a:xfrm>
          <a:off x="0" y="815973"/>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rPr>
            <a:t>2 Infatuated with measurable performance in companies, athletes and celebrities.</a:t>
          </a:r>
        </a:p>
      </dsp:txBody>
      <dsp:txXfrm>
        <a:off x="0" y="815973"/>
        <a:ext cx="7372616" cy="815276"/>
      </dsp:txXfrm>
    </dsp:sp>
    <dsp:sp modelId="{F453F63A-0B64-408D-BCAC-B0A313757276}">
      <dsp:nvSpPr>
        <dsp:cNvPr id="0" name=""/>
        <dsp:cNvSpPr/>
      </dsp:nvSpPr>
      <dsp:spPr>
        <a:xfrm>
          <a:off x="0" y="1631249"/>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7A13B1-0DAD-413A-A30B-640DB5D280F9}">
      <dsp:nvSpPr>
        <dsp:cNvPr id="0" name=""/>
        <dsp:cNvSpPr/>
      </dsp:nvSpPr>
      <dsp:spPr>
        <a:xfrm>
          <a:off x="0" y="1631249"/>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rPr>
            <a:t>3 No longer believing in absolute truth choosing which “truth” to believe, polarizing everything from the economy to medicine.</a:t>
          </a:r>
        </a:p>
      </dsp:txBody>
      <dsp:txXfrm>
        <a:off x="0" y="1631249"/>
        <a:ext cx="7372616" cy="815276"/>
      </dsp:txXfrm>
    </dsp:sp>
    <dsp:sp modelId="{E92D33DA-1BDF-4F4A-B379-60A25F3AAC88}">
      <dsp:nvSpPr>
        <dsp:cNvPr id="0" name=""/>
        <dsp:cNvSpPr/>
      </dsp:nvSpPr>
      <dsp:spPr>
        <a:xfrm>
          <a:off x="0" y="2446525"/>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F3AD7A-E85D-40E8-9D06-6FCDB1D80097}">
      <dsp:nvSpPr>
        <dsp:cNvPr id="0" name=""/>
        <dsp:cNvSpPr/>
      </dsp:nvSpPr>
      <dsp:spPr>
        <a:xfrm>
          <a:off x="0" y="2446525"/>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rPr>
            <a:t>4 Valuing credibility and seeking to defame and deconstruct the perceived inauthentic.</a:t>
          </a:r>
        </a:p>
      </dsp:txBody>
      <dsp:txXfrm>
        <a:off x="0" y="2446525"/>
        <a:ext cx="7372616" cy="815276"/>
      </dsp:txXfrm>
    </dsp:sp>
    <dsp:sp modelId="{E90D2253-6F66-4657-AACA-2CE27E244E70}">
      <dsp:nvSpPr>
        <dsp:cNvPr id="0" name=""/>
        <dsp:cNvSpPr/>
      </dsp:nvSpPr>
      <dsp:spPr>
        <a:xfrm>
          <a:off x="0" y="3261802"/>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FB13FB-641C-4DC4-92FC-ECD3A3BBBCD7}">
      <dsp:nvSpPr>
        <dsp:cNvPr id="0" name=""/>
        <dsp:cNvSpPr/>
      </dsp:nvSpPr>
      <dsp:spPr>
        <a:xfrm>
          <a:off x="0" y="3261802"/>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effectLst>
                <a:outerShdw blurRad="38100" dist="38100" dir="2700000" algn="tl">
                  <a:srgbClr val="000000">
                    <a:alpha val="43137"/>
                  </a:srgbClr>
                </a:outerShdw>
              </a:effectLst>
            </a:rPr>
            <a:t>5 Antagonistic to those who hold to moral absolutes of any kind.</a:t>
          </a:r>
        </a:p>
      </dsp:txBody>
      <dsp:txXfrm>
        <a:off x="0" y="3261802"/>
        <a:ext cx="7372616" cy="815276"/>
      </dsp:txXfrm>
    </dsp:sp>
    <dsp:sp modelId="{74732FA8-7DA3-403C-9120-1C3A29149186}">
      <dsp:nvSpPr>
        <dsp:cNvPr id="0" name=""/>
        <dsp:cNvSpPr/>
      </dsp:nvSpPr>
      <dsp:spPr>
        <a:xfrm>
          <a:off x="0" y="4077078"/>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D7EBDB-ACED-4AE9-B275-F4C648B4194E}">
      <dsp:nvSpPr>
        <dsp:cNvPr id="0" name=""/>
        <dsp:cNvSpPr/>
      </dsp:nvSpPr>
      <dsp:spPr>
        <a:xfrm>
          <a:off x="0" y="4077078"/>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effectLst>
                <a:outerShdw blurRad="38100" dist="38100" dir="2700000" algn="tl">
                  <a:srgbClr val="000000">
                    <a:alpha val="43137"/>
                  </a:srgbClr>
                </a:outerShdw>
              </a:effectLst>
            </a:rPr>
            <a:t>6 Distrusting all forms of authority and institutions, especially the church.</a:t>
          </a:r>
        </a:p>
      </dsp:txBody>
      <dsp:txXfrm>
        <a:off x="0" y="4077078"/>
        <a:ext cx="7372616" cy="815276"/>
      </dsp:txXfrm>
    </dsp:sp>
    <dsp:sp modelId="{B7A060C2-3375-4018-8BC5-5976B1E75A9F}">
      <dsp:nvSpPr>
        <dsp:cNvPr id="0" name=""/>
        <dsp:cNvSpPr/>
      </dsp:nvSpPr>
      <dsp:spPr>
        <a:xfrm>
          <a:off x="0" y="4892354"/>
          <a:ext cx="737261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441276-6260-43F2-A038-14B609CE7648}">
      <dsp:nvSpPr>
        <dsp:cNvPr id="0" name=""/>
        <dsp:cNvSpPr/>
      </dsp:nvSpPr>
      <dsp:spPr>
        <a:xfrm>
          <a:off x="0" y="4892354"/>
          <a:ext cx="7372616" cy="81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5">
                  <a:lumMod val="60000"/>
                  <a:lumOff val="40000"/>
                </a:schemeClr>
              </a:solidFill>
              <a:effectLst>
                <a:outerShdw blurRad="38100" dist="38100" dir="2700000" algn="tl">
                  <a:srgbClr val="000000">
                    <a:alpha val="43137"/>
                  </a:srgbClr>
                </a:outerShdw>
              </a:effectLst>
            </a:rPr>
            <a:t>7 Pursuing personal peace and contentment above societal needs.</a:t>
          </a:r>
        </a:p>
      </dsp:txBody>
      <dsp:txXfrm>
        <a:off x="0" y="4892354"/>
        <a:ext cx="7372616" cy="81527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0FFDAA-FC96-4291-A6A4-69D3FE63D4F1}" type="datetimeFigureOut">
              <a:rPr lang="en-US" smtClean="0"/>
              <a:t>10/11/2021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00B96F-8BE5-4411-BC5C-5A5918819A18}" type="slidenum">
              <a:rPr lang="en-US" smtClean="0"/>
              <a:t>‹#›</a:t>
            </a:fld>
            <a:endParaRPr lang="en-US"/>
          </a:p>
        </p:txBody>
      </p:sp>
    </p:spTree>
    <p:extLst>
      <p:ext uri="{BB962C8B-B14F-4D97-AF65-F5344CB8AC3E}">
        <p14:creationId xmlns:p14="http://schemas.microsoft.com/office/powerpoint/2010/main" val="274724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C73F2CB3-77D5-4AF5-A9BF-CC82E40011B6}" type="datetimeFigureOut">
              <a:rPr lang="en-US" smtClean="0"/>
              <a:t>10/11/2021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B245792-F900-404C-AEAC-C0CACE215584}" type="slidenum">
              <a:rPr lang="en-US" smtClean="0"/>
              <a:t>‹#›</a:t>
            </a:fld>
            <a:endParaRPr lang="en-US" dirty="0"/>
          </a:p>
        </p:txBody>
      </p:sp>
    </p:spTree>
    <p:extLst>
      <p:ext uri="{BB962C8B-B14F-4D97-AF65-F5344CB8AC3E}">
        <p14:creationId xmlns:p14="http://schemas.microsoft.com/office/powerpoint/2010/main" val="4239128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3F2CB3-77D5-4AF5-A9BF-CC82E40011B6}" type="datetimeFigureOut">
              <a:rPr lang="en-US" smtClean="0"/>
              <a:t>10/11/2021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245792-F900-404C-AEAC-C0CACE215584}" type="slidenum">
              <a:rPr lang="en-US" smtClean="0"/>
              <a:t>‹#›</a:t>
            </a:fld>
            <a:endParaRPr lang="en-US" dirty="0"/>
          </a:p>
        </p:txBody>
      </p:sp>
    </p:spTree>
    <p:extLst>
      <p:ext uri="{BB962C8B-B14F-4D97-AF65-F5344CB8AC3E}">
        <p14:creationId xmlns:p14="http://schemas.microsoft.com/office/powerpoint/2010/main" val="3723301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3F2CB3-77D5-4AF5-A9BF-CC82E40011B6}" type="datetimeFigureOut">
              <a:rPr lang="en-US" smtClean="0"/>
              <a:t>10/11/2021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245792-F900-404C-AEAC-C0CACE215584}" type="slidenum">
              <a:rPr lang="en-US" smtClean="0"/>
              <a:t>‹#›</a:t>
            </a:fld>
            <a:endParaRPr lang="en-US" dirty="0"/>
          </a:p>
        </p:txBody>
      </p:sp>
    </p:spTree>
    <p:extLst>
      <p:ext uri="{BB962C8B-B14F-4D97-AF65-F5344CB8AC3E}">
        <p14:creationId xmlns:p14="http://schemas.microsoft.com/office/powerpoint/2010/main" val="16908469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3F2CB3-77D5-4AF5-A9BF-CC82E40011B6}" type="datetimeFigureOut">
              <a:rPr lang="en-US" smtClean="0"/>
              <a:t>10/11/2021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245792-F900-404C-AEAC-C0CACE215584}" type="slidenum">
              <a:rPr lang="en-US" smtClean="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2969876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3F2CB3-77D5-4AF5-A9BF-CC82E40011B6}" type="datetimeFigureOut">
              <a:rPr lang="en-US" smtClean="0"/>
              <a:t>10/11/2021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245792-F900-404C-AEAC-C0CACE215584}" type="slidenum">
              <a:rPr lang="en-US" smtClean="0"/>
              <a:t>‹#›</a:t>
            </a:fld>
            <a:endParaRPr lang="en-US" dirty="0"/>
          </a:p>
        </p:txBody>
      </p:sp>
    </p:spTree>
    <p:extLst>
      <p:ext uri="{BB962C8B-B14F-4D97-AF65-F5344CB8AC3E}">
        <p14:creationId xmlns:p14="http://schemas.microsoft.com/office/powerpoint/2010/main" val="14541561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73F2CB3-77D5-4AF5-A9BF-CC82E40011B6}" type="datetimeFigureOut">
              <a:rPr lang="en-US" smtClean="0"/>
              <a:t>10/11/2021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B245792-F900-404C-AEAC-C0CACE215584}" type="slidenum">
              <a:rPr lang="en-US" smtClean="0"/>
              <a:t>‹#›</a:t>
            </a:fld>
            <a:endParaRPr lang="en-US" dirty="0"/>
          </a:p>
        </p:txBody>
      </p:sp>
    </p:spTree>
    <p:extLst>
      <p:ext uri="{BB962C8B-B14F-4D97-AF65-F5344CB8AC3E}">
        <p14:creationId xmlns:p14="http://schemas.microsoft.com/office/powerpoint/2010/main" val="105035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73F2CB3-77D5-4AF5-A9BF-CC82E40011B6}" type="datetimeFigureOut">
              <a:rPr lang="en-US" smtClean="0"/>
              <a:t>10/11/2021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B245792-F900-404C-AEAC-C0CACE215584}" type="slidenum">
              <a:rPr lang="en-US" smtClean="0"/>
              <a:t>‹#›</a:t>
            </a:fld>
            <a:endParaRPr lang="en-US" dirty="0"/>
          </a:p>
        </p:txBody>
      </p:sp>
    </p:spTree>
    <p:extLst>
      <p:ext uri="{BB962C8B-B14F-4D97-AF65-F5344CB8AC3E}">
        <p14:creationId xmlns:p14="http://schemas.microsoft.com/office/powerpoint/2010/main" val="38335696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3F2CB3-77D5-4AF5-A9BF-CC82E40011B6}" type="datetimeFigureOut">
              <a:rPr lang="en-US" smtClean="0"/>
              <a:t>10/11/2021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245792-F900-404C-AEAC-C0CACE215584}" type="slidenum">
              <a:rPr lang="en-US" smtClean="0"/>
              <a:t>‹#›</a:t>
            </a:fld>
            <a:endParaRPr lang="en-US" dirty="0"/>
          </a:p>
        </p:txBody>
      </p:sp>
    </p:spTree>
    <p:extLst>
      <p:ext uri="{BB962C8B-B14F-4D97-AF65-F5344CB8AC3E}">
        <p14:creationId xmlns:p14="http://schemas.microsoft.com/office/powerpoint/2010/main" val="25808428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3F2CB3-77D5-4AF5-A9BF-CC82E40011B6}" type="datetimeFigureOut">
              <a:rPr lang="en-US" smtClean="0"/>
              <a:t>10/11/2021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245792-F900-404C-AEAC-C0CACE215584}" type="slidenum">
              <a:rPr lang="en-US" smtClean="0"/>
              <a:t>‹#›</a:t>
            </a:fld>
            <a:endParaRPr lang="en-US" dirty="0"/>
          </a:p>
        </p:txBody>
      </p:sp>
    </p:spTree>
    <p:extLst>
      <p:ext uri="{BB962C8B-B14F-4D97-AF65-F5344CB8AC3E}">
        <p14:creationId xmlns:p14="http://schemas.microsoft.com/office/powerpoint/2010/main" val="2418079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3F2CB3-77D5-4AF5-A9BF-CC82E40011B6}" type="datetimeFigureOut">
              <a:rPr lang="en-US" smtClean="0"/>
              <a:t>10/11/2021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245792-F900-404C-AEAC-C0CACE215584}" type="slidenum">
              <a:rPr lang="en-US" smtClean="0"/>
              <a:t>‹#›</a:t>
            </a:fld>
            <a:endParaRPr lang="en-US" dirty="0"/>
          </a:p>
        </p:txBody>
      </p:sp>
    </p:spTree>
    <p:extLst>
      <p:ext uri="{BB962C8B-B14F-4D97-AF65-F5344CB8AC3E}">
        <p14:creationId xmlns:p14="http://schemas.microsoft.com/office/powerpoint/2010/main" val="1308354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3F2CB3-77D5-4AF5-A9BF-CC82E40011B6}" type="datetimeFigureOut">
              <a:rPr lang="en-US" smtClean="0"/>
              <a:t>10/11/2021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245792-F900-404C-AEAC-C0CACE215584}" type="slidenum">
              <a:rPr lang="en-US" smtClean="0"/>
              <a:t>‹#›</a:t>
            </a:fld>
            <a:endParaRPr lang="en-US" dirty="0"/>
          </a:p>
        </p:txBody>
      </p:sp>
    </p:spTree>
    <p:extLst>
      <p:ext uri="{BB962C8B-B14F-4D97-AF65-F5344CB8AC3E}">
        <p14:creationId xmlns:p14="http://schemas.microsoft.com/office/powerpoint/2010/main" val="3183887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3F2CB3-77D5-4AF5-A9BF-CC82E40011B6}" type="datetimeFigureOut">
              <a:rPr lang="en-US" smtClean="0"/>
              <a:t>10/11/2021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245792-F900-404C-AEAC-C0CACE215584}" type="slidenum">
              <a:rPr lang="en-US" smtClean="0"/>
              <a:t>‹#›</a:t>
            </a:fld>
            <a:endParaRPr lang="en-US" dirty="0"/>
          </a:p>
        </p:txBody>
      </p:sp>
    </p:spTree>
    <p:extLst>
      <p:ext uri="{BB962C8B-B14F-4D97-AF65-F5344CB8AC3E}">
        <p14:creationId xmlns:p14="http://schemas.microsoft.com/office/powerpoint/2010/main" val="3417475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3F2CB3-77D5-4AF5-A9BF-CC82E40011B6}" type="datetimeFigureOut">
              <a:rPr lang="en-US" smtClean="0"/>
              <a:t>10/11/2021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B245792-F900-404C-AEAC-C0CACE215584}" type="slidenum">
              <a:rPr lang="en-US" smtClean="0"/>
              <a:t>‹#›</a:t>
            </a:fld>
            <a:endParaRPr lang="en-US" dirty="0"/>
          </a:p>
        </p:txBody>
      </p:sp>
    </p:spTree>
    <p:extLst>
      <p:ext uri="{BB962C8B-B14F-4D97-AF65-F5344CB8AC3E}">
        <p14:creationId xmlns:p14="http://schemas.microsoft.com/office/powerpoint/2010/main" val="2265035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3F2CB3-77D5-4AF5-A9BF-CC82E40011B6}" type="datetimeFigureOut">
              <a:rPr lang="en-US" smtClean="0"/>
              <a:t>10/11/2021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B245792-F900-404C-AEAC-C0CACE215584}" type="slidenum">
              <a:rPr lang="en-US" smtClean="0"/>
              <a:t>‹#›</a:t>
            </a:fld>
            <a:endParaRPr lang="en-US" dirty="0"/>
          </a:p>
        </p:txBody>
      </p:sp>
    </p:spTree>
    <p:extLst>
      <p:ext uri="{BB962C8B-B14F-4D97-AF65-F5344CB8AC3E}">
        <p14:creationId xmlns:p14="http://schemas.microsoft.com/office/powerpoint/2010/main" val="2103327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3F2CB3-77D5-4AF5-A9BF-CC82E40011B6}" type="datetimeFigureOut">
              <a:rPr lang="en-US" smtClean="0"/>
              <a:t>10/11/2021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B245792-F900-404C-AEAC-C0CACE215584}" type="slidenum">
              <a:rPr lang="en-US" smtClean="0"/>
              <a:t>‹#›</a:t>
            </a:fld>
            <a:endParaRPr lang="en-US" dirty="0"/>
          </a:p>
        </p:txBody>
      </p:sp>
    </p:spTree>
    <p:extLst>
      <p:ext uri="{BB962C8B-B14F-4D97-AF65-F5344CB8AC3E}">
        <p14:creationId xmlns:p14="http://schemas.microsoft.com/office/powerpoint/2010/main" val="2503500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3F2CB3-77D5-4AF5-A9BF-CC82E40011B6}" type="datetimeFigureOut">
              <a:rPr lang="en-US" smtClean="0"/>
              <a:t>10/11/2021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245792-F900-404C-AEAC-C0CACE215584}" type="slidenum">
              <a:rPr lang="en-US" smtClean="0"/>
              <a:t>‹#›</a:t>
            </a:fld>
            <a:endParaRPr lang="en-US" dirty="0"/>
          </a:p>
        </p:txBody>
      </p:sp>
    </p:spTree>
    <p:extLst>
      <p:ext uri="{BB962C8B-B14F-4D97-AF65-F5344CB8AC3E}">
        <p14:creationId xmlns:p14="http://schemas.microsoft.com/office/powerpoint/2010/main" val="95448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3F2CB3-77D5-4AF5-A9BF-CC82E40011B6}" type="datetimeFigureOut">
              <a:rPr lang="en-US" smtClean="0"/>
              <a:t>10/11/2021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245792-F900-404C-AEAC-C0CACE215584}" type="slidenum">
              <a:rPr lang="en-US" smtClean="0"/>
              <a:t>‹#›</a:t>
            </a:fld>
            <a:endParaRPr lang="en-US" dirty="0"/>
          </a:p>
        </p:txBody>
      </p:sp>
    </p:spTree>
    <p:extLst>
      <p:ext uri="{BB962C8B-B14F-4D97-AF65-F5344CB8AC3E}">
        <p14:creationId xmlns:p14="http://schemas.microsoft.com/office/powerpoint/2010/main" val="2392264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C73F2CB3-77D5-4AF5-A9BF-CC82E40011B6}" type="datetimeFigureOut">
              <a:rPr lang="en-US" smtClean="0"/>
              <a:t>10/11/2021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EB245792-F900-404C-AEAC-C0CACE215584}" type="slidenum">
              <a:rPr lang="en-US" smtClean="0"/>
              <a:t>‹#›</a:t>
            </a:fld>
            <a:endParaRPr lang="en-US" dirty="0"/>
          </a:p>
        </p:txBody>
      </p:sp>
    </p:spTree>
    <p:extLst>
      <p:ext uri="{BB962C8B-B14F-4D97-AF65-F5344CB8AC3E}">
        <p14:creationId xmlns:p14="http://schemas.microsoft.com/office/powerpoint/2010/main" val="1506322475"/>
      </p:ext>
    </p:extLst>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 id="2147483888" r:id="rId12"/>
    <p:sldLayoutId id="2147483889" r:id="rId13"/>
    <p:sldLayoutId id="2147483890" r:id="rId14"/>
    <p:sldLayoutId id="2147483891" r:id="rId15"/>
    <p:sldLayoutId id="2147483892" r:id="rId16"/>
    <p:sldLayoutId id="2147483893"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2.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F51AFBF-28DA-4A90-92CE-7C778CE071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blipFill>
            <a:blip r:embed="rId2"/>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11F2C8-8DFB-414B-AC6D-4D5ABBF56254}"/>
              </a:ext>
            </a:extLst>
          </p:cNvPr>
          <p:cNvSpPr>
            <a:spLocks noGrp="1"/>
          </p:cNvSpPr>
          <p:nvPr>
            <p:ph type="title"/>
          </p:nvPr>
        </p:nvSpPr>
        <p:spPr>
          <a:xfrm>
            <a:off x="658366" y="3695068"/>
            <a:ext cx="7052937" cy="2511111"/>
          </a:xfrm>
        </p:spPr>
        <p:txBody>
          <a:bodyPr vert="horz" wrap="square" lIns="91440" tIns="45720" rIns="91440" bIns="45720" rtlCol="0" anchor="t">
            <a:normAutofit/>
          </a:bodyPr>
          <a:lstStyle/>
          <a:p>
            <a:pPr algn="r"/>
            <a:r>
              <a:rPr lang="en-US" sz="6700" spc="-300" dirty="0">
                <a:gradFill flip="none" rotWithShape="1">
                  <a:gsLst>
                    <a:gs pos="32000">
                      <a:srgbClr val="E3E3E3"/>
                    </a:gs>
                    <a:gs pos="0">
                      <a:srgbClr val="969696"/>
                    </a:gs>
                    <a:gs pos="100000">
                      <a:srgbClr val="FFFFFF"/>
                    </a:gs>
                  </a:gsLst>
                  <a:lin ang="8100000" scaled="1"/>
                  <a:tileRect/>
                </a:gradFill>
                <a:effectLst>
                  <a:outerShdw blurRad="469900" dist="342900" dir="5400000" sy="-20000" rotWithShape="0">
                    <a:prstClr val="black">
                      <a:alpha val="66000"/>
                    </a:prstClr>
                  </a:outerShdw>
                </a:effectLst>
              </a:rPr>
              <a:t>Learning to Thrive as </a:t>
            </a:r>
            <a:br>
              <a:rPr lang="en-US" sz="6700" spc="-300" dirty="0">
                <a:gradFill flip="none" rotWithShape="1">
                  <a:gsLst>
                    <a:gs pos="32000">
                      <a:srgbClr val="E3E3E3"/>
                    </a:gs>
                    <a:gs pos="0">
                      <a:srgbClr val="969696"/>
                    </a:gs>
                    <a:gs pos="100000">
                      <a:srgbClr val="FFFFFF"/>
                    </a:gs>
                  </a:gsLst>
                  <a:lin ang="8100000" scaled="1"/>
                  <a:tileRect/>
                </a:gradFill>
                <a:effectLst>
                  <a:outerShdw blurRad="469900" dist="342900" dir="5400000" sy="-20000" rotWithShape="0">
                    <a:prstClr val="black">
                      <a:alpha val="66000"/>
                    </a:prstClr>
                  </a:outerShdw>
                </a:effectLst>
              </a:rPr>
            </a:br>
            <a:r>
              <a:rPr lang="en-US" sz="6700" spc="-300" dirty="0">
                <a:gradFill flip="none" rotWithShape="1">
                  <a:gsLst>
                    <a:gs pos="32000">
                      <a:srgbClr val="E3E3E3"/>
                    </a:gs>
                    <a:gs pos="0">
                      <a:srgbClr val="969696"/>
                    </a:gs>
                    <a:gs pos="100000">
                      <a:srgbClr val="FFFFFF"/>
                    </a:gs>
                  </a:gsLst>
                  <a:lin ang="8100000" scaled="1"/>
                  <a:tileRect/>
                </a:gradFill>
                <a:effectLst>
                  <a:outerShdw blurRad="469900" dist="342900" dir="5400000" sy="-20000" rotWithShape="0">
                    <a:prstClr val="black">
                      <a:alpha val="66000"/>
                    </a:prstClr>
                  </a:outerShdw>
                </a:effectLst>
              </a:rPr>
              <a:t>Strangers and Aliens</a:t>
            </a:r>
          </a:p>
        </p:txBody>
      </p:sp>
      <p:sp>
        <p:nvSpPr>
          <p:cNvPr id="3" name="Content Placeholder 2">
            <a:extLst>
              <a:ext uri="{FF2B5EF4-FFF2-40B4-BE49-F238E27FC236}">
                <a16:creationId xmlns:a16="http://schemas.microsoft.com/office/drawing/2014/main" id="{ED0F17FF-85B4-4066-A20F-A35ACDD70D91}"/>
              </a:ext>
            </a:extLst>
          </p:cNvPr>
          <p:cNvSpPr>
            <a:spLocks noGrp="1"/>
          </p:cNvSpPr>
          <p:nvPr>
            <p:ph idx="1"/>
          </p:nvPr>
        </p:nvSpPr>
        <p:spPr>
          <a:xfrm>
            <a:off x="658368" y="2491266"/>
            <a:ext cx="7043461" cy="1188175"/>
          </a:xfrm>
        </p:spPr>
        <p:txBody>
          <a:bodyPr vert="horz" lIns="91440" tIns="45720" rIns="91440" bIns="45720" rtlCol="0" anchor="b">
            <a:normAutofit/>
          </a:bodyPr>
          <a:lstStyle/>
          <a:p>
            <a:pPr marL="0" indent="0" algn="r">
              <a:buNone/>
            </a:pPr>
            <a:r>
              <a:rPr lang="en-US" sz="3200">
                <a:gradFill flip="none" rotWithShape="1">
                  <a:gsLst>
                    <a:gs pos="15000">
                      <a:srgbClr val="94D7E4"/>
                    </a:gs>
                    <a:gs pos="73000">
                      <a:srgbClr val="BFE7EF"/>
                    </a:gs>
                    <a:gs pos="0">
                      <a:srgbClr val="9FDBE7"/>
                    </a:gs>
                    <a:gs pos="100000">
                      <a:srgbClr val="FFFFFF"/>
                    </a:gs>
                  </a:gsLst>
                  <a:lin ang="16200000" scaled="1"/>
                  <a:tileRect/>
                </a:gradFill>
                <a:effectLst>
                  <a:outerShdw blurRad="38100" dist="38100" dir="2700000" algn="tl">
                    <a:srgbClr val="000000">
                      <a:alpha val="43137"/>
                    </a:srgbClr>
                  </a:outerShdw>
                </a:effectLst>
                <a:latin typeface="+mj-lt"/>
              </a:rPr>
              <a:t>RALPHMOORE.NET</a:t>
            </a:r>
          </a:p>
        </p:txBody>
      </p:sp>
      <p:sp>
        <p:nvSpPr>
          <p:cNvPr id="14" name="Title 1">
            <a:extLst>
              <a:ext uri="{FF2B5EF4-FFF2-40B4-BE49-F238E27FC236}">
                <a16:creationId xmlns:a16="http://schemas.microsoft.com/office/drawing/2014/main" id="{481AD697-B9C2-4A0F-8B85-FF7B2AB44522}"/>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77678" y="2627791"/>
            <a:ext cx="6235148" cy="3592034"/>
          </a:xfrm>
          <a:prstGeom prst="rect">
            <a:avLst/>
          </a:prstGeom>
        </p:spPr>
        <p:txBody>
          <a:bodyPr vert="horz" wrap="none" lIns="91440" tIns="45720" rIns="91440" bIns="45720" rtlCol="0" anchor="t">
            <a:normAutofit/>
          </a:bodyPr>
          <a:lstStyle>
            <a:lvl1pPr algn="r" defTabSz="914400" rtl="0" eaLnBrk="1" latinLnBrk="0" hangingPunct="1">
              <a:lnSpc>
                <a:spcPct val="90000"/>
              </a:lnSpc>
              <a:spcBef>
                <a:spcPct val="0"/>
              </a:spcBef>
              <a:buNone/>
              <a:defRPr sz="9600" b="0" kern="120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ea typeface="+mj-ea"/>
                <a:cs typeface="+mj-cs"/>
              </a:defRPr>
            </a:lvl1pPr>
          </a:lstStyle>
          <a:p>
            <a:endParaRPr lang="en-US" dirty="0">
              <a:effectLst>
                <a:outerShdw blurRad="469900" dist="342900" dir="5400000" sy="-20000" rotWithShape="0">
                  <a:schemeClr val="bg1"/>
                </a:outerShdw>
              </a:effectLst>
            </a:endParaRPr>
          </a:p>
        </p:txBody>
      </p:sp>
      <p:sp>
        <p:nvSpPr>
          <p:cNvPr id="16" name="Rounded Rectangle 18">
            <a:extLst>
              <a:ext uri="{FF2B5EF4-FFF2-40B4-BE49-F238E27FC236}">
                <a16:creationId xmlns:a16="http://schemas.microsoft.com/office/drawing/2014/main" id="{BD1E05EC-F5B2-434A-987E-307720B496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95939" y="1331843"/>
            <a:ext cx="3352598" cy="4437812"/>
          </a:xfrm>
          <a:prstGeom prst="roundRect">
            <a:avLst>
              <a:gd name="adj" fmla="val 2028"/>
            </a:avLst>
          </a:prstGeom>
          <a:solidFill>
            <a:schemeClr val="bg1"/>
          </a:solidFill>
          <a:ln>
            <a:noFill/>
          </a:ln>
          <a:effectLst>
            <a:innerShdw blurRad="127000" dist="12700">
              <a:prstClr val="black"/>
            </a:innerShdw>
            <a:reflection blurRad="6350" stA="52000" endA="300" endPos="2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Group">
            <a:extLst>
              <a:ext uri="{FF2B5EF4-FFF2-40B4-BE49-F238E27FC236}">
                <a16:creationId xmlns:a16="http://schemas.microsoft.com/office/drawing/2014/main" id="{7EF86225-21C7-493E-9F69-5C4D7FC15A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530224" y="2208734"/>
            <a:ext cx="2684029" cy="2684029"/>
          </a:xfrm>
          <a:prstGeom prst="rect">
            <a:avLst/>
          </a:prstGeom>
        </p:spPr>
      </p:pic>
    </p:spTree>
    <p:extLst>
      <p:ext uri="{BB962C8B-B14F-4D97-AF65-F5344CB8AC3E}">
        <p14:creationId xmlns:p14="http://schemas.microsoft.com/office/powerpoint/2010/main" val="783094953"/>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486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73470-B054-4082-BD30-68E05DBCE6D0}"/>
              </a:ext>
            </a:extLst>
          </p:cNvPr>
          <p:cNvSpPr>
            <a:spLocks noGrp="1"/>
          </p:cNvSpPr>
          <p:nvPr>
            <p:ph type="title"/>
          </p:nvPr>
        </p:nvSpPr>
        <p:spPr>
          <a:xfrm>
            <a:off x="8208027" y="2469820"/>
            <a:ext cx="3903963" cy="4827278"/>
          </a:xfrm>
        </p:spPr>
        <p:txBody>
          <a:bodyPr anchor="t">
            <a:normAutofit/>
          </a:bodyPr>
          <a:lstStyle/>
          <a:p>
            <a:r>
              <a:rPr lang="en-US" sz="4100" dirty="0">
                <a:solidFill>
                  <a:schemeClr val="tx1"/>
                </a:solidFill>
                <a:effectLst>
                  <a:outerShdw blurRad="38100" dist="38100" dir="2700000" algn="tl">
                    <a:srgbClr val="000000">
                      <a:alpha val="43137"/>
                    </a:srgbClr>
                  </a:outerShdw>
                </a:effectLst>
              </a:rPr>
              <a:t>7 Characteristics of American Culture</a:t>
            </a:r>
          </a:p>
        </p:txBody>
      </p:sp>
      <p:graphicFrame>
        <p:nvGraphicFramePr>
          <p:cNvPr id="5" name="Content Placeholder 2">
            <a:extLst>
              <a:ext uri="{FF2B5EF4-FFF2-40B4-BE49-F238E27FC236}">
                <a16:creationId xmlns:a16="http://schemas.microsoft.com/office/drawing/2014/main" id="{8B468F74-906C-4625-B2D7-DBD7481EC2F3}"/>
              </a:ext>
            </a:extLst>
          </p:cNvPr>
          <p:cNvGraphicFramePr>
            <a:graphicFrameLocks noGrp="1"/>
          </p:cNvGraphicFramePr>
          <p:nvPr>
            <p:ph idx="1"/>
          </p:nvPr>
        </p:nvGraphicFramePr>
        <p:xfrm>
          <a:off x="365494" y="468630"/>
          <a:ext cx="7372616" cy="5708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id="{3C6BD6FD-106D-4709-A0A1-840378F0592F}"/>
              </a:ext>
            </a:extLst>
          </p:cNvPr>
          <p:cNvSpPr/>
          <p:nvPr/>
        </p:nvSpPr>
        <p:spPr>
          <a:xfrm>
            <a:off x="235131" y="2815046"/>
            <a:ext cx="7889966" cy="3304902"/>
          </a:xfrm>
          <a:prstGeom prst="rect">
            <a:avLst/>
          </a:prstGeom>
          <a:solidFill>
            <a:srgbClr val="0048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65376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486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73470-B054-4082-BD30-68E05DBCE6D0}"/>
              </a:ext>
            </a:extLst>
          </p:cNvPr>
          <p:cNvSpPr>
            <a:spLocks noGrp="1"/>
          </p:cNvSpPr>
          <p:nvPr>
            <p:ph type="title"/>
          </p:nvPr>
        </p:nvSpPr>
        <p:spPr>
          <a:xfrm>
            <a:off x="8208027" y="2469820"/>
            <a:ext cx="3903963" cy="4827278"/>
          </a:xfrm>
        </p:spPr>
        <p:txBody>
          <a:bodyPr anchor="t">
            <a:normAutofit/>
          </a:bodyPr>
          <a:lstStyle/>
          <a:p>
            <a:r>
              <a:rPr lang="en-US" sz="4100" dirty="0">
                <a:solidFill>
                  <a:schemeClr val="tx1"/>
                </a:solidFill>
                <a:effectLst>
                  <a:outerShdw blurRad="38100" dist="38100" dir="2700000" algn="tl">
                    <a:srgbClr val="000000">
                      <a:alpha val="43137"/>
                    </a:srgbClr>
                  </a:outerShdw>
                </a:effectLst>
              </a:rPr>
              <a:t>7 Characteristics of American Culture</a:t>
            </a:r>
          </a:p>
        </p:txBody>
      </p:sp>
      <p:graphicFrame>
        <p:nvGraphicFramePr>
          <p:cNvPr id="5" name="Content Placeholder 2">
            <a:extLst>
              <a:ext uri="{FF2B5EF4-FFF2-40B4-BE49-F238E27FC236}">
                <a16:creationId xmlns:a16="http://schemas.microsoft.com/office/drawing/2014/main" id="{8B468F74-906C-4625-B2D7-DBD7481EC2F3}"/>
              </a:ext>
            </a:extLst>
          </p:cNvPr>
          <p:cNvGraphicFramePr>
            <a:graphicFrameLocks noGrp="1"/>
          </p:cNvGraphicFramePr>
          <p:nvPr>
            <p:ph idx="1"/>
          </p:nvPr>
        </p:nvGraphicFramePr>
        <p:xfrm>
          <a:off x="365494" y="468630"/>
          <a:ext cx="7372616" cy="5708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id="{719F9219-A6D5-40D6-976E-7D88C4C147C3}"/>
              </a:ext>
            </a:extLst>
          </p:cNvPr>
          <p:cNvSpPr/>
          <p:nvPr/>
        </p:nvSpPr>
        <p:spPr>
          <a:xfrm>
            <a:off x="235131" y="3631474"/>
            <a:ext cx="7889966" cy="2488474"/>
          </a:xfrm>
          <a:prstGeom prst="rect">
            <a:avLst/>
          </a:prstGeom>
          <a:solidFill>
            <a:srgbClr val="0048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8977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486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73470-B054-4082-BD30-68E05DBCE6D0}"/>
              </a:ext>
            </a:extLst>
          </p:cNvPr>
          <p:cNvSpPr>
            <a:spLocks noGrp="1"/>
          </p:cNvSpPr>
          <p:nvPr>
            <p:ph type="title"/>
          </p:nvPr>
        </p:nvSpPr>
        <p:spPr>
          <a:xfrm>
            <a:off x="8208027" y="2469820"/>
            <a:ext cx="3903963" cy="4827278"/>
          </a:xfrm>
        </p:spPr>
        <p:txBody>
          <a:bodyPr anchor="t">
            <a:normAutofit/>
          </a:bodyPr>
          <a:lstStyle/>
          <a:p>
            <a:r>
              <a:rPr lang="en-US" sz="4100" dirty="0">
                <a:solidFill>
                  <a:schemeClr val="tx1"/>
                </a:solidFill>
                <a:effectLst>
                  <a:outerShdw blurRad="38100" dist="38100" dir="2700000" algn="tl">
                    <a:srgbClr val="000000">
                      <a:alpha val="43137"/>
                    </a:srgbClr>
                  </a:outerShdw>
                </a:effectLst>
              </a:rPr>
              <a:t>7 Characteristics of American Culture</a:t>
            </a:r>
          </a:p>
        </p:txBody>
      </p:sp>
      <p:graphicFrame>
        <p:nvGraphicFramePr>
          <p:cNvPr id="5" name="Content Placeholder 2">
            <a:extLst>
              <a:ext uri="{FF2B5EF4-FFF2-40B4-BE49-F238E27FC236}">
                <a16:creationId xmlns:a16="http://schemas.microsoft.com/office/drawing/2014/main" id="{8B468F74-906C-4625-B2D7-DBD7481EC2F3}"/>
              </a:ext>
            </a:extLst>
          </p:cNvPr>
          <p:cNvGraphicFramePr>
            <a:graphicFrameLocks noGrp="1"/>
          </p:cNvGraphicFramePr>
          <p:nvPr>
            <p:ph idx="1"/>
          </p:nvPr>
        </p:nvGraphicFramePr>
        <p:xfrm>
          <a:off x="365494" y="468630"/>
          <a:ext cx="7372616" cy="5708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id="{FAEFD48C-FCE9-487B-8E1F-2D1A50176578}"/>
              </a:ext>
            </a:extLst>
          </p:cNvPr>
          <p:cNvSpPr/>
          <p:nvPr/>
        </p:nvSpPr>
        <p:spPr>
          <a:xfrm>
            <a:off x="235131" y="4310742"/>
            <a:ext cx="7889966" cy="1809205"/>
          </a:xfrm>
          <a:prstGeom prst="rect">
            <a:avLst/>
          </a:prstGeom>
          <a:solidFill>
            <a:srgbClr val="0048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7975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486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73470-B054-4082-BD30-68E05DBCE6D0}"/>
              </a:ext>
            </a:extLst>
          </p:cNvPr>
          <p:cNvSpPr>
            <a:spLocks noGrp="1"/>
          </p:cNvSpPr>
          <p:nvPr>
            <p:ph type="title"/>
          </p:nvPr>
        </p:nvSpPr>
        <p:spPr>
          <a:xfrm>
            <a:off x="8208027" y="2469820"/>
            <a:ext cx="3903963" cy="4827278"/>
          </a:xfrm>
        </p:spPr>
        <p:txBody>
          <a:bodyPr anchor="t">
            <a:normAutofit/>
          </a:bodyPr>
          <a:lstStyle/>
          <a:p>
            <a:r>
              <a:rPr lang="en-US" sz="4100" dirty="0">
                <a:solidFill>
                  <a:schemeClr val="tx1"/>
                </a:solidFill>
                <a:effectLst>
                  <a:outerShdw blurRad="38100" dist="38100" dir="2700000" algn="tl">
                    <a:srgbClr val="000000">
                      <a:alpha val="43137"/>
                    </a:srgbClr>
                  </a:outerShdw>
                </a:effectLst>
              </a:rPr>
              <a:t>7 Characteristics of American Culture</a:t>
            </a:r>
          </a:p>
        </p:txBody>
      </p:sp>
      <p:graphicFrame>
        <p:nvGraphicFramePr>
          <p:cNvPr id="5" name="Content Placeholder 2">
            <a:extLst>
              <a:ext uri="{FF2B5EF4-FFF2-40B4-BE49-F238E27FC236}">
                <a16:creationId xmlns:a16="http://schemas.microsoft.com/office/drawing/2014/main" id="{8B468F74-906C-4625-B2D7-DBD7481EC2F3}"/>
              </a:ext>
            </a:extLst>
          </p:cNvPr>
          <p:cNvGraphicFramePr>
            <a:graphicFrameLocks noGrp="1"/>
          </p:cNvGraphicFramePr>
          <p:nvPr>
            <p:ph idx="1"/>
          </p:nvPr>
        </p:nvGraphicFramePr>
        <p:xfrm>
          <a:off x="365494" y="468630"/>
          <a:ext cx="7372616" cy="5708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id="{D0A74336-E0FA-421A-9E43-F36359F2BE98}"/>
              </a:ext>
            </a:extLst>
          </p:cNvPr>
          <p:cNvSpPr/>
          <p:nvPr/>
        </p:nvSpPr>
        <p:spPr>
          <a:xfrm>
            <a:off x="235131" y="5349240"/>
            <a:ext cx="7889966" cy="770708"/>
          </a:xfrm>
          <a:prstGeom prst="rect">
            <a:avLst/>
          </a:prstGeom>
          <a:solidFill>
            <a:srgbClr val="0048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47287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73470-B054-4082-BD30-68E05DBCE6D0}"/>
              </a:ext>
            </a:extLst>
          </p:cNvPr>
          <p:cNvSpPr>
            <a:spLocks noGrp="1"/>
          </p:cNvSpPr>
          <p:nvPr>
            <p:ph type="title"/>
          </p:nvPr>
        </p:nvSpPr>
        <p:spPr>
          <a:xfrm>
            <a:off x="8208027" y="2469820"/>
            <a:ext cx="3903963" cy="4827278"/>
          </a:xfrm>
        </p:spPr>
        <p:txBody>
          <a:bodyPr anchor="t">
            <a:normAutofit/>
          </a:bodyPr>
          <a:lstStyle/>
          <a:p>
            <a:r>
              <a:rPr lang="en-US" sz="4100" dirty="0">
                <a:solidFill>
                  <a:schemeClr val="tx1"/>
                </a:solidFill>
                <a:effectLst>
                  <a:outerShdw blurRad="38100" dist="38100" dir="2700000" algn="tl">
                    <a:srgbClr val="000000">
                      <a:alpha val="43137"/>
                    </a:srgbClr>
                  </a:outerShdw>
                </a:effectLst>
              </a:rPr>
              <a:t>7 Characteristics of American Culture</a:t>
            </a:r>
          </a:p>
        </p:txBody>
      </p:sp>
      <p:graphicFrame>
        <p:nvGraphicFramePr>
          <p:cNvPr id="5" name="Content Placeholder 2">
            <a:extLst>
              <a:ext uri="{FF2B5EF4-FFF2-40B4-BE49-F238E27FC236}">
                <a16:creationId xmlns:a16="http://schemas.microsoft.com/office/drawing/2014/main" id="{8B468F74-906C-4625-B2D7-DBD7481EC2F3}"/>
              </a:ext>
            </a:extLst>
          </p:cNvPr>
          <p:cNvGraphicFramePr>
            <a:graphicFrameLocks noGrp="1"/>
          </p:cNvGraphicFramePr>
          <p:nvPr>
            <p:ph idx="1"/>
          </p:nvPr>
        </p:nvGraphicFramePr>
        <p:xfrm>
          <a:off x="365494" y="468630"/>
          <a:ext cx="7372616" cy="5708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0941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4868"/>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19B3503-D505-49AA-97C1-B299D58DB4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7746" y="0"/>
            <a:ext cx="8124253" cy="6858000"/>
          </a:xfrm>
          <a:prstGeom prst="rect">
            <a:avLst/>
          </a:prstGeom>
          <a:solidFill>
            <a:schemeClr val="bg1">
              <a:alpha val="20000"/>
            </a:schemeClr>
          </a:solidFill>
          <a:ln>
            <a:noFill/>
          </a:ln>
          <a:effectLst>
            <a:innerShdw blurRad="139700" dist="50800" dir="54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E39A2319-946A-4C65-9B7C-1F86E9B1B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067747" cy="6857996"/>
          </a:xfrm>
          <a:prstGeom prst="rect">
            <a:avLst/>
          </a:prstGeom>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9DA050-0470-404F-8AA1-4C5D00EB8A94}"/>
              </a:ext>
            </a:extLst>
          </p:cNvPr>
          <p:cNvSpPr>
            <a:spLocks noGrp="1"/>
          </p:cNvSpPr>
          <p:nvPr>
            <p:ph type="title"/>
          </p:nvPr>
        </p:nvSpPr>
        <p:spPr>
          <a:xfrm>
            <a:off x="647889" y="1349680"/>
            <a:ext cx="2931320" cy="4449541"/>
          </a:xfrm>
        </p:spPr>
        <p:txBody>
          <a:bodyPr anchor="t">
            <a:normAutofit/>
          </a:bodyPr>
          <a:lstStyle/>
          <a:p>
            <a:r>
              <a:rPr lang="en-US" sz="4800" dirty="0">
                <a:solidFill>
                  <a:schemeClr val="tx1"/>
                </a:solidFill>
                <a:effectLst>
                  <a:outerShdw blurRad="38100" dist="38100" dir="2700000" algn="tl">
                    <a:srgbClr val="000000">
                      <a:alpha val="43137"/>
                    </a:srgbClr>
                  </a:outerShdw>
                </a:effectLst>
              </a:rPr>
              <a:t>Good News Amid the Bad</a:t>
            </a:r>
          </a:p>
        </p:txBody>
      </p:sp>
      <p:graphicFrame>
        <p:nvGraphicFramePr>
          <p:cNvPr id="5" name="Content Placeholder 2">
            <a:extLst>
              <a:ext uri="{FF2B5EF4-FFF2-40B4-BE49-F238E27FC236}">
                <a16:creationId xmlns:a16="http://schemas.microsoft.com/office/drawing/2014/main" id="{BF5ED847-F3F3-4BAF-977E-0EA801B755CD}"/>
              </a:ext>
            </a:extLst>
          </p:cNvPr>
          <p:cNvGraphicFramePr>
            <a:graphicFrameLocks noGrp="1"/>
          </p:cNvGraphicFramePr>
          <p:nvPr>
            <p:ph idx="1"/>
            <p:extLst>
              <p:ext uri="{D42A27DB-BD31-4B8C-83A1-F6EECF244321}">
                <p14:modId xmlns:p14="http://schemas.microsoft.com/office/powerpoint/2010/main" val="4191680117"/>
              </p:ext>
            </p:extLst>
          </p:nvPr>
        </p:nvGraphicFramePr>
        <p:xfrm>
          <a:off x="4662106" y="640075"/>
          <a:ext cx="6912245" cy="55368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4981464D-1258-44CC-BF32-B79C88CAB20F}"/>
              </a:ext>
            </a:extLst>
          </p:cNvPr>
          <p:cNvSpPr/>
          <p:nvPr/>
        </p:nvSpPr>
        <p:spPr>
          <a:xfrm>
            <a:off x="4415246" y="698863"/>
            <a:ext cx="7334794" cy="5536883"/>
          </a:xfrm>
          <a:prstGeom prst="rect">
            <a:avLst/>
          </a:prstGeom>
          <a:solidFill>
            <a:srgbClr val="0038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23185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4868"/>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19B3503-D505-49AA-97C1-B299D58DB4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7746" y="0"/>
            <a:ext cx="8124253" cy="6858000"/>
          </a:xfrm>
          <a:prstGeom prst="rect">
            <a:avLst/>
          </a:prstGeom>
          <a:solidFill>
            <a:schemeClr val="bg1">
              <a:alpha val="20000"/>
            </a:schemeClr>
          </a:solidFill>
          <a:ln>
            <a:noFill/>
          </a:ln>
          <a:effectLst>
            <a:innerShdw blurRad="139700" dist="50800" dir="54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E39A2319-946A-4C65-9B7C-1F86E9B1B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067747" cy="6857996"/>
          </a:xfrm>
          <a:prstGeom prst="rect">
            <a:avLst/>
          </a:prstGeom>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9DA050-0470-404F-8AA1-4C5D00EB8A94}"/>
              </a:ext>
            </a:extLst>
          </p:cNvPr>
          <p:cNvSpPr>
            <a:spLocks noGrp="1"/>
          </p:cNvSpPr>
          <p:nvPr>
            <p:ph type="title"/>
          </p:nvPr>
        </p:nvSpPr>
        <p:spPr>
          <a:xfrm>
            <a:off x="647889" y="1349680"/>
            <a:ext cx="2931320" cy="4449541"/>
          </a:xfrm>
        </p:spPr>
        <p:txBody>
          <a:bodyPr anchor="t">
            <a:normAutofit/>
          </a:bodyPr>
          <a:lstStyle/>
          <a:p>
            <a:r>
              <a:rPr lang="en-US" sz="4800" dirty="0">
                <a:solidFill>
                  <a:schemeClr val="tx1"/>
                </a:solidFill>
                <a:effectLst>
                  <a:outerShdw blurRad="38100" dist="38100" dir="2700000" algn="tl">
                    <a:srgbClr val="000000">
                      <a:alpha val="43137"/>
                    </a:srgbClr>
                  </a:outerShdw>
                </a:effectLst>
              </a:rPr>
              <a:t>Good News Amid the Bad</a:t>
            </a:r>
          </a:p>
        </p:txBody>
      </p:sp>
      <p:graphicFrame>
        <p:nvGraphicFramePr>
          <p:cNvPr id="5" name="Content Placeholder 2">
            <a:extLst>
              <a:ext uri="{FF2B5EF4-FFF2-40B4-BE49-F238E27FC236}">
                <a16:creationId xmlns:a16="http://schemas.microsoft.com/office/drawing/2014/main" id="{BF5ED847-F3F3-4BAF-977E-0EA801B755CD}"/>
              </a:ext>
            </a:extLst>
          </p:cNvPr>
          <p:cNvGraphicFramePr>
            <a:graphicFrameLocks noGrp="1"/>
          </p:cNvGraphicFramePr>
          <p:nvPr>
            <p:ph idx="1"/>
          </p:nvPr>
        </p:nvGraphicFramePr>
        <p:xfrm>
          <a:off x="4662106" y="640075"/>
          <a:ext cx="6912245" cy="55368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a:extLst>
              <a:ext uri="{FF2B5EF4-FFF2-40B4-BE49-F238E27FC236}">
                <a16:creationId xmlns:a16="http://schemas.microsoft.com/office/drawing/2014/main" id="{6BF24649-57DE-4934-AA07-6FD45F8B49D9}"/>
              </a:ext>
            </a:extLst>
          </p:cNvPr>
          <p:cNvSpPr/>
          <p:nvPr/>
        </p:nvSpPr>
        <p:spPr>
          <a:xfrm>
            <a:off x="4415246" y="2560320"/>
            <a:ext cx="7334794" cy="3675426"/>
          </a:xfrm>
          <a:prstGeom prst="rect">
            <a:avLst/>
          </a:prstGeom>
          <a:solidFill>
            <a:srgbClr val="0038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415005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4868"/>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19B3503-D505-49AA-97C1-B299D58DB4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7746" y="0"/>
            <a:ext cx="8124253" cy="6858000"/>
          </a:xfrm>
          <a:prstGeom prst="rect">
            <a:avLst/>
          </a:prstGeom>
          <a:solidFill>
            <a:schemeClr val="bg1">
              <a:alpha val="20000"/>
            </a:schemeClr>
          </a:solidFill>
          <a:ln>
            <a:noFill/>
          </a:ln>
          <a:effectLst>
            <a:innerShdw blurRad="139700" dist="50800" dir="54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E39A2319-946A-4C65-9B7C-1F86E9B1B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067747" cy="6857996"/>
          </a:xfrm>
          <a:prstGeom prst="rect">
            <a:avLst/>
          </a:prstGeom>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9DA050-0470-404F-8AA1-4C5D00EB8A94}"/>
              </a:ext>
            </a:extLst>
          </p:cNvPr>
          <p:cNvSpPr>
            <a:spLocks noGrp="1"/>
          </p:cNvSpPr>
          <p:nvPr>
            <p:ph type="title"/>
          </p:nvPr>
        </p:nvSpPr>
        <p:spPr>
          <a:xfrm>
            <a:off x="647889" y="1349680"/>
            <a:ext cx="2931320" cy="4449541"/>
          </a:xfrm>
        </p:spPr>
        <p:txBody>
          <a:bodyPr anchor="t">
            <a:normAutofit/>
          </a:bodyPr>
          <a:lstStyle/>
          <a:p>
            <a:r>
              <a:rPr lang="en-US" sz="4800" dirty="0">
                <a:solidFill>
                  <a:schemeClr val="tx1"/>
                </a:solidFill>
                <a:effectLst>
                  <a:outerShdw blurRad="38100" dist="38100" dir="2700000" algn="tl">
                    <a:srgbClr val="000000">
                      <a:alpha val="43137"/>
                    </a:srgbClr>
                  </a:outerShdw>
                </a:effectLst>
              </a:rPr>
              <a:t>Good News Amid the Bad</a:t>
            </a:r>
          </a:p>
        </p:txBody>
      </p:sp>
      <p:graphicFrame>
        <p:nvGraphicFramePr>
          <p:cNvPr id="5" name="Content Placeholder 2">
            <a:extLst>
              <a:ext uri="{FF2B5EF4-FFF2-40B4-BE49-F238E27FC236}">
                <a16:creationId xmlns:a16="http://schemas.microsoft.com/office/drawing/2014/main" id="{BF5ED847-F3F3-4BAF-977E-0EA801B755CD}"/>
              </a:ext>
            </a:extLst>
          </p:cNvPr>
          <p:cNvGraphicFramePr>
            <a:graphicFrameLocks noGrp="1"/>
          </p:cNvGraphicFramePr>
          <p:nvPr>
            <p:ph idx="1"/>
          </p:nvPr>
        </p:nvGraphicFramePr>
        <p:xfrm>
          <a:off x="4662106" y="640075"/>
          <a:ext cx="6912245" cy="55368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a:extLst>
              <a:ext uri="{FF2B5EF4-FFF2-40B4-BE49-F238E27FC236}">
                <a16:creationId xmlns:a16="http://schemas.microsoft.com/office/drawing/2014/main" id="{5C893223-1A8C-4FC6-8909-21DF4662E03F}"/>
              </a:ext>
            </a:extLst>
          </p:cNvPr>
          <p:cNvSpPr/>
          <p:nvPr/>
        </p:nvSpPr>
        <p:spPr>
          <a:xfrm>
            <a:off x="4415246" y="4304210"/>
            <a:ext cx="7334794" cy="1931535"/>
          </a:xfrm>
          <a:prstGeom prst="rect">
            <a:avLst/>
          </a:prstGeom>
          <a:solidFill>
            <a:srgbClr val="0038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3571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4868"/>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19B3503-D505-49AA-97C1-B299D58DB4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7746" y="0"/>
            <a:ext cx="8124253" cy="6858000"/>
          </a:xfrm>
          <a:prstGeom prst="rect">
            <a:avLst/>
          </a:prstGeom>
          <a:solidFill>
            <a:schemeClr val="bg1">
              <a:alpha val="20000"/>
            </a:schemeClr>
          </a:solidFill>
          <a:ln>
            <a:noFill/>
          </a:ln>
          <a:effectLst>
            <a:innerShdw blurRad="139700" dist="50800" dir="54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E39A2319-946A-4C65-9B7C-1F86E9B1B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067747" cy="6857996"/>
          </a:xfrm>
          <a:prstGeom prst="rect">
            <a:avLst/>
          </a:prstGeom>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9DA050-0470-404F-8AA1-4C5D00EB8A94}"/>
              </a:ext>
            </a:extLst>
          </p:cNvPr>
          <p:cNvSpPr>
            <a:spLocks noGrp="1"/>
          </p:cNvSpPr>
          <p:nvPr>
            <p:ph type="title"/>
          </p:nvPr>
        </p:nvSpPr>
        <p:spPr>
          <a:xfrm>
            <a:off x="647889" y="1349680"/>
            <a:ext cx="2931320" cy="4449541"/>
          </a:xfrm>
        </p:spPr>
        <p:txBody>
          <a:bodyPr anchor="t">
            <a:normAutofit/>
          </a:bodyPr>
          <a:lstStyle/>
          <a:p>
            <a:r>
              <a:rPr lang="en-US" sz="4800" dirty="0">
                <a:solidFill>
                  <a:schemeClr val="tx1"/>
                </a:solidFill>
                <a:effectLst>
                  <a:outerShdw blurRad="38100" dist="38100" dir="2700000" algn="tl">
                    <a:srgbClr val="000000">
                      <a:alpha val="43137"/>
                    </a:srgbClr>
                  </a:outerShdw>
                </a:effectLst>
              </a:rPr>
              <a:t>Good News Amid the Bad</a:t>
            </a:r>
          </a:p>
        </p:txBody>
      </p:sp>
      <p:graphicFrame>
        <p:nvGraphicFramePr>
          <p:cNvPr id="5" name="Content Placeholder 2">
            <a:extLst>
              <a:ext uri="{FF2B5EF4-FFF2-40B4-BE49-F238E27FC236}">
                <a16:creationId xmlns:a16="http://schemas.microsoft.com/office/drawing/2014/main" id="{BF5ED847-F3F3-4BAF-977E-0EA801B755CD}"/>
              </a:ext>
            </a:extLst>
          </p:cNvPr>
          <p:cNvGraphicFramePr>
            <a:graphicFrameLocks noGrp="1"/>
          </p:cNvGraphicFramePr>
          <p:nvPr>
            <p:ph idx="1"/>
          </p:nvPr>
        </p:nvGraphicFramePr>
        <p:xfrm>
          <a:off x="4662106" y="640075"/>
          <a:ext cx="6912245" cy="55368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36775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D4E11C7-7BD5-4045-AC27-3F529BEC73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1811F2C8-8DFB-414B-AC6D-4D5ABBF56254}"/>
              </a:ext>
            </a:extLst>
          </p:cNvPr>
          <p:cNvSpPr>
            <a:spLocks noGrp="1"/>
          </p:cNvSpPr>
          <p:nvPr>
            <p:ph type="title"/>
          </p:nvPr>
        </p:nvSpPr>
        <p:spPr>
          <a:xfrm>
            <a:off x="838200" y="1115786"/>
            <a:ext cx="3473851" cy="4626428"/>
          </a:xfrm>
          <a:effectLst/>
        </p:spPr>
        <p:txBody>
          <a:bodyPr anchor="ctr">
            <a:normAutofit/>
          </a:bodyPr>
          <a:lstStyle/>
          <a:p>
            <a:pPr algn="r"/>
            <a:r>
              <a:rPr lang="en-US" sz="4000" dirty="0">
                <a:solidFill>
                  <a:schemeClr val="tx1">
                    <a:lumMod val="95000"/>
                  </a:schemeClr>
                </a:solidFill>
                <a:effectLst>
                  <a:outerShdw blurRad="38100" dist="38100" dir="2700000" algn="tl">
                    <a:srgbClr val="000000">
                      <a:alpha val="43137"/>
                    </a:srgbClr>
                  </a:outerShdw>
                </a:effectLst>
              </a:rPr>
              <a:t>An Admonition to Exiles</a:t>
            </a:r>
          </a:p>
        </p:txBody>
      </p:sp>
      <p:cxnSp>
        <p:nvCxnSpPr>
          <p:cNvPr id="10" name="Straight Connector 9">
            <a:extLst>
              <a:ext uri="{FF2B5EF4-FFF2-40B4-BE49-F238E27FC236}">
                <a16:creationId xmlns:a16="http://schemas.microsoft.com/office/drawing/2014/main" id="{21FCCE20-1E4F-44FF-87B4-379D391A2D1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32907"/>
            <a:ext cx="0" cy="2792186"/>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D0F17FF-85B4-4066-A20F-A35ACDD70D91}"/>
              </a:ext>
            </a:extLst>
          </p:cNvPr>
          <p:cNvSpPr>
            <a:spLocks noGrp="1"/>
          </p:cNvSpPr>
          <p:nvPr>
            <p:ph idx="1"/>
          </p:nvPr>
        </p:nvSpPr>
        <p:spPr>
          <a:xfrm>
            <a:off x="4996542" y="1115786"/>
            <a:ext cx="6776351" cy="4626428"/>
          </a:xfrm>
        </p:spPr>
        <p:txBody>
          <a:bodyPr anchor="ctr">
            <a:noAutofit/>
          </a:bodyPr>
          <a:lstStyle/>
          <a:p>
            <a:pPr marL="0" indent="0">
              <a:buNone/>
            </a:pPr>
            <a:r>
              <a:rPr lang="en-US" dirty="0">
                <a:solidFill>
                  <a:schemeClr val="tx1">
                    <a:lumMod val="95000"/>
                  </a:schemeClr>
                </a:solidFill>
                <a:effectLst>
                  <a:outerShdw blurRad="38100" dist="38100" dir="2700000" algn="tl">
                    <a:srgbClr val="000000">
                      <a:alpha val="43137"/>
                    </a:srgbClr>
                  </a:outerShdw>
                </a:effectLst>
              </a:rPr>
              <a:t>Build houses and live in them; plant gardens and eat their produce. Take wives and have sons and daughters; take wives for your sons, and give your daughters in marriage, that they may bear sons and daughters; multiply there, and do not decrease. But seek the welfare of the city where I have sent you into exile, and pray to the Lord on its behalf, for in its welfare you will find your welfare.</a:t>
            </a:r>
          </a:p>
          <a:p>
            <a:pPr marL="0" indent="0">
              <a:buNone/>
            </a:pPr>
            <a:r>
              <a:rPr lang="en-US" dirty="0">
                <a:solidFill>
                  <a:schemeClr val="tx1">
                    <a:lumMod val="95000"/>
                  </a:schemeClr>
                </a:solidFill>
                <a:effectLst>
                  <a:outerShdw blurRad="38100" dist="38100" dir="2700000" algn="tl">
                    <a:srgbClr val="000000">
                      <a:alpha val="43137"/>
                    </a:srgbClr>
                  </a:outerShdw>
                </a:effectLst>
              </a:rPr>
              <a:t>Jeremiah 29:4-7 ESV</a:t>
            </a:r>
          </a:p>
          <a:p>
            <a:pPr marL="0" indent="0">
              <a:buNone/>
            </a:pPr>
            <a:endParaRPr lang="en-US" dirty="0">
              <a:solidFill>
                <a:schemeClr val="tx1">
                  <a:lumMod val="9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43388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486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1F2C8-8DFB-414B-AC6D-4D5ABBF56254}"/>
              </a:ext>
            </a:extLst>
          </p:cNvPr>
          <p:cNvSpPr>
            <a:spLocks noGrp="1"/>
          </p:cNvSpPr>
          <p:nvPr>
            <p:ph type="title"/>
          </p:nvPr>
        </p:nvSpPr>
        <p:spPr>
          <a:xfrm>
            <a:off x="838200" y="365125"/>
            <a:ext cx="10774680" cy="1325563"/>
          </a:xfrm>
        </p:spPr>
        <p:txBody>
          <a:bodyPr/>
          <a:lstStyle/>
          <a:p>
            <a:r>
              <a:rPr lang="en-US" dirty="0">
                <a:effectLst>
                  <a:outerShdw blurRad="38100" dist="38100" dir="2700000" algn="tl">
                    <a:srgbClr val="000000">
                      <a:alpha val="43137"/>
                    </a:srgbClr>
                  </a:outerShdw>
                </a:effectLst>
              </a:rPr>
              <a:t>Culture Has Changed, Hope Has Not!</a:t>
            </a:r>
          </a:p>
        </p:txBody>
      </p:sp>
      <p:graphicFrame>
        <p:nvGraphicFramePr>
          <p:cNvPr id="5" name="Content Placeholder 2">
            <a:extLst>
              <a:ext uri="{FF2B5EF4-FFF2-40B4-BE49-F238E27FC236}">
                <a16:creationId xmlns:a16="http://schemas.microsoft.com/office/drawing/2014/main" id="{ADF50976-055D-48E0-99C5-70B55CAF2DF3}"/>
              </a:ext>
            </a:extLst>
          </p:cNvPr>
          <p:cNvGraphicFramePr>
            <a:graphicFrameLocks noGrp="1"/>
          </p:cNvGraphicFramePr>
          <p:nvPr>
            <p:ph idx="1"/>
            <p:extLst>
              <p:ext uri="{D42A27DB-BD31-4B8C-83A1-F6EECF244321}">
                <p14:modId xmlns:p14="http://schemas.microsoft.com/office/powerpoint/2010/main" val="3639666908"/>
              </p:ext>
            </p:extLst>
          </p:nvPr>
        </p:nvGraphicFramePr>
        <p:xfrm>
          <a:off x="1120000" y="1825625"/>
          <a:ext cx="102338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ectangle 8">
            <a:extLst>
              <a:ext uri="{FF2B5EF4-FFF2-40B4-BE49-F238E27FC236}">
                <a16:creationId xmlns:a16="http://schemas.microsoft.com/office/drawing/2014/main" id="{E82200C1-2456-4877-8DBB-11D363A34050}"/>
              </a:ext>
            </a:extLst>
          </p:cNvPr>
          <p:cNvSpPr/>
          <p:nvPr/>
        </p:nvSpPr>
        <p:spPr>
          <a:xfrm>
            <a:off x="907869" y="1770017"/>
            <a:ext cx="10770325" cy="4545874"/>
          </a:xfrm>
          <a:prstGeom prst="rect">
            <a:avLst/>
          </a:prstGeom>
          <a:solidFill>
            <a:srgbClr val="0048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52958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486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EBAE4-A9C7-4A4E-A666-DE84408FF4AE}"/>
              </a:ext>
            </a:extLst>
          </p:cNvPr>
          <p:cNvSpPr>
            <a:spLocks noGrp="1"/>
          </p:cNvSpPr>
          <p:nvPr>
            <p:ph type="title"/>
          </p:nvPr>
        </p:nvSpPr>
        <p:spPr>
          <a:xfrm>
            <a:off x="979488" y="18255"/>
            <a:ext cx="10515600" cy="1325563"/>
          </a:xfrm>
        </p:spPr>
        <p:txBody>
          <a:bodyPr>
            <a:normAutofit/>
          </a:bodyPr>
          <a:lstStyle/>
          <a:p>
            <a:pPr algn="ctr"/>
            <a:r>
              <a:rPr lang="en-US" dirty="0">
                <a:solidFill>
                  <a:schemeClr val="tx1"/>
                </a:solidFill>
                <a:effectLst>
                  <a:outerShdw blurRad="38100" dist="38100" dir="2700000" algn="tl">
                    <a:srgbClr val="000000">
                      <a:alpha val="43137"/>
                    </a:srgbClr>
                  </a:outerShdw>
                </a:effectLst>
              </a:rPr>
              <a:t>Future Hope vs Present Hope</a:t>
            </a:r>
          </a:p>
        </p:txBody>
      </p:sp>
      <p:graphicFrame>
        <p:nvGraphicFramePr>
          <p:cNvPr id="5" name="Content Placeholder 2">
            <a:extLst>
              <a:ext uri="{FF2B5EF4-FFF2-40B4-BE49-F238E27FC236}">
                <a16:creationId xmlns:a16="http://schemas.microsoft.com/office/drawing/2014/main" id="{B9865B8F-1D0B-44AF-B930-CA23B825A7EF}"/>
              </a:ext>
            </a:extLst>
          </p:cNvPr>
          <p:cNvGraphicFramePr>
            <a:graphicFrameLocks noGrp="1"/>
          </p:cNvGraphicFramePr>
          <p:nvPr>
            <p:ph idx="1"/>
            <p:extLst>
              <p:ext uri="{D42A27DB-BD31-4B8C-83A1-F6EECF244321}">
                <p14:modId xmlns:p14="http://schemas.microsoft.com/office/powerpoint/2010/main" val="810578259"/>
              </p:ext>
            </p:extLst>
          </p:nvPr>
        </p:nvGraphicFramePr>
        <p:xfrm>
          <a:off x="979488" y="1343818"/>
          <a:ext cx="10233025" cy="5228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5DBB49C3-D4A8-4056-A025-20CC43C52357}"/>
              </a:ext>
            </a:extLst>
          </p:cNvPr>
          <p:cNvSpPr/>
          <p:nvPr/>
        </p:nvSpPr>
        <p:spPr>
          <a:xfrm>
            <a:off x="529046" y="1195251"/>
            <a:ext cx="11077303" cy="5505995"/>
          </a:xfrm>
          <a:prstGeom prst="rect">
            <a:avLst/>
          </a:prstGeom>
          <a:solidFill>
            <a:srgbClr val="0048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244192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486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EBAE4-A9C7-4A4E-A666-DE84408FF4AE}"/>
              </a:ext>
            </a:extLst>
          </p:cNvPr>
          <p:cNvSpPr>
            <a:spLocks noGrp="1"/>
          </p:cNvSpPr>
          <p:nvPr>
            <p:ph type="title"/>
          </p:nvPr>
        </p:nvSpPr>
        <p:spPr>
          <a:xfrm>
            <a:off x="979488" y="18255"/>
            <a:ext cx="10515600" cy="1325563"/>
          </a:xfrm>
        </p:spPr>
        <p:txBody>
          <a:bodyPr>
            <a:normAutofit/>
          </a:bodyPr>
          <a:lstStyle/>
          <a:p>
            <a:pPr algn="ctr"/>
            <a:r>
              <a:rPr lang="en-US" dirty="0">
                <a:solidFill>
                  <a:schemeClr val="tx1"/>
                </a:solidFill>
                <a:effectLst>
                  <a:outerShdw blurRad="38100" dist="38100" dir="2700000" algn="tl">
                    <a:srgbClr val="000000">
                      <a:alpha val="43137"/>
                    </a:srgbClr>
                  </a:outerShdw>
                </a:effectLst>
              </a:rPr>
              <a:t>Future Hope vs Present Hope</a:t>
            </a:r>
          </a:p>
        </p:txBody>
      </p:sp>
      <p:graphicFrame>
        <p:nvGraphicFramePr>
          <p:cNvPr id="5" name="Content Placeholder 2">
            <a:extLst>
              <a:ext uri="{FF2B5EF4-FFF2-40B4-BE49-F238E27FC236}">
                <a16:creationId xmlns:a16="http://schemas.microsoft.com/office/drawing/2014/main" id="{B9865B8F-1D0B-44AF-B930-CA23B825A7EF}"/>
              </a:ext>
            </a:extLst>
          </p:cNvPr>
          <p:cNvGraphicFramePr>
            <a:graphicFrameLocks noGrp="1"/>
          </p:cNvGraphicFramePr>
          <p:nvPr>
            <p:ph idx="1"/>
          </p:nvPr>
        </p:nvGraphicFramePr>
        <p:xfrm>
          <a:off x="979488" y="1343818"/>
          <a:ext cx="10233025" cy="5228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id="{26E95FEE-B347-496C-820B-EBAC147227EC}"/>
              </a:ext>
            </a:extLst>
          </p:cNvPr>
          <p:cNvSpPr/>
          <p:nvPr/>
        </p:nvSpPr>
        <p:spPr>
          <a:xfrm>
            <a:off x="529046" y="3997234"/>
            <a:ext cx="11077303" cy="2704012"/>
          </a:xfrm>
          <a:prstGeom prst="rect">
            <a:avLst/>
          </a:prstGeom>
          <a:solidFill>
            <a:srgbClr val="0048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7099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486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EBAE4-A9C7-4A4E-A666-DE84408FF4AE}"/>
              </a:ext>
            </a:extLst>
          </p:cNvPr>
          <p:cNvSpPr>
            <a:spLocks noGrp="1"/>
          </p:cNvSpPr>
          <p:nvPr>
            <p:ph type="title"/>
          </p:nvPr>
        </p:nvSpPr>
        <p:spPr>
          <a:xfrm>
            <a:off x="979488" y="18255"/>
            <a:ext cx="10515600" cy="1325563"/>
          </a:xfrm>
        </p:spPr>
        <p:txBody>
          <a:bodyPr>
            <a:normAutofit/>
          </a:bodyPr>
          <a:lstStyle/>
          <a:p>
            <a:pPr algn="ctr"/>
            <a:r>
              <a:rPr lang="en-US" dirty="0">
                <a:solidFill>
                  <a:schemeClr val="tx1"/>
                </a:solidFill>
                <a:effectLst>
                  <a:outerShdw blurRad="38100" dist="38100" dir="2700000" algn="tl">
                    <a:srgbClr val="000000">
                      <a:alpha val="43137"/>
                    </a:srgbClr>
                  </a:outerShdw>
                </a:effectLst>
              </a:rPr>
              <a:t>Future Hope vs Present Hope</a:t>
            </a:r>
          </a:p>
        </p:txBody>
      </p:sp>
      <p:graphicFrame>
        <p:nvGraphicFramePr>
          <p:cNvPr id="5" name="Content Placeholder 2">
            <a:extLst>
              <a:ext uri="{FF2B5EF4-FFF2-40B4-BE49-F238E27FC236}">
                <a16:creationId xmlns:a16="http://schemas.microsoft.com/office/drawing/2014/main" id="{B9865B8F-1D0B-44AF-B930-CA23B825A7EF}"/>
              </a:ext>
            </a:extLst>
          </p:cNvPr>
          <p:cNvGraphicFramePr>
            <a:graphicFrameLocks noGrp="1"/>
          </p:cNvGraphicFramePr>
          <p:nvPr>
            <p:ph idx="1"/>
          </p:nvPr>
        </p:nvGraphicFramePr>
        <p:xfrm>
          <a:off x="979488" y="1343818"/>
          <a:ext cx="10233025" cy="5228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34798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486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EBAE4-A9C7-4A4E-A666-DE84408FF4AE}"/>
              </a:ext>
            </a:extLst>
          </p:cNvPr>
          <p:cNvSpPr>
            <a:spLocks noGrp="1"/>
          </p:cNvSpPr>
          <p:nvPr>
            <p:ph type="title"/>
          </p:nvPr>
        </p:nvSpPr>
        <p:spPr>
          <a:xfrm>
            <a:off x="838200" y="0"/>
            <a:ext cx="10515600" cy="1325563"/>
          </a:xfrm>
        </p:spPr>
        <p:txBody>
          <a:bodyPr>
            <a:normAutofit/>
          </a:bodyPr>
          <a:lstStyle/>
          <a:p>
            <a:r>
              <a:rPr lang="en-US" dirty="0">
                <a:solidFill>
                  <a:schemeClr val="tx1"/>
                </a:solidFill>
                <a:effectLst>
                  <a:outerShdw blurRad="38100" dist="38100" dir="2700000" algn="tl">
                    <a:srgbClr val="000000">
                      <a:alpha val="43137"/>
                    </a:srgbClr>
                  </a:outerShdw>
                </a:effectLst>
              </a:rPr>
              <a:t>6 Life Lessons from Daniel, an Exile</a:t>
            </a:r>
          </a:p>
        </p:txBody>
      </p:sp>
      <p:graphicFrame>
        <p:nvGraphicFramePr>
          <p:cNvPr id="5" name="Content Placeholder 2">
            <a:extLst>
              <a:ext uri="{FF2B5EF4-FFF2-40B4-BE49-F238E27FC236}">
                <a16:creationId xmlns:a16="http://schemas.microsoft.com/office/drawing/2014/main" id="{C913C1F3-2DF3-4AF0-A66D-9B1A33A95874}"/>
              </a:ext>
            </a:extLst>
          </p:cNvPr>
          <p:cNvGraphicFramePr>
            <a:graphicFrameLocks noGrp="1"/>
          </p:cNvGraphicFramePr>
          <p:nvPr>
            <p:ph idx="1"/>
          </p:nvPr>
        </p:nvGraphicFramePr>
        <p:xfrm>
          <a:off x="685800" y="1588770"/>
          <a:ext cx="10995660" cy="48234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772DA6BE-1559-4F5D-B870-9E6A029A3931}"/>
              </a:ext>
            </a:extLst>
          </p:cNvPr>
          <p:cNvSpPr/>
          <p:nvPr/>
        </p:nvSpPr>
        <p:spPr>
          <a:xfrm>
            <a:off x="339634" y="1325563"/>
            <a:ext cx="11501846" cy="5258117"/>
          </a:xfrm>
          <a:prstGeom prst="rect">
            <a:avLst/>
          </a:prstGeom>
          <a:solidFill>
            <a:srgbClr val="0048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76851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486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EBAE4-A9C7-4A4E-A666-DE84408FF4AE}"/>
              </a:ext>
            </a:extLst>
          </p:cNvPr>
          <p:cNvSpPr>
            <a:spLocks noGrp="1"/>
          </p:cNvSpPr>
          <p:nvPr>
            <p:ph type="title"/>
          </p:nvPr>
        </p:nvSpPr>
        <p:spPr>
          <a:xfrm>
            <a:off x="838200" y="0"/>
            <a:ext cx="10515600" cy="1325563"/>
          </a:xfrm>
        </p:spPr>
        <p:txBody>
          <a:bodyPr>
            <a:normAutofit/>
          </a:bodyPr>
          <a:lstStyle/>
          <a:p>
            <a:r>
              <a:rPr lang="en-US" dirty="0">
                <a:solidFill>
                  <a:schemeClr val="tx1"/>
                </a:solidFill>
                <a:effectLst>
                  <a:outerShdw blurRad="38100" dist="38100" dir="2700000" algn="tl">
                    <a:srgbClr val="000000">
                      <a:alpha val="43137"/>
                    </a:srgbClr>
                  </a:outerShdw>
                </a:effectLst>
              </a:rPr>
              <a:t>6 Life Lessons from Daniel, an Exile</a:t>
            </a:r>
          </a:p>
        </p:txBody>
      </p:sp>
      <p:graphicFrame>
        <p:nvGraphicFramePr>
          <p:cNvPr id="5" name="Content Placeholder 2">
            <a:extLst>
              <a:ext uri="{FF2B5EF4-FFF2-40B4-BE49-F238E27FC236}">
                <a16:creationId xmlns:a16="http://schemas.microsoft.com/office/drawing/2014/main" id="{C913C1F3-2DF3-4AF0-A66D-9B1A33A95874}"/>
              </a:ext>
            </a:extLst>
          </p:cNvPr>
          <p:cNvGraphicFramePr>
            <a:graphicFrameLocks noGrp="1"/>
          </p:cNvGraphicFramePr>
          <p:nvPr>
            <p:ph idx="1"/>
            <p:extLst>
              <p:ext uri="{D42A27DB-BD31-4B8C-83A1-F6EECF244321}">
                <p14:modId xmlns:p14="http://schemas.microsoft.com/office/powerpoint/2010/main" val="2341149663"/>
              </p:ext>
            </p:extLst>
          </p:nvPr>
        </p:nvGraphicFramePr>
        <p:xfrm>
          <a:off x="685800" y="1588770"/>
          <a:ext cx="10995660" cy="48234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id="{8561B763-04A3-4D3D-A738-C97C455CA08F}"/>
              </a:ext>
            </a:extLst>
          </p:cNvPr>
          <p:cNvSpPr/>
          <p:nvPr/>
        </p:nvSpPr>
        <p:spPr>
          <a:xfrm>
            <a:off x="345077" y="2397034"/>
            <a:ext cx="11501846" cy="4206240"/>
          </a:xfrm>
          <a:prstGeom prst="rect">
            <a:avLst/>
          </a:prstGeom>
          <a:solidFill>
            <a:srgbClr val="0048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80844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486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EBAE4-A9C7-4A4E-A666-DE84408FF4AE}"/>
              </a:ext>
            </a:extLst>
          </p:cNvPr>
          <p:cNvSpPr>
            <a:spLocks noGrp="1"/>
          </p:cNvSpPr>
          <p:nvPr>
            <p:ph type="title"/>
          </p:nvPr>
        </p:nvSpPr>
        <p:spPr>
          <a:xfrm>
            <a:off x="838200" y="0"/>
            <a:ext cx="10515600" cy="1325563"/>
          </a:xfrm>
        </p:spPr>
        <p:txBody>
          <a:bodyPr>
            <a:normAutofit/>
          </a:bodyPr>
          <a:lstStyle/>
          <a:p>
            <a:r>
              <a:rPr lang="en-US" dirty="0">
                <a:solidFill>
                  <a:schemeClr val="tx1"/>
                </a:solidFill>
                <a:effectLst>
                  <a:outerShdw blurRad="38100" dist="38100" dir="2700000" algn="tl">
                    <a:srgbClr val="000000">
                      <a:alpha val="43137"/>
                    </a:srgbClr>
                  </a:outerShdw>
                </a:effectLst>
              </a:rPr>
              <a:t>6 Life Lessons from Daniel, an Exile</a:t>
            </a:r>
          </a:p>
        </p:txBody>
      </p:sp>
      <p:graphicFrame>
        <p:nvGraphicFramePr>
          <p:cNvPr id="5" name="Content Placeholder 2">
            <a:extLst>
              <a:ext uri="{FF2B5EF4-FFF2-40B4-BE49-F238E27FC236}">
                <a16:creationId xmlns:a16="http://schemas.microsoft.com/office/drawing/2014/main" id="{C913C1F3-2DF3-4AF0-A66D-9B1A33A95874}"/>
              </a:ext>
            </a:extLst>
          </p:cNvPr>
          <p:cNvGraphicFramePr>
            <a:graphicFrameLocks noGrp="1"/>
          </p:cNvGraphicFramePr>
          <p:nvPr>
            <p:ph idx="1"/>
          </p:nvPr>
        </p:nvGraphicFramePr>
        <p:xfrm>
          <a:off x="685800" y="1588770"/>
          <a:ext cx="10995660" cy="48234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id="{D6A67EE2-AB34-4DE2-B904-EDB0F02522BE}"/>
              </a:ext>
            </a:extLst>
          </p:cNvPr>
          <p:cNvSpPr/>
          <p:nvPr/>
        </p:nvSpPr>
        <p:spPr>
          <a:xfrm>
            <a:off x="345077" y="3206930"/>
            <a:ext cx="11501846" cy="3396343"/>
          </a:xfrm>
          <a:prstGeom prst="rect">
            <a:avLst/>
          </a:prstGeom>
          <a:solidFill>
            <a:srgbClr val="0048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38300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486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EBAE4-A9C7-4A4E-A666-DE84408FF4AE}"/>
              </a:ext>
            </a:extLst>
          </p:cNvPr>
          <p:cNvSpPr>
            <a:spLocks noGrp="1"/>
          </p:cNvSpPr>
          <p:nvPr>
            <p:ph type="title"/>
          </p:nvPr>
        </p:nvSpPr>
        <p:spPr>
          <a:xfrm>
            <a:off x="838200" y="0"/>
            <a:ext cx="10515600" cy="1325563"/>
          </a:xfrm>
        </p:spPr>
        <p:txBody>
          <a:bodyPr>
            <a:normAutofit/>
          </a:bodyPr>
          <a:lstStyle/>
          <a:p>
            <a:r>
              <a:rPr lang="en-US" dirty="0">
                <a:solidFill>
                  <a:schemeClr val="tx1"/>
                </a:solidFill>
                <a:effectLst>
                  <a:outerShdw blurRad="38100" dist="38100" dir="2700000" algn="tl">
                    <a:srgbClr val="000000">
                      <a:alpha val="43137"/>
                    </a:srgbClr>
                  </a:outerShdw>
                </a:effectLst>
              </a:rPr>
              <a:t>6 Life Lessons from Daniel, an Exile</a:t>
            </a:r>
          </a:p>
        </p:txBody>
      </p:sp>
      <p:graphicFrame>
        <p:nvGraphicFramePr>
          <p:cNvPr id="5" name="Content Placeholder 2">
            <a:extLst>
              <a:ext uri="{FF2B5EF4-FFF2-40B4-BE49-F238E27FC236}">
                <a16:creationId xmlns:a16="http://schemas.microsoft.com/office/drawing/2014/main" id="{C913C1F3-2DF3-4AF0-A66D-9B1A33A95874}"/>
              </a:ext>
            </a:extLst>
          </p:cNvPr>
          <p:cNvGraphicFramePr>
            <a:graphicFrameLocks noGrp="1"/>
          </p:cNvGraphicFramePr>
          <p:nvPr>
            <p:ph idx="1"/>
          </p:nvPr>
        </p:nvGraphicFramePr>
        <p:xfrm>
          <a:off x="685800" y="1588770"/>
          <a:ext cx="10995660" cy="48234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id="{B4F27E6A-92F7-44F0-8D2C-2BC2330D2A7A}"/>
              </a:ext>
            </a:extLst>
          </p:cNvPr>
          <p:cNvSpPr/>
          <p:nvPr/>
        </p:nvSpPr>
        <p:spPr>
          <a:xfrm>
            <a:off x="345077" y="4016829"/>
            <a:ext cx="11501846" cy="2586444"/>
          </a:xfrm>
          <a:prstGeom prst="rect">
            <a:avLst/>
          </a:prstGeom>
          <a:solidFill>
            <a:srgbClr val="0048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77282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486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EBAE4-A9C7-4A4E-A666-DE84408FF4AE}"/>
              </a:ext>
            </a:extLst>
          </p:cNvPr>
          <p:cNvSpPr>
            <a:spLocks noGrp="1"/>
          </p:cNvSpPr>
          <p:nvPr>
            <p:ph type="title"/>
          </p:nvPr>
        </p:nvSpPr>
        <p:spPr>
          <a:xfrm>
            <a:off x="838200" y="0"/>
            <a:ext cx="10515600" cy="1325563"/>
          </a:xfrm>
        </p:spPr>
        <p:txBody>
          <a:bodyPr>
            <a:normAutofit/>
          </a:bodyPr>
          <a:lstStyle/>
          <a:p>
            <a:r>
              <a:rPr lang="en-US" dirty="0">
                <a:solidFill>
                  <a:schemeClr val="tx1"/>
                </a:solidFill>
                <a:effectLst>
                  <a:outerShdw blurRad="38100" dist="38100" dir="2700000" algn="tl">
                    <a:srgbClr val="000000">
                      <a:alpha val="43137"/>
                    </a:srgbClr>
                  </a:outerShdw>
                </a:effectLst>
              </a:rPr>
              <a:t>6 Life Lessons from Daniel, an Exile</a:t>
            </a:r>
          </a:p>
        </p:txBody>
      </p:sp>
      <p:graphicFrame>
        <p:nvGraphicFramePr>
          <p:cNvPr id="5" name="Content Placeholder 2">
            <a:extLst>
              <a:ext uri="{FF2B5EF4-FFF2-40B4-BE49-F238E27FC236}">
                <a16:creationId xmlns:a16="http://schemas.microsoft.com/office/drawing/2014/main" id="{C913C1F3-2DF3-4AF0-A66D-9B1A33A95874}"/>
              </a:ext>
            </a:extLst>
          </p:cNvPr>
          <p:cNvGraphicFramePr>
            <a:graphicFrameLocks noGrp="1"/>
          </p:cNvGraphicFramePr>
          <p:nvPr>
            <p:ph idx="1"/>
          </p:nvPr>
        </p:nvGraphicFramePr>
        <p:xfrm>
          <a:off x="685800" y="1588770"/>
          <a:ext cx="10995660" cy="48234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id="{ADD8C124-85C3-4E7C-B5A0-73F7D3B35A3A}"/>
              </a:ext>
            </a:extLst>
          </p:cNvPr>
          <p:cNvSpPr/>
          <p:nvPr/>
        </p:nvSpPr>
        <p:spPr>
          <a:xfrm>
            <a:off x="345077" y="4807131"/>
            <a:ext cx="11501846" cy="1796142"/>
          </a:xfrm>
          <a:prstGeom prst="rect">
            <a:avLst/>
          </a:prstGeom>
          <a:solidFill>
            <a:srgbClr val="0048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469355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486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EBAE4-A9C7-4A4E-A666-DE84408FF4AE}"/>
              </a:ext>
            </a:extLst>
          </p:cNvPr>
          <p:cNvSpPr>
            <a:spLocks noGrp="1"/>
          </p:cNvSpPr>
          <p:nvPr>
            <p:ph type="title"/>
          </p:nvPr>
        </p:nvSpPr>
        <p:spPr>
          <a:xfrm>
            <a:off x="838200" y="0"/>
            <a:ext cx="10515600" cy="1325563"/>
          </a:xfrm>
        </p:spPr>
        <p:txBody>
          <a:bodyPr>
            <a:normAutofit/>
          </a:bodyPr>
          <a:lstStyle/>
          <a:p>
            <a:r>
              <a:rPr lang="en-US" dirty="0">
                <a:solidFill>
                  <a:schemeClr val="tx1"/>
                </a:solidFill>
                <a:effectLst>
                  <a:outerShdw blurRad="38100" dist="38100" dir="2700000" algn="tl">
                    <a:srgbClr val="000000">
                      <a:alpha val="43137"/>
                    </a:srgbClr>
                  </a:outerShdw>
                </a:effectLst>
              </a:rPr>
              <a:t>6 Life Lessons from Daniel, an Exile</a:t>
            </a:r>
          </a:p>
        </p:txBody>
      </p:sp>
      <p:graphicFrame>
        <p:nvGraphicFramePr>
          <p:cNvPr id="5" name="Content Placeholder 2">
            <a:extLst>
              <a:ext uri="{FF2B5EF4-FFF2-40B4-BE49-F238E27FC236}">
                <a16:creationId xmlns:a16="http://schemas.microsoft.com/office/drawing/2014/main" id="{C913C1F3-2DF3-4AF0-A66D-9B1A33A95874}"/>
              </a:ext>
            </a:extLst>
          </p:cNvPr>
          <p:cNvGraphicFramePr>
            <a:graphicFrameLocks noGrp="1"/>
          </p:cNvGraphicFramePr>
          <p:nvPr>
            <p:ph idx="1"/>
          </p:nvPr>
        </p:nvGraphicFramePr>
        <p:xfrm>
          <a:off x="685800" y="1588770"/>
          <a:ext cx="10995660" cy="48234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id="{8F2FE69E-8E66-4624-BB32-63A1F7492640}"/>
              </a:ext>
            </a:extLst>
          </p:cNvPr>
          <p:cNvSpPr/>
          <p:nvPr/>
        </p:nvSpPr>
        <p:spPr>
          <a:xfrm>
            <a:off x="345077" y="5630091"/>
            <a:ext cx="11501846" cy="973182"/>
          </a:xfrm>
          <a:prstGeom prst="rect">
            <a:avLst/>
          </a:prstGeom>
          <a:solidFill>
            <a:srgbClr val="0048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22427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486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EBAE4-A9C7-4A4E-A666-DE84408FF4AE}"/>
              </a:ext>
            </a:extLst>
          </p:cNvPr>
          <p:cNvSpPr>
            <a:spLocks noGrp="1"/>
          </p:cNvSpPr>
          <p:nvPr>
            <p:ph type="title"/>
          </p:nvPr>
        </p:nvSpPr>
        <p:spPr>
          <a:xfrm>
            <a:off x="838200" y="0"/>
            <a:ext cx="10515600" cy="1325563"/>
          </a:xfrm>
        </p:spPr>
        <p:txBody>
          <a:bodyPr>
            <a:normAutofit/>
          </a:bodyPr>
          <a:lstStyle/>
          <a:p>
            <a:r>
              <a:rPr lang="en-US" dirty="0">
                <a:solidFill>
                  <a:schemeClr val="tx1"/>
                </a:solidFill>
                <a:effectLst>
                  <a:outerShdw blurRad="38100" dist="38100" dir="2700000" algn="tl">
                    <a:srgbClr val="000000">
                      <a:alpha val="43137"/>
                    </a:srgbClr>
                  </a:outerShdw>
                </a:effectLst>
              </a:rPr>
              <a:t>6 Life Lessons from Daniel, an Exile</a:t>
            </a:r>
          </a:p>
        </p:txBody>
      </p:sp>
      <p:graphicFrame>
        <p:nvGraphicFramePr>
          <p:cNvPr id="5" name="Content Placeholder 2">
            <a:extLst>
              <a:ext uri="{FF2B5EF4-FFF2-40B4-BE49-F238E27FC236}">
                <a16:creationId xmlns:a16="http://schemas.microsoft.com/office/drawing/2014/main" id="{C913C1F3-2DF3-4AF0-A66D-9B1A33A95874}"/>
              </a:ext>
            </a:extLst>
          </p:cNvPr>
          <p:cNvGraphicFramePr>
            <a:graphicFrameLocks noGrp="1"/>
          </p:cNvGraphicFramePr>
          <p:nvPr>
            <p:ph idx="1"/>
          </p:nvPr>
        </p:nvGraphicFramePr>
        <p:xfrm>
          <a:off x="685800" y="1588770"/>
          <a:ext cx="10995660" cy="48234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06175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486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1F2C8-8DFB-414B-AC6D-4D5ABBF56254}"/>
              </a:ext>
            </a:extLst>
          </p:cNvPr>
          <p:cNvSpPr>
            <a:spLocks noGrp="1"/>
          </p:cNvSpPr>
          <p:nvPr>
            <p:ph type="title"/>
          </p:nvPr>
        </p:nvSpPr>
        <p:spPr>
          <a:xfrm>
            <a:off x="838200" y="365125"/>
            <a:ext cx="10774680" cy="1325563"/>
          </a:xfrm>
        </p:spPr>
        <p:txBody>
          <a:bodyPr/>
          <a:lstStyle/>
          <a:p>
            <a:r>
              <a:rPr lang="en-US" dirty="0">
                <a:effectLst>
                  <a:outerShdw blurRad="38100" dist="38100" dir="2700000" algn="tl">
                    <a:srgbClr val="000000">
                      <a:alpha val="43137"/>
                    </a:srgbClr>
                  </a:outerShdw>
                </a:effectLst>
              </a:rPr>
              <a:t>Culture Has Changed, Hope Has Not!</a:t>
            </a:r>
          </a:p>
        </p:txBody>
      </p:sp>
      <p:graphicFrame>
        <p:nvGraphicFramePr>
          <p:cNvPr id="5" name="Content Placeholder 2">
            <a:extLst>
              <a:ext uri="{FF2B5EF4-FFF2-40B4-BE49-F238E27FC236}">
                <a16:creationId xmlns:a16="http://schemas.microsoft.com/office/drawing/2014/main" id="{ADF50976-055D-48E0-99C5-70B55CAF2DF3}"/>
              </a:ext>
            </a:extLst>
          </p:cNvPr>
          <p:cNvGraphicFramePr>
            <a:graphicFrameLocks noGrp="1"/>
          </p:cNvGraphicFramePr>
          <p:nvPr>
            <p:ph idx="1"/>
          </p:nvPr>
        </p:nvGraphicFramePr>
        <p:xfrm>
          <a:off x="1120000" y="1825625"/>
          <a:ext cx="102338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id="{BA41DF19-A3FA-4810-B2D0-734D89798B52}"/>
              </a:ext>
            </a:extLst>
          </p:cNvPr>
          <p:cNvSpPr/>
          <p:nvPr/>
        </p:nvSpPr>
        <p:spPr>
          <a:xfrm>
            <a:off x="6276703" y="1770017"/>
            <a:ext cx="5401491" cy="4545874"/>
          </a:xfrm>
          <a:prstGeom prst="rect">
            <a:avLst/>
          </a:prstGeom>
          <a:solidFill>
            <a:srgbClr val="0048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FEAD143C-DDF0-4DB6-823C-4C41880FD031}"/>
              </a:ext>
            </a:extLst>
          </p:cNvPr>
          <p:cNvSpPr/>
          <p:nvPr/>
        </p:nvSpPr>
        <p:spPr>
          <a:xfrm>
            <a:off x="1005840" y="4114799"/>
            <a:ext cx="10672354" cy="2201091"/>
          </a:xfrm>
          <a:prstGeom prst="rect">
            <a:avLst/>
          </a:prstGeom>
          <a:solidFill>
            <a:srgbClr val="0048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65944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4868"/>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19B3503-D505-49AA-97C1-B299D58DB4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7746" y="0"/>
            <a:ext cx="8124253" cy="6858000"/>
          </a:xfrm>
          <a:prstGeom prst="rect">
            <a:avLst/>
          </a:prstGeom>
          <a:solidFill>
            <a:schemeClr val="bg1">
              <a:alpha val="20000"/>
            </a:schemeClr>
          </a:solidFill>
          <a:ln>
            <a:noFill/>
          </a:ln>
          <a:effectLst>
            <a:innerShdw blurRad="139700" dist="50800" dir="54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E39A2319-946A-4C65-9B7C-1F86E9B1B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067747" cy="6857996"/>
          </a:xfrm>
          <a:prstGeom prst="rect">
            <a:avLst/>
          </a:prstGeom>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8A732A-42DA-4B95-B5CB-E175CD23864F}"/>
              </a:ext>
            </a:extLst>
          </p:cNvPr>
          <p:cNvSpPr>
            <a:spLocks noGrp="1"/>
          </p:cNvSpPr>
          <p:nvPr>
            <p:ph type="title"/>
          </p:nvPr>
        </p:nvSpPr>
        <p:spPr>
          <a:xfrm>
            <a:off x="647889" y="1349680"/>
            <a:ext cx="2931320" cy="4449541"/>
          </a:xfrm>
        </p:spPr>
        <p:txBody>
          <a:bodyPr anchor="t">
            <a:normAutofit/>
          </a:bodyPr>
          <a:lstStyle/>
          <a:p>
            <a:r>
              <a:rPr lang="en-US" sz="4800" dirty="0">
                <a:solidFill>
                  <a:schemeClr val="tx1"/>
                </a:solidFill>
                <a:effectLst>
                  <a:outerShdw blurRad="38100" dist="38100" dir="2700000" algn="tl">
                    <a:srgbClr val="000000">
                      <a:alpha val="43137"/>
                    </a:srgbClr>
                  </a:outerShdw>
                </a:effectLst>
              </a:rPr>
              <a:t>Living in Christ’s Strength</a:t>
            </a:r>
          </a:p>
        </p:txBody>
      </p:sp>
      <p:graphicFrame>
        <p:nvGraphicFramePr>
          <p:cNvPr id="5" name="Content Placeholder 2">
            <a:extLst>
              <a:ext uri="{FF2B5EF4-FFF2-40B4-BE49-F238E27FC236}">
                <a16:creationId xmlns:a16="http://schemas.microsoft.com/office/drawing/2014/main" id="{309D0291-1242-45D5-8B87-ACC363FB6919}"/>
              </a:ext>
            </a:extLst>
          </p:cNvPr>
          <p:cNvGraphicFramePr>
            <a:graphicFrameLocks noGrp="1"/>
          </p:cNvGraphicFramePr>
          <p:nvPr>
            <p:ph idx="1"/>
            <p:extLst>
              <p:ext uri="{D42A27DB-BD31-4B8C-83A1-F6EECF244321}">
                <p14:modId xmlns:p14="http://schemas.microsoft.com/office/powerpoint/2010/main" val="3260997960"/>
              </p:ext>
            </p:extLst>
          </p:nvPr>
        </p:nvGraphicFramePr>
        <p:xfrm>
          <a:off x="4662106" y="640075"/>
          <a:ext cx="6912245" cy="55368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id="{669C891A-6E20-4539-B06A-A047ECEEE3E8}"/>
              </a:ext>
            </a:extLst>
          </p:cNvPr>
          <p:cNvSpPr/>
          <p:nvPr/>
        </p:nvSpPr>
        <p:spPr>
          <a:xfrm>
            <a:off x="4389120" y="365760"/>
            <a:ext cx="7406640" cy="5536883"/>
          </a:xfrm>
          <a:prstGeom prst="rect">
            <a:avLst/>
          </a:prstGeom>
          <a:solidFill>
            <a:srgbClr val="0038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199381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4868"/>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19B3503-D505-49AA-97C1-B299D58DB4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7746" y="0"/>
            <a:ext cx="8124253" cy="6858000"/>
          </a:xfrm>
          <a:prstGeom prst="rect">
            <a:avLst/>
          </a:prstGeom>
          <a:solidFill>
            <a:schemeClr val="bg1">
              <a:alpha val="20000"/>
            </a:schemeClr>
          </a:solidFill>
          <a:ln>
            <a:noFill/>
          </a:ln>
          <a:effectLst>
            <a:innerShdw blurRad="139700" dist="50800" dir="54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E39A2319-946A-4C65-9B7C-1F86E9B1B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067747" cy="6857996"/>
          </a:xfrm>
          <a:prstGeom prst="rect">
            <a:avLst/>
          </a:prstGeom>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8A732A-42DA-4B95-B5CB-E175CD23864F}"/>
              </a:ext>
            </a:extLst>
          </p:cNvPr>
          <p:cNvSpPr>
            <a:spLocks noGrp="1"/>
          </p:cNvSpPr>
          <p:nvPr>
            <p:ph type="title"/>
          </p:nvPr>
        </p:nvSpPr>
        <p:spPr>
          <a:xfrm>
            <a:off x="647889" y="1349680"/>
            <a:ext cx="2931320" cy="4449541"/>
          </a:xfrm>
        </p:spPr>
        <p:txBody>
          <a:bodyPr anchor="t">
            <a:normAutofit/>
          </a:bodyPr>
          <a:lstStyle/>
          <a:p>
            <a:r>
              <a:rPr lang="en-US" sz="4800" dirty="0">
                <a:solidFill>
                  <a:schemeClr val="tx1"/>
                </a:solidFill>
                <a:effectLst>
                  <a:outerShdw blurRad="38100" dist="38100" dir="2700000" algn="tl">
                    <a:srgbClr val="000000">
                      <a:alpha val="43137"/>
                    </a:srgbClr>
                  </a:outerShdw>
                </a:effectLst>
              </a:rPr>
              <a:t>Living in Christ’s Strength</a:t>
            </a:r>
          </a:p>
        </p:txBody>
      </p:sp>
      <p:graphicFrame>
        <p:nvGraphicFramePr>
          <p:cNvPr id="5" name="Content Placeholder 2">
            <a:extLst>
              <a:ext uri="{FF2B5EF4-FFF2-40B4-BE49-F238E27FC236}">
                <a16:creationId xmlns:a16="http://schemas.microsoft.com/office/drawing/2014/main" id="{309D0291-1242-45D5-8B87-ACC363FB6919}"/>
              </a:ext>
            </a:extLst>
          </p:cNvPr>
          <p:cNvGraphicFramePr>
            <a:graphicFrameLocks noGrp="1"/>
          </p:cNvGraphicFramePr>
          <p:nvPr>
            <p:ph idx="1"/>
          </p:nvPr>
        </p:nvGraphicFramePr>
        <p:xfrm>
          <a:off x="4662106" y="640075"/>
          <a:ext cx="6912245" cy="55368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a:extLst>
              <a:ext uri="{FF2B5EF4-FFF2-40B4-BE49-F238E27FC236}">
                <a16:creationId xmlns:a16="http://schemas.microsoft.com/office/drawing/2014/main" id="{962109D1-DDDA-4F0B-9E4B-E5BEB13E265D}"/>
              </a:ext>
            </a:extLst>
          </p:cNvPr>
          <p:cNvSpPr/>
          <p:nvPr/>
        </p:nvSpPr>
        <p:spPr>
          <a:xfrm>
            <a:off x="4389120" y="1750423"/>
            <a:ext cx="7406640" cy="4152220"/>
          </a:xfrm>
          <a:prstGeom prst="rect">
            <a:avLst/>
          </a:prstGeom>
          <a:solidFill>
            <a:srgbClr val="0038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67335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4868"/>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19B3503-D505-49AA-97C1-B299D58DB4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7746" y="0"/>
            <a:ext cx="8124253" cy="6858000"/>
          </a:xfrm>
          <a:prstGeom prst="rect">
            <a:avLst/>
          </a:prstGeom>
          <a:solidFill>
            <a:schemeClr val="bg1">
              <a:alpha val="20000"/>
            </a:schemeClr>
          </a:solidFill>
          <a:ln>
            <a:noFill/>
          </a:ln>
          <a:effectLst>
            <a:innerShdw blurRad="139700" dist="50800" dir="54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E39A2319-946A-4C65-9B7C-1F86E9B1B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067747" cy="6857996"/>
          </a:xfrm>
          <a:prstGeom prst="rect">
            <a:avLst/>
          </a:prstGeom>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8A732A-42DA-4B95-B5CB-E175CD23864F}"/>
              </a:ext>
            </a:extLst>
          </p:cNvPr>
          <p:cNvSpPr>
            <a:spLocks noGrp="1"/>
          </p:cNvSpPr>
          <p:nvPr>
            <p:ph type="title"/>
          </p:nvPr>
        </p:nvSpPr>
        <p:spPr>
          <a:xfrm>
            <a:off x="647889" y="1349680"/>
            <a:ext cx="2931320" cy="4449541"/>
          </a:xfrm>
        </p:spPr>
        <p:txBody>
          <a:bodyPr anchor="t">
            <a:normAutofit/>
          </a:bodyPr>
          <a:lstStyle/>
          <a:p>
            <a:r>
              <a:rPr lang="en-US" sz="4800" dirty="0">
                <a:solidFill>
                  <a:schemeClr val="tx1"/>
                </a:solidFill>
                <a:effectLst>
                  <a:outerShdw blurRad="38100" dist="38100" dir="2700000" algn="tl">
                    <a:srgbClr val="000000">
                      <a:alpha val="43137"/>
                    </a:srgbClr>
                  </a:outerShdw>
                </a:effectLst>
              </a:rPr>
              <a:t>Living in Christ’s Strength</a:t>
            </a:r>
          </a:p>
        </p:txBody>
      </p:sp>
      <p:graphicFrame>
        <p:nvGraphicFramePr>
          <p:cNvPr id="5" name="Content Placeholder 2">
            <a:extLst>
              <a:ext uri="{FF2B5EF4-FFF2-40B4-BE49-F238E27FC236}">
                <a16:creationId xmlns:a16="http://schemas.microsoft.com/office/drawing/2014/main" id="{309D0291-1242-45D5-8B87-ACC363FB6919}"/>
              </a:ext>
            </a:extLst>
          </p:cNvPr>
          <p:cNvGraphicFramePr>
            <a:graphicFrameLocks noGrp="1"/>
          </p:cNvGraphicFramePr>
          <p:nvPr>
            <p:ph idx="1"/>
          </p:nvPr>
        </p:nvGraphicFramePr>
        <p:xfrm>
          <a:off x="4662106" y="640075"/>
          <a:ext cx="6912245" cy="55368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a:extLst>
              <a:ext uri="{FF2B5EF4-FFF2-40B4-BE49-F238E27FC236}">
                <a16:creationId xmlns:a16="http://schemas.microsoft.com/office/drawing/2014/main" id="{9183FC04-C100-4BC3-91FF-38E3B7BF0753}"/>
              </a:ext>
            </a:extLst>
          </p:cNvPr>
          <p:cNvSpPr/>
          <p:nvPr/>
        </p:nvSpPr>
        <p:spPr>
          <a:xfrm>
            <a:off x="4389120" y="3265714"/>
            <a:ext cx="7406640" cy="2636929"/>
          </a:xfrm>
          <a:prstGeom prst="rect">
            <a:avLst/>
          </a:prstGeom>
          <a:solidFill>
            <a:srgbClr val="0038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63432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4868"/>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19B3503-D505-49AA-97C1-B299D58DB4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7746" y="0"/>
            <a:ext cx="8124253" cy="6858000"/>
          </a:xfrm>
          <a:prstGeom prst="rect">
            <a:avLst/>
          </a:prstGeom>
          <a:solidFill>
            <a:schemeClr val="bg1">
              <a:alpha val="20000"/>
            </a:schemeClr>
          </a:solidFill>
          <a:ln>
            <a:noFill/>
          </a:ln>
          <a:effectLst>
            <a:innerShdw blurRad="139700" dist="50800" dir="54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E39A2319-946A-4C65-9B7C-1F86E9B1B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067747" cy="6857996"/>
          </a:xfrm>
          <a:prstGeom prst="rect">
            <a:avLst/>
          </a:prstGeom>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8A732A-42DA-4B95-B5CB-E175CD23864F}"/>
              </a:ext>
            </a:extLst>
          </p:cNvPr>
          <p:cNvSpPr>
            <a:spLocks noGrp="1"/>
          </p:cNvSpPr>
          <p:nvPr>
            <p:ph type="title"/>
          </p:nvPr>
        </p:nvSpPr>
        <p:spPr>
          <a:xfrm>
            <a:off x="647889" y="1349680"/>
            <a:ext cx="2931320" cy="4449541"/>
          </a:xfrm>
        </p:spPr>
        <p:txBody>
          <a:bodyPr anchor="t">
            <a:normAutofit/>
          </a:bodyPr>
          <a:lstStyle/>
          <a:p>
            <a:r>
              <a:rPr lang="en-US" sz="4800" dirty="0">
                <a:solidFill>
                  <a:schemeClr val="tx1"/>
                </a:solidFill>
                <a:effectLst>
                  <a:outerShdw blurRad="38100" dist="38100" dir="2700000" algn="tl">
                    <a:srgbClr val="000000">
                      <a:alpha val="43137"/>
                    </a:srgbClr>
                  </a:outerShdw>
                </a:effectLst>
              </a:rPr>
              <a:t>Living in Christ’s Strength</a:t>
            </a:r>
          </a:p>
        </p:txBody>
      </p:sp>
      <p:graphicFrame>
        <p:nvGraphicFramePr>
          <p:cNvPr id="5" name="Content Placeholder 2">
            <a:extLst>
              <a:ext uri="{FF2B5EF4-FFF2-40B4-BE49-F238E27FC236}">
                <a16:creationId xmlns:a16="http://schemas.microsoft.com/office/drawing/2014/main" id="{309D0291-1242-45D5-8B87-ACC363FB6919}"/>
              </a:ext>
            </a:extLst>
          </p:cNvPr>
          <p:cNvGraphicFramePr>
            <a:graphicFrameLocks noGrp="1"/>
          </p:cNvGraphicFramePr>
          <p:nvPr>
            <p:ph idx="1"/>
          </p:nvPr>
        </p:nvGraphicFramePr>
        <p:xfrm>
          <a:off x="4662106" y="640075"/>
          <a:ext cx="6912245" cy="55368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a:extLst>
              <a:ext uri="{FF2B5EF4-FFF2-40B4-BE49-F238E27FC236}">
                <a16:creationId xmlns:a16="http://schemas.microsoft.com/office/drawing/2014/main" id="{9A06CA59-D6EA-4B9D-B305-BC42ABCA9726}"/>
              </a:ext>
            </a:extLst>
          </p:cNvPr>
          <p:cNvSpPr/>
          <p:nvPr/>
        </p:nvSpPr>
        <p:spPr>
          <a:xfrm>
            <a:off x="4389120" y="4702629"/>
            <a:ext cx="7406640" cy="1200014"/>
          </a:xfrm>
          <a:prstGeom prst="rect">
            <a:avLst/>
          </a:prstGeom>
          <a:solidFill>
            <a:srgbClr val="0038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110984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4868"/>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19B3503-D505-49AA-97C1-B299D58DB4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7746" y="0"/>
            <a:ext cx="8124253" cy="6858000"/>
          </a:xfrm>
          <a:prstGeom prst="rect">
            <a:avLst/>
          </a:prstGeom>
          <a:solidFill>
            <a:schemeClr val="bg1">
              <a:alpha val="20000"/>
            </a:schemeClr>
          </a:solidFill>
          <a:ln>
            <a:noFill/>
          </a:ln>
          <a:effectLst>
            <a:innerShdw blurRad="139700" dist="50800" dir="54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E39A2319-946A-4C65-9B7C-1F86E9B1B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067747" cy="6857996"/>
          </a:xfrm>
          <a:prstGeom prst="rect">
            <a:avLst/>
          </a:prstGeom>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8A732A-42DA-4B95-B5CB-E175CD23864F}"/>
              </a:ext>
            </a:extLst>
          </p:cNvPr>
          <p:cNvSpPr>
            <a:spLocks noGrp="1"/>
          </p:cNvSpPr>
          <p:nvPr>
            <p:ph type="title"/>
          </p:nvPr>
        </p:nvSpPr>
        <p:spPr>
          <a:xfrm>
            <a:off x="647889" y="1349680"/>
            <a:ext cx="2931320" cy="4449541"/>
          </a:xfrm>
        </p:spPr>
        <p:txBody>
          <a:bodyPr anchor="t">
            <a:normAutofit/>
          </a:bodyPr>
          <a:lstStyle/>
          <a:p>
            <a:r>
              <a:rPr lang="en-US" sz="4800" dirty="0">
                <a:solidFill>
                  <a:schemeClr val="tx1"/>
                </a:solidFill>
                <a:effectLst>
                  <a:outerShdw blurRad="38100" dist="38100" dir="2700000" algn="tl">
                    <a:srgbClr val="000000">
                      <a:alpha val="43137"/>
                    </a:srgbClr>
                  </a:outerShdw>
                </a:effectLst>
              </a:rPr>
              <a:t>Living in Christ’s Strength</a:t>
            </a:r>
          </a:p>
        </p:txBody>
      </p:sp>
      <p:graphicFrame>
        <p:nvGraphicFramePr>
          <p:cNvPr id="5" name="Content Placeholder 2">
            <a:extLst>
              <a:ext uri="{FF2B5EF4-FFF2-40B4-BE49-F238E27FC236}">
                <a16:creationId xmlns:a16="http://schemas.microsoft.com/office/drawing/2014/main" id="{309D0291-1242-45D5-8B87-ACC363FB6919}"/>
              </a:ext>
            </a:extLst>
          </p:cNvPr>
          <p:cNvGraphicFramePr>
            <a:graphicFrameLocks noGrp="1"/>
          </p:cNvGraphicFramePr>
          <p:nvPr>
            <p:ph idx="1"/>
          </p:nvPr>
        </p:nvGraphicFramePr>
        <p:xfrm>
          <a:off x="4662106" y="640075"/>
          <a:ext cx="6912245" cy="55368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537185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EBAE4-A9C7-4A4E-A666-DE84408FF4AE}"/>
              </a:ext>
            </a:extLst>
          </p:cNvPr>
          <p:cNvSpPr>
            <a:spLocks noGrp="1"/>
          </p:cNvSpPr>
          <p:nvPr>
            <p:ph type="title"/>
          </p:nvPr>
        </p:nvSpPr>
        <p:spPr>
          <a:xfrm>
            <a:off x="838200" y="18255"/>
            <a:ext cx="11353800" cy="1325563"/>
          </a:xfrm>
        </p:spPr>
        <p:txBody>
          <a:bodyPr>
            <a:normAutofit/>
          </a:bodyPr>
          <a:lstStyle/>
          <a:p>
            <a:r>
              <a:rPr lang="en-US" dirty="0">
                <a:effectLst>
                  <a:outerShdw blurRad="38100" dist="38100" dir="2700000" algn="tl">
                    <a:srgbClr val="000000">
                      <a:alpha val="43137"/>
                    </a:srgbClr>
                  </a:outerShdw>
                </a:effectLst>
              </a:rPr>
              <a:t>Fresh Ideas from the Ancient Past</a:t>
            </a:r>
          </a:p>
        </p:txBody>
      </p:sp>
      <p:sp>
        <p:nvSpPr>
          <p:cNvPr id="3" name="Content Placeholder 2">
            <a:extLst>
              <a:ext uri="{FF2B5EF4-FFF2-40B4-BE49-F238E27FC236}">
                <a16:creationId xmlns:a16="http://schemas.microsoft.com/office/drawing/2014/main" id="{AAEFC7B1-4CCF-482D-9C36-128EDBFE0ACF}"/>
              </a:ext>
            </a:extLst>
          </p:cNvPr>
          <p:cNvSpPr>
            <a:spLocks noGrp="1"/>
          </p:cNvSpPr>
          <p:nvPr>
            <p:ph idx="1"/>
          </p:nvPr>
        </p:nvSpPr>
        <p:spPr>
          <a:xfrm>
            <a:off x="838200" y="1211580"/>
            <a:ext cx="10900410" cy="5314950"/>
          </a:xfrm>
        </p:spPr>
        <p:txBody>
          <a:bodyPr>
            <a:normAutofit/>
          </a:bodyPr>
          <a:lstStyle/>
          <a:p>
            <a:pPr marL="0" indent="0">
              <a:buNone/>
            </a:pPr>
            <a:r>
              <a:rPr lang="en-US" dirty="0">
                <a:solidFill>
                  <a:schemeClr val="accent5">
                    <a:lumMod val="75000"/>
                  </a:schemeClr>
                </a:solidFill>
                <a:effectLst>
                  <a:outerShdw blurRad="38100" dist="38100" dir="2700000" algn="tl">
                    <a:srgbClr val="000000">
                      <a:alpha val="43137"/>
                    </a:srgbClr>
                  </a:outerShdw>
                </a:effectLst>
              </a:rPr>
              <a:t>Consider it pure joy</a:t>
            </a:r>
            <a:r>
              <a:rPr lang="en-US" dirty="0">
                <a:effectLst>
                  <a:outerShdw blurRad="38100" dist="38100" dir="2700000" algn="tl">
                    <a:srgbClr val="000000">
                      <a:alpha val="43137"/>
                    </a:srgbClr>
                  </a:outerShdw>
                </a:effectLst>
              </a:rPr>
              <a:t>, my brothers, whenever you face trials of many kinds,  because you know that the testing of your faith develops perseverance.  Perseverance must finish its </a:t>
            </a:r>
            <a:r>
              <a:rPr lang="en-US" dirty="0">
                <a:solidFill>
                  <a:schemeClr val="accent5">
                    <a:lumMod val="75000"/>
                  </a:schemeClr>
                </a:solidFill>
                <a:effectLst>
                  <a:outerShdw blurRad="38100" dist="38100" dir="2700000" algn="tl">
                    <a:srgbClr val="000000">
                      <a:alpha val="43137"/>
                    </a:srgbClr>
                  </a:outerShdw>
                </a:effectLst>
              </a:rPr>
              <a:t>work so that you may be mature and complete, not lacking anything</a:t>
            </a:r>
            <a:r>
              <a:rPr lang="en-US" dirty="0">
                <a:effectLst>
                  <a:outerShdw blurRad="38100" dist="38100" dir="2700000" algn="tl">
                    <a:srgbClr val="000000">
                      <a:alpha val="43137"/>
                    </a:srgbClr>
                  </a:outerShdw>
                </a:effectLst>
              </a:rPr>
              <a:t>. </a:t>
            </a:r>
          </a:p>
          <a:p>
            <a:pPr marL="0" indent="0">
              <a:buNone/>
            </a:pPr>
            <a:r>
              <a:rPr lang="en-US" dirty="0">
                <a:solidFill>
                  <a:schemeClr val="accent5">
                    <a:lumMod val="75000"/>
                  </a:schemeClr>
                </a:solidFill>
                <a:effectLst>
                  <a:outerShdw blurRad="38100" dist="38100" dir="2700000" algn="tl">
                    <a:srgbClr val="000000">
                      <a:alpha val="43137"/>
                    </a:srgbClr>
                  </a:outerShdw>
                </a:effectLst>
              </a:rPr>
              <a:t>If any of you lacks wisdom, he should ask God</a:t>
            </a:r>
            <a:r>
              <a:rPr lang="en-US" dirty="0">
                <a:effectLst>
                  <a:outerShdw blurRad="38100" dist="38100" dir="2700000" algn="tl">
                    <a:srgbClr val="000000">
                      <a:alpha val="43137"/>
                    </a:srgbClr>
                  </a:outerShdw>
                </a:effectLst>
              </a:rPr>
              <a:t>, who gives generously to all without finding fault, and it will be given to him. But when he asks, he must believe and not doubt, because he who doubts is like a wave of the sea, blown and tossed by the wind. That man should not think he will receive anything from the Lord; he is a double-minded man, unstable in all he does. </a:t>
            </a:r>
          </a:p>
          <a:p>
            <a:pPr marL="0" indent="0">
              <a:buNone/>
            </a:pPr>
            <a:r>
              <a:rPr lang="en-US" dirty="0">
                <a:solidFill>
                  <a:schemeClr val="accent5">
                    <a:lumMod val="75000"/>
                  </a:schemeClr>
                </a:solidFill>
                <a:effectLst>
                  <a:outerShdw blurRad="38100" dist="38100" dir="2700000" algn="tl">
                    <a:srgbClr val="000000">
                      <a:alpha val="43137"/>
                    </a:srgbClr>
                  </a:outerShdw>
                </a:effectLst>
              </a:rPr>
              <a:t>The brother in humble circumstances ought to take pride in his high position</a:t>
            </a:r>
            <a:r>
              <a:rPr lang="en-US" dirty="0">
                <a:effectLst>
                  <a:outerShdw blurRad="38100" dist="38100" dir="2700000" algn="tl">
                    <a:srgbClr val="000000">
                      <a:alpha val="43137"/>
                    </a:srgbClr>
                  </a:outerShdw>
                </a:effectLst>
              </a:rPr>
              <a:t>.  James 1:2-9 NIV</a:t>
            </a:r>
          </a:p>
          <a:p>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95229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486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1F2C8-8DFB-414B-AC6D-4D5ABBF56254}"/>
              </a:ext>
            </a:extLst>
          </p:cNvPr>
          <p:cNvSpPr>
            <a:spLocks noGrp="1"/>
          </p:cNvSpPr>
          <p:nvPr>
            <p:ph type="title"/>
          </p:nvPr>
        </p:nvSpPr>
        <p:spPr>
          <a:xfrm>
            <a:off x="838200" y="365125"/>
            <a:ext cx="10774680" cy="1325563"/>
          </a:xfrm>
        </p:spPr>
        <p:txBody>
          <a:bodyPr/>
          <a:lstStyle/>
          <a:p>
            <a:r>
              <a:rPr lang="en-US" dirty="0">
                <a:effectLst>
                  <a:outerShdw blurRad="38100" dist="38100" dir="2700000" algn="tl">
                    <a:srgbClr val="000000">
                      <a:alpha val="43137"/>
                    </a:srgbClr>
                  </a:outerShdw>
                </a:effectLst>
              </a:rPr>
              <a:t>Culture Has Changed, Hope Has Not!</a:t>
            </a:r>
          </a:p>
        </p:txBody>
      </p:sp>
      <p:graphicFrame>
        <p:nvGraphicFramePr>
          <p:cNvPr id="5" name="Content Placeholder 2">
            <a:extLst>
              <a:ext uri="{FF2B5EF4-FFF2-40B4-BE49-F238E27FC236}">
                <a16:creationId xmlns:a16="http://schemas.microsoft.com/office/drawing/2014/main" id="{ADF50976-055D-48E0-99C5-70B55CAF2DF3}"/>
              </a:ext>
            </a:extLst>
          </p:cNvPr>
          <p:cNvGraphicFramePr>
            <a:graphicFrameLocks noGrp="1"/>
          </p:cNvGraphicFramePr>
          <p:nvPr>
            <p:ph idx="1"/>
          </p:nvPr>
        </p:nvGraphicFramePr>
        <p:xfrm>
          <a:off x="1120000" y="1825625"/>
          <a:ext cx="102338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id="{D5FCCB85-BCD8-42C7-9126-EB8169056104}"/>
              </a:ext>
            </a:extLst>
          </p:cNvPr>
          <p:cNvSpPr/>
          <p:nvPr/>
        </p:nvSpPr>
        <p:spPr>
          <a:xfrm>
            <a:off x="907869" y="4003765"/>
            <a:ext cx="10770325" cy="2312125"/>
          </a:xfrm>
          <a:prstGeom prst="rect">
            <a:avLst/>
          </a:prstGeom>
          <a:solidFill>
            <a:srgbClr val="0048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5376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486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1F2C8-8DFB-414B-AC6D-4D5ABBF56254}"/>
              </a:ext>
            </a:extLst>
          </p:cNvPr>
          <p:cNvSpPr>
            <a:spLocks noGrp="1"/>
          </p:cNvSpPr>
          <p:nvPr>
            <p:ph type="title"/>
          </p:nvPr>
        </p:nvSpPr>
        <p:spPr>
          <a:xfrm>
            <a:off x="838200" y="365125"/>
            <a:ext cx="10774680" cy="1325563"/>
          </a:xfrm>
        </p:spPr>
        <p:txBody>
          <a:bodyPr/>
          <a:lstStyle/>
          <a:p>
            <a:r>
              <a:rPr lang="en-US" dirty="0">
                <a:effectLst>
                  <a:outerShdw blurRad="38100" dist="38100" dir="2700000" algn="tl">
                    <a:srgbClr val="000000">
                      <a:alpha val="43137"/>
                    </a:srgbClr>
                  </a:outerShdw>
                </a:effectLst>
              </a:rPr>
              <a:t>Culture Has Changed, Hope Has Not!</a:t>
            </a:r>
          </a:p>
        </p:txBody>
      </p:sp>
      <p:graphicFrame>
        <p:nvGraphicFramePr>
          <p:cNvPr id="5" name="Content Placeholder 2">
            <a:extLst>
              <a:ext uri="{FF2B5EF4-FFF2-40B4-BE49-F238E27FC236}">
                <a16:creationId xmlns:a16="http://schemas.microsoft.com/office/drawing/2014/main" id="{ADF50976-055D-48E0-99C5-70B55CAF2DF3}"/>
              </a:ext>
            </a:extLst>
          </p:cNvPr>
          <p:cNvGraphicFramePr>
            <a:graphicFrameLocks noGrp="1"/>
          </p:cNvGraphicFramePr>
          <p:nvPr>
            <p:ph idx="1"/>
          </p:nvPr>
        </p:nvGraphicFramePr>
        <p:xfrm>
          <a:off x="1120000" y="1825625"/>
          <a:ext cx="102338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id="{F2C27256-9ACE-44EB-8FE0-ABB8A022143B}"/>
              </a:ext>
            </a:extLst>
          </p:cNvPr>
          <p:cNvSpPr/>
          <p:nvPr/>
        </p:nvSpPr>
        <p:spPr>
          <a:xfrm>
            <a:off x="6276703" y="4003765"/>
            <a:ext cx="5401491" cy="2312125"/>
          </a:xfrm>
          <a:prstGeom prst="rect">
            <a:avLst/>
          </a:prstGeom>
          <a:solidFill>
            <a:srgbClr val="0048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03452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1F2C8-8DFB-414B-AC6D-4D5ABBF56254}"/>
              </a:ext>
            </a:extLst>
          </p:cNvPr>
          <p:cNvSpPr>
            <a:spLocks noGrp="1"/>
          </p:cNvSpPr>
          <p:nvPr>
            <p:ph type="title"/>
          </p:nvPr>
        </p:nvSpPr>
        <p:spPr>
          <a:xfrm>
            <a:off x="838200" y="365125"/>
            <a:ext cx="10774680" cy="1325563"/>
          </a:xfrm>
        </p:spPr>
        <p:txBody>
          <a:bodyPr/>
          <a:lstStyle/>
          <a:p>
            <a:r>
              <a:rPr lang="en-US" dirty="0">
                <a:effectLst>
                  <a:outerShdw blurRad="38100" dist="38100" dir="2700000" algn="tl">
                    <a:srgbClr val="000000">
                      <a:alpha val="43137"/>
                    </a:srgbClr>
                  </a:outerShdw>
                </a:effectLst>
              </a:rPr>
              <a:t>Culture Has Changed, Hope Has Not!</a:t>
            </a:r>
          </a:p>
        </p:txBody>
      </p:sp>
      <p:graphicFrame>
        <p:nvGraphicFramePr>
          <p:cNvPr id="5" name="Content Placeholder 2">
            <a:extLst>
              <a:ext uri="{FF2B5EF4-FFF2-40B4-BE49-F238E27FC236}">
                <a16:creationId xmlns:a16="http://schemas.microsoft.com/office/drawing/2014/main" id="{ADF50976-055D-48E0-99C5-70B55CAF2DF3}"/>
              </a:ext>
            </a:extLst>
          </p:cNvPr>
          <p:cNvGraphicFramePr>
            <a:graphicFrameLocks noGrp="1"/>
          </p:cNvGraphicFramePr>
          <p:nvPr>
            <p:ph idx="1"/>
          </p:nvPr>
        </p:nvGraphicFramePr>
        <p:xfrm>
          <a:off x="1120000" y="1825625"/>
          <a:ext cx="102338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1519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486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73470-B054-4082-BD30-68E05DBCE6D0}"/>
              </a:ext>
            </a:extLst>
          </p:cNvPr>
          <p:cNvSpPr>
            <a:spLocks noGrp="1"/>
          </p:cNvSpPr>
          <p:nvPr>
            <p:ph type="title"/>
          </p:nvPr>
        </p:nvSpPr>
        <p:spPr>
          <a:xfrm>
            <a:off x="8208027" y="2469820"/>
            <a:ext cx="3903963" cy="4827278"/>
          </a:xfrm>
        </p:spPr>
        <p:txBody>
          <a:bodyPr anchor="t">
            <a:normAutofit/>
          </a:bodyPr>
          <a:lstStyle/>
          <a:p>
            <a:r>
              <a:rPr lang="en-US" sz="4100" dirty="0">
                <a:solidFill>
                  <a:schemeClr val="tx1"/>
                </a:solidFill>
                <a:effectLst>
                  <a:outerShdw blurRad="38100" dist="38100" dir="2700000" algn="tl">
                    <a:srgbClr val="000000">
                      <a:alpha val="43137"/>
                    </a:srgbClr>
                  </a:outerShdw>
                </a:effectLst>
              </a:rPr>
              <a:t>7 Characteristics of American Culture</a:t>
            </a:r>
          </a:p>
        </p:txBody>
      </p:sp>
      <p:graphicFrame>
        <p:nvGraphicFramePr>
          <p:cNvPr id="5" name="Content Placeholder 2">
            <a:extLst>
              <a:ext uri="{FF2B5EF4-FFF2-40B4-BE49-F238E27FC236}">
                <a16:creationId xmlns:a16="http://schemas.microsoft.com/office/drawing/2014/main" id="{8B468F74-906C-4625-B2D7-DBD7481EC2F3}"/>
              </a:ext>
            </a:extLst>
          </p:cNvPr>
          <p:cNvGraphicFramePr>
            <a:graphicFrameLocks noGrp="1"/>
          </p:cNvGraphicFramePr>
          <p:nvPr>
            <p:ph idx="1"/>
            <p:extLst>
              <p:ext uri="{D42A27DB-BD31-4B8C-83A1-F6EECF244321}">
                <p14:modId xmlns:p14="http://schemas.microsoft.com/office/powerpoint/2010/main" val="3684665264"/>
              </p:ext>
            </p:extLst>
          </p:nvPr>
        </p:nvGraphicFramePr>
        <p:xfrm>
          <a:off x="365494" y="468630"/>
          <a:ext cx="7372616" cy="5708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id="{C946A8D0-47C4-4F25-91CE-D15E45A045C3}"/>
              </a:ext>
            </a:extLst>
          </p:cNvPr>
          <p:cNvSpPr/>
          <p:nvPr/>
        </p:nvSpPr>
        <p:spPr>
          <a:xfrm>
            <a:off x="235131" y="313509"/>
            <a:ext cx="7889966" cy="5806440"/>
          </a:xfrm>
          <a:prstGeom prst="rect">
            <a:avLst/>
          </a:prstGeom>
          <a:solidFill>
            <a:srgbClr val="0048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493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486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73470-B054-4082-BD30-68E05DBCE6D0}"/>
              </a:ext>
            </a:extLst>
          </p:cNvPr>
          <p:cNvSpPr>
            <a:spLocks noGrp="1"/>
          </p:cNvSpPr>
          <p:nvPr>
            <p:ph type="title"/>
          </p:nvPr>
        </p:nvSpPr>
        <p:spPr>
          <a:xfrm>
            <a:off x="8208027" y="2469820"/>
            <a:ext cx="3903963" cy="4827278"/>
          </a:xfrm>
        </p:spPr>
        <p:txBody>
          <a:bodyPr anchor="t">
            <a:normAutofit/>
          </a:bodyPr>
          <a:lstStyle/>
          <a:p>
            <a:r>
              <a:rPr lang="en-US" sz="4100" dirty="0">
                <a:solidFill>
                  <a:schemeClr val="tx1"/>
                </a:solidFill>
                <a:effectLst>
                  <a:outerShdw blurRad="38100" dist="38100" dir="2700000" algn="tl">
                    <a:srgbClr val="000000">
                      <a:alpha val="43137"/>
                    </a:srgbClr>
                  </a:outerShdw>
                </a:effectLst>
              </a:rPr>
              <a:t>7 Characteristics of American Culture</a:t>
            </a:r>
          </a:p>
        </p:txBody>
      </p:sp>
      <p:graphicFrame>
        <p:nvGraphicFramePr>
          <p:cNvPr id="5" name="Content Placeholder 2">
            <a:extLst>
              <a:ext uri="{FF2B5EF4-FFF2-40B4-BE49-F238E27FC236}">
                <a16:creationId xmlns:a16="http://schemas.microsoft.com/office/drawing/2014/main" id="{8B468F74-906C-4625-B2D7-DBD7481EC2F3}"/>
              </a:ext>
            </a:extLst>
          </p:cNvPr>
          <p:cNvGraphicFramePr>
            <a:graphicFrameLocks noGrp="1"/>
          </p:cNvGraphicFramePr>
          <p:nvPr>
            <p:ph idx="1"/>
          </p:nvPr>
        </p:nvGraphicFramePr>
        <p:xfrm>
          <a:off x="365494" y="468630"/>
          <a:ext cx="7372616" cy="5708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id="{EA95491A-D341-4571-BA65-31E944F782DE}"/>
              </a:ext>
            </a:extLst>
          </p:cNvPr>
          <p:cNvSpPr/>
          <p:nvPr/>
        </p:nvSpPr>
        <p:spPr>
          <a:xfrm>
            <a:off x="235131" y="1292669"/>
            <a:ext cx="7889966" cy="4827279"/>
          </a:xfrm>
          <a:prstGeom prst="rect">
            <a:avLst/>
          </a:prstGeom>
          <a:solidFill>
            <a:srgbClr val="0048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7880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486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73470-B054-4082-BD30-68E05DBCE6D0}"/>
              </a:ext>
            </a:extLst>
          </p:cNvPr>
          <p:cNvSpPr>
            <a:spLocks noGrp="1"/>
          </p:cNvSpPr>
          <p:nvPr>
            <p:ph type="title"/>
          </p:nvPr>
        </p:nvSpPr>
        <p:spPr>
          <a:xfrm>
            <a:off x="8208027" y="2469820"/>
            <a:ext cx="3903963" cy="4827278"/>
          </a:xfrm>
        </p:spPr>
        <p:txBody>
          <a:bodyPr anchor="t">
            <a:normAutofit/>
          </a:bodyPr>
          <a:lstStyle/>
          <a:p>
            <a:r>
              <a:rPr lang="en-US" sz="4100" dirty="0">
                <a:solidFill>
                  <a:schemeClr val="tx1"/>
                </a:solidFill>
                <a:effectLst>
                  <a:outerShdw blurRad="38100" dist="38100" dir="2700000" algn="tl">
                    <a:srgbClr val="000000">
                      <a:alpha val="43137"/>
                    </a:srgbClr>
                  </a:outerShdw>
                </a:effectLst>
              </a:rPr>
              <a:t>7 Characteristics of American Culture</a:t>
            </a:r>
          </a:p>
        </p:txBody>
      </p:sp>
      <p:graphicFrame>
        <p:nvGraphicFramePr>
          <p:cNvPr id="5" name="Content Placeholder 2">
            <a:extLst>
              <a:ext uri="{FF2B5EF4-FFF2-40B4-BE49-F238E27FC236}">
                <a16:creationId xmlns:a16="http://schemas.microsoft.com/office/drawing/2014/main" id="{8B468F74-906C-4625-B2D7-DBD7481EC2F3}"/>
              </a:ext>
            </a:extLst>
          </p:cNvPr>
          <p:cNvGraphicFramePr>
            <a:graphicFrameLocks noGrp="1"/>
          </p:cNvGraphicFramePr>
          <p:nvPr>
            <p:ph idx="1"/>
          </p:nvPr>
        </p:nvGraphicFramePr>
        <p:xfrm>
          <a:off x="365494" y="468630"/>
          <a:ext cx="7372616" cy="5708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id="{0A633FF4-5D89-4DF2-BE85-1EC897A55049}"/>
              </a:ext>
            </a:extLst>
          </p:cNvPr>
          <p:cNvSpPr/>
          <p:nvPr/>
        </p:nvSpPr>
        <p:spPr>
          <a:xfrm>
            <a:off x="235131" y="2076994"/>
            <a:ext cx="7889966" cy="4042954"/>
          </a:xfrm>
          <a:prstGeom prst="rect">
            <a:avLst/>
          </a:prstGeom>
          <a:solidFill>
            <a:srgbClr val="0048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1717182"/>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9091</TotalTime>
  <Words>3055</Words>
  <Application>Microsoft Office PowerPoint</Application>
  <PresentationFormat>Widescreen</PresentationFormat>
  <Paragraphs>239</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Corbel</vt:lpstr>
      <vt:lpstr>Depth</vt:lpstr>
      <vt:lpstr>Learning to Thrive as  Strangers and Aliens</vt:lpstr>
      <vt:lpstr>Culture Has Changed, Hope Has Not!</vt:lpstr>
      <vt:lpstr>Culture Has Changed, Hope Has Not!</vt:lpstr>
      <vt:lpstr>Culture Has Changed, Hope Has Not!</vt:lpstr>
      <vt:lpstr>Culture Has Changed, Hope Has Not!</vt:lpstr>
      <vt:lpstr>Culture Has Changed, Hope Has Not!</vt:lpstr>
      <vt:lpstr>7 Characteristics of American Culture</vt:lpstr>
      <vt:lpstr>7 Characteristics of American Culture</vt:lpstr>
      <vt:lpstr>7 Characteristics of American Culture</vt:lpstr>
      <vt:lpstr>7 Characteristics of American Culture</vt:lpstr>
      <vt:lpstr>7 Characteristics of American Culture</vt:lpstr>
      <vt:lpstr>7 Characteristics of American Culture</vt:lpstr>
      <vt:lpstr>7 Characteristics of American Culture</vt:lpstr>
      <vt:lpstr>7 Characteristics of American Culture</vt:lpstr>
      <vt:lpstr>Good News Amid the Bad</vt:lpstr>
      <vt:lpstr>Good News Amid the Bad</vt:lpstr>
      <vt:lpstr>Good News Amid the Bad</vt:lpstr>
      <vt:lpstr>Good News Amid the Bad</vt:lpstr>
      <vt:lpstr>An Admonition to Exiles</vt:lpstr>
      <vt:lpstr>Future Hope vs Present Hope</vt:lpstr>
      <vt:lpstr>Future Hope vs Present Hope</vt:lpstr>
      <vt:lpstr>Future Hope vs Present Hope</vt:lpstr>
      <vt:lpstr>6 Life Lessons from Daniel, an Exile</vt:lpstr>
      <vt:lpstr>6 Life Lessons from Daniel, an Exile</vt:lpstr>
      <vt:lpstr>6 Life Lessons from Daniel, an Exile</vt:lpstr>
      <vt:lpstr>6 Life Lessons from Daniel, an Exile</vt:lpstr>
      <vt:lpstr>6 Life Lessons from Daniel, an Exile</vt:lpstr>
      <vt:lpstr>6 Life Lessons from Daniel, an Exile</vt:lpstr>
      <vt:lpstr>6 Life Lessons from Daniel, an Exile</vt:lpstr>
      <vt:lpstr>Living in Christ’s Strength</vt:lpstr>
      <vt:lpstr>Living in Christ’s Strength</vt:lpstr>
      <vt:lpstr>Living in Christ’s Strength</vt:lpstr>
      <vt:lpstr>Living in Christ’s Strength</vt:lpstr>
      <vt:lpstr>Living in Christ’s Strength</vt:lpstr>
      <vt:lpstr>Fresh Ideas from the Ancient Past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Scriptural Pillars For Multiplication Ralph Moore    www.exponential.org www.ralphmoore.net</dc:title>
  <dc:creator>Ralph Moore</dc:creator>
  <cp:lastModifiedBy>Ralph Moore</cp:lastModifiedBy>
  <cp:revision>112</cp:revision>
  <dcterms:created xsi:type="dcterms:W3CDTF">2021-01-15T20:47:39Z</dcterms:created>
  <dcterms:modified xsi:type="dcterms:W3CDTF">2021-10-11T17:02:50Z</dcterms:modified>
</cp:coreProperties>
</file>