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handoutMasterIdLst>
    <p:handoutMasterId r:id="rId37"/>
  </p:handoutMasterIdLst>
  <p:sldIdLst>
    <p:sldId id="410" r:id="rId2"/>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24" r:id="rId30"/>
    <p:sldId id="425" r:id="rId31"/>
    <p:sldId id="426" r:id="rId32"/>
    <p:sldId id="427" r:id="rId33"/>
    <p:sldId id="428" r:id="rId34"/>
    <p:sldId id="429" r:id="rId35"/>
  </p:sldIdLst>
  <p:sldSz cx="9144000" cy="6858000" type="screen4x3"/>
  <p:notesSz cx="7315200" cy="96012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889"/>
    <a:srgbClr val="DA521F"/>
    <a:srgbClr val="DA5292"/>
    <a:srgbClr val="DA521E"/>
    <a:srgbClr val="000066"/>
    <a:srgbClr val="F0F5FA"/>
    <a:srgbClr val="FFFF99"/>
    <a:srgbClr val="FFFFCC"/>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3" autoAdjust="0"/>
    <p:restoredTop sz="98464" autoAdjust="0"/>
  </p:normalViewPr>
  <p:slideViewPr>
    <p:cSldViewPr showGuides="1">
      <p:cViewPr>
        <p:scale>
          <a:sx n="100" d="100"/>
          <a:sy n="100" d="100"/>
        </p:scale>
        <p:origin x="-2832" y="-736"/>
      </p:cViewPr>
      <p:guideLst>
        <p:guide orient="horz"/>
        <p:guide/>
      </p:guideLst>
    </p:cSldViewPr>
  </p:slideViewPr>
  <p:notesTextViewPr>
    <p:cViewPr>
      <p:scale>
        <a:sx n="100" d="100"/>
        <a:sy n="100" d="100"/>
      </p:scale>
      <p:origin x="0" y="0"/>
    </p:cViewPr>
  </p:notesTextViewPr>
  <p:sorterViewPr>
    <p:cViewPr>
      <p:scale>
        <a:sx n="154" d="100"/>
        <a:sy n="154" d="100"/>
      </p:scale>
      <p:origin x="0" y="58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AC3935F-67CA-F34E-9A0A-DCD76020C238}" type="datetime1">
              <a:rPr lang="en-US"/>
              <a:pPr>
                <a:defRPr/>
              </a:pPr>
              <a:t>9/11/17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328CD6F-B1CE-3C4F-8EEE-FB3C4B8FA4BF}" type="slidenum">
              <a:rPr lang="en-US"/>
              <a:pPr>
                <a:defRPr/>
              </a:pPr>
              <a:t>‹#›</a:t>
            </a:fld>
            <a:endParaRPr lang="en-US"/>
          </a:p>
        </p:txBody>
      </p:sp>
    </p:spTree>
    <p:extLst>
      <p:ext uri="{BB962C8B-B14F-4D97-AF65-F5344CB8AC3E}">
        <p14:creationId xmlns:p14="http://schemas.microsoft.com/office/powerpoint/2010/main" val="125057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B2B65F4A-A3BA-C243-BB33-127DDD3D77E4}" type="datetime1">
              <a:rPr lang="en-US"/>
              <a:pPr>
                <a:defRPr/>
              </a:pPr>
              <a:t>9/11/17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3467785B-843D-0C44-B431-A9906C1E832B}" type="slidenum">
              <a:rPr lang="en-US"/>
              <a:pPr>
                <a:defRPr/>
              </a:pPr>
              <a:t>‹#›</a:t>
            </a:fld>
            <a:endParaRPr lang="en-US"/>
          </a:p>
        </p:txBody>
      </p:sp>
    </p:spTree>
    <p:extLst>
      <p:ext uri="{BB962C8B-B14F-4D97-AF65-F5344CB8AC3E}">
        <p14:creationId xmlns:p14="http://schemas.microsoft.com/office/powerpoint/2010/main" val="6877314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C1904A-C471-AD44-8158-C5CC91AA0F08}" type="slidenum">
              <a:rPr lang="en-US" sz="1300">
                <a:latin typeface="Calibri" charset="0"/>
              </a:rPr>
              <a:pPr eaLnBrk="1" hangingPunct="1"/>
              <a:t>1</a:t>
            </a:fld>
            <a:endParaRPr lang="en-US" sz="1300">
              <a:latin typeface="Calibri" charset="0"/>
            </a:endParaRPr>
          </a:p>
        </p:txBody>
      </p:sp>
      <p:sp>
        <p:nvSpPr>
          <p:cNvPr id="51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0126B0-B068-CE40-A839-ADFC422F25DD}" type="slidenum">
              <a:rPr lang="en-US" sz="1300">
                <a:latin typeface="Calibri" charset="0"/>
              </a:rPr>
              <a:pPr eaLnBrk="1" hangingPunct="1"/>
              <a:t>10</a:t>
            </a:fld>
            <a:endParaRPr lang="en-US" sz="1300">
              <a:latin typeface="Calibri" charset="0"/>
            </a:endParaRPr>
          </a:p>
        </p:txBody>
      </p:sp>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Give bus example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655034-AC57-8445-B9CA-C8FEF9A7035E}" type="slidenum">
              <a:rPr lang="en-US" sz="1300">
                <a:latin typeface="Calibri" charset="0"/>
              </a:rPr>
              <a:pPr eaLnBrk="1" hangingPunct="1"/>
              <a:t>11</a:t>
            </a:fld>
            <a:endParaRPr lang="en-US" sz="1300">
              <a:latin typeface="Calibri" charset="0"/>
            </a:endParaRPr>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E7B104-9E1C-6A4D-ABAD-424DE18BB098}" type="slidenum">
              <a:rPr lang="en-US" sz="1300">
                <a:latin typeface="Calibri" charset="0"/>
              </a:rPr>
              <a:pPr eaLnBrk="1" hangingPunct="1"/>
              <a:t>12</a:t>
            </a:fld>
            <a:endParaRPr lang="en-US" sz="1300">
              <a:latin typeface="Calibri" charset="0"/>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2A6CCA-BB90-5349-9712-004B3E4A7CCB}" type="slidenum">
              <a:rPr lang="en-US" sz="1300">
                <a:latin typeface="Calibri" charset="0"/>
              </a:rPr>
              <a:pPr eaLnBrk="1" hangingPunct="1"/>
              <a:t>13</a:t>
            </a:fld>
            <a:endParaRPr lang="en-US" sz="1300">
              <a:latin typeface="Calibri" charset="0"/>
            </a:endParaRPr>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Honesty is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Grandmother fixes dinner and doesn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 like the spinach.</a:t>
            </a:r>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27AE40-A97C-4E41-805F-DA91FD909CBC}" type="slidenum">
              <a:rPr lang="en-US" sz="1300">
                <a:latin typeface="Calibri" charset="0"/>
              </a:rPr>
              <a:pPr eaLnBrk="1" hangingPunct="1"/>
              <a:t>14</a:t>
            </a:fld>
            <a:endParaRPr lang="en-US" sz="1300">
              <a:latin typeface="Calibri"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B329E-F124-FA40-9CA5-57380A33F4E1}" type="slidenum">
              <a:rPr lang="en-US" sz="1300">
                <a:latin typeface="Calibri" charset="0"/>
              </a:rPr>
              <a:pPr eaLnBrk="1" hangingPunct="1"/>
              <a:t>15</a:t>
            </a:fld>
            <a:endParaRPr lang="en-US" sz="1300">
              <a:latin typeface="Calibri" charset="0"/>
            </a:endParaRPr>
          </a:p>
        </p:txBody>
      </p:sp>
      <p:sp>
        <p:nvSpPr>
          <p:cNvPr id="27650" name="Rectangle 2"/>
          <p:cNvSpPr>
            <a:spLocks noGrp="1" noRot="1" noChangeAspect="1" noChangeArrowheads="1" noTextEdit="1"/>
          </p:cNvSpPr>
          <p:nvPr>
            <p:ph type="sldImg"/>
          </p:nvPr>
        </p:nvSpPr>
        <p:spPr bwMode="auto">
          <a:xfrm>
            <a:off x="1260475" y="720725"/>
            <a:ext cx="4799013"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2368" tIns="46184" rIns="92368" bIns="46184"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EA1074-F2E4-824C-AD9C-DD293CD0A273}" type="slidenum">
              <a:rPr lang="en-US" sz="1300">
                <a:latin typeface="Calibri" charset="0"/>
              </a:rPr>
              <a:pPr eaLnBrk="1" hangingPunct="1"/>
              <a:t>17</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0249E8-A393-E046-8CAC-8D18ABD05737}" type="slidenum">
              <a:rPr lang="en-US" sz="1300">
                <a:latin typeface="Calibri" charset="0"/>
              </a:rPr>
              <a:pPr eaLnBrk="1" hangingPunct="1"/>
              <a:t>18</a:t>
            </a:fld>
            <a:endParaRPr lang="en-US" sz="1300">
              <a:latin typeface="Calibri" charset="0"/>
            </a:endParaRPr>
          </a:p>
        </p:txBody>
      </p:sp>
      <p:sp>
        <p:nvSpPr>
          <p:cNvPr id="35842"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9C0499-33EF-D34F-B667-960FC96D0DF4}" type="slidenum">
              <a:rPr lang="en-US" sz="1300">
                <a:latin typeface="Calibri" charset="0"/>
              </a:rPr>
              <a:pPr eaLnBrk="1" hangingPunct="1"/>
              <a:t>19</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1ECA63-23C8-6442-BE75-FCAF811A71F6}" type="slidenum">
              <a:rPr lang="en-US" sz="1300">
                <a:latin typeface="Calibri" charset="0"/>
              </a:rPr>
              <a:pPr eaLnBrk="1" hangingPunct="1"/>
              <a:t>20</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D5D906-A369-B840-B33B-FFC12AA12C36}" type="slidenum">
              <a:rPr lang="en-US" sz="1300">
                <a:latin typeface="Calibri" charset="0"/>
              </a:rPr>
              <a:pPr eaLnBrk="1" hangingPunct="1"/>
              <a:t>2</a:t>
            </a:fld>
            <a:endParaRPr lang="en-US" sz="1300">
              <a:latin typeface="Calibri" charset="0"/>
            </a:endParaRPr>
          </a:p>
        </p:txBody>
      </p:sp>
      <p:sp>
        <p:nvSpPr>
          <p:cNvPr id="71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A5D9B1-5785-6441-977C-45024C854063}" type="slidenum">
              <a:rPr lang="en-US" sz="1300">
                <a:latin typeface="Calibri" charset="0"/>
              </a:rPr>
              <a:pPr eaLnBrk="1" hangingPunct="1"/>
              <a:t>21</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84DB4B-A9AE-DD4F-A820-5C529DB1CBD0}" type="slidenum">
              <a:rPr lang="en-US" sz="1300">
                <a:latin typeface="Calibri" charset="0"/>
              </a:rPr>
              <a:pPr eaLnBrk="1" hangingPunct="1"/>
              <a:t>22</a:t>
            </a:fld>
            <a:endParaRPr lang="en-US" sz="1300">
              <a:latin typeface="Calibri" charset="0"/>
            </a:endParaRPr>
          </a:p>
        </p:txBody>
      </p:sp>
      <p:sp>
        <p:nvSpPr>
          <p:cNvPr id="44034" name="Rectangle 2"/>
          <p:cNvSpPr>
            <a:spLocks noGrp="1" noRot="1" noChangeAspect="1" noChangeArrowheads="1" noTextEdit="1"/>
          </p:cNvSpPr>
          <p:nvPr>
            <p:ph type="sldImg"/>
          </p:nvPr>
        </p:nvSpPr>
        <p:spPr bwMode="auto">
          <a:xfrm>
            <a:off x="1265238" y="715963"/>
            <a:ext cx="4784725" cy="35877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76313" y="4543425"/>
            <a:ext cx="5362575" cy="4302125"/>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6AC93A-E933-6A4F-9A70-07FB83A30529}" type="slidenum">
              <a:rPr lang="en-US" sz="1300">
                <a:latin typeface="Calibri" charset="0"/>
              </a:rPr>
              <a:pPr eaLnBrk="1" hangingPunct="1"/>
              <a:t>23</a:t>
            </a:fld>
            <a:endParaRPr lang="en-US" sz="1300">
              <a:latin typeface="Calibri" charset="0"/>
            </a:endParaRPr>
          </a:p>
        </p:txBody>
      </p:sp>
      <p:sp>
        <p:nvSpPr>
          <p:cNvPr id="46082"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p:spPr>
        <p:txBody>
          <a:bodyPr wrap="square" lIns="91412" tIns="45706" rIns="91412" bIns="45706"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Change to organization if necessary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19379A-7C2B-BF4C-98A6-15D2E9E49F99}" type="slidenum">
              <a:rPr lang="en-US" sz="1300">
                <a:latin typeface="Calibri" charset="0"/>
              </a:rPr>
              <a:pPr eaLnBrk="1" hangingPunct="1"/>
              <a:t>24</a:t>
            </a:fld>
            <a:endParaRPr lang="en-US" sz="1300">
              <a:latin typeface="Calibri" charset="0"/>
            </a:endParaRPr>
          </a:p>
        </p:txBody>
      </p:sp>
      <p:sp>
        <p:nvSpPr>
          <p:cNvPr id="48130"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p:spPr>
        <p:txBody>
          <a:bodyPr wrap="square" lIns="91412" tIns="45706" rIns="91412" bIns="45706"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Change to organization if necessary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44B8BB-FB1A-A741-9746-81A010A64515}" type="slidenum">
              <a:rPr lang="en-US" sz="1300">
                <a:latin typeface="Calibri" charset="0"/>
              </a:rPr>
              <a:pPr eaLnBrk="1" hangingPunct="1"/>
              <a:t>25</a:t>
            </a:fld>
            <a:endParaRPr lang="en-US" sz="1300">
              <a:latin typeface="Calibri" charset="0"/>
            </a:endParaRPr>
          </a:p>
        </p:txBody>
      </p:sp>
      <p:sp>
        <p:nvSpPr>
          <p:cNvPr id="50178" name="Rectangle 2"/>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59F119-9601-344B-B1CF-7D325E6ED7FA}" type="slidenum">
              <a:rPr lang="en-US" sz="1300">
                <a:latin typeface="Calibri" charset="0"/>
              </a:rPr>
              <a:pPr eaLnBrk="1" hangingPunct="1"/>
              <a:t>26</a:t>
            </a:fld>
            <a:endParaRPr lang="en-US" sz="1300">
              <a:latin typeface="Calibri" charset="0"/>
            </a:endParaRPr>
          </a:p>
        </p:txBody>
      </p:sp>
      <p:sp>
        <p:nvSpPr>
          <p:cNvPr id="52226" name="Rectangle 1026"/>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227" name="Rectangle 1027"/>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DEB293-603D-FF40-93A6-01803954BA59}" type="slidenum">
              <a:rPr lang="en-US" sz="1300">
                <a:latin typeface="Calibri" charset="0"/>
              </a:rPr>
              <a:pPr eaLnBrk="1" hangingPunct="1"/>
              <a:t>27</a:t>
            </a:fld>
            <a:endParaRPr lang="en-US" sz="1300">
              <a:latin typeface="Calibri" charset="0"/>
            </a:endParaRPr>
          </a:p>
        </p:txBody>
      </p:sp>
      <p:sp>
        <p:nvSpPr>
          <p:cNvPr id="54274" name="Rectangle 1026"/>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275" name="Rectangle 1027"/>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F4AA32-C291-DE4A-8357-15AF4867B175}" type="slidenum">
              <a:rPr lang="en-US" sz="1300">
                <a:latin typeface="Calibri" charset="0"/>
              </a:rPr>
              <a:pPr eaLnBrk="1" hangingPunct="1"/>
              <a:t>28</a:t>
            </a:fld>
            <a:endParaRPr lang="en-US" sz="1300">
              <a:latin typeface="Calibri" charset="0"/>
            </a:endParaRPr>
          </a:p>
        </p:txBody>
      </p:sp>
      <p:sp>
        <p:nvSpPr>
          <p:cNvPr id="56322" name="Rectangle 1026"/>
          <p:cNvSpPr>
            <a:spLocks noGrp="1" noRot="1" noChangeAspect="1" noChangeArrowheads="1" noTextEdit="1"/>
          </p:cNvSpPr>
          <p:nvPr>
            <p:ph type="sldImg"/>
          </p:nvPr>
        </p:nvSpPr>
        <p:spPr bwMode="auto">
          <a:xfrm>
            <a:off x="1260475" y="720725"/>
            <a:ext cx="4797425"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6323" name="Rectangle 1027"/>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2" tIns="45706" rIns="91412" bIns="45706"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43070-AF70-6C49-9D97-382C1333EEBB}" type="slidenum">
              <a:rPr lang="en-US" sz="1300">
                <a:latin typeface="Calibri" charset="0"/>
              </a:rPr>
              <a:pPr eaLnBrk="1" hangingPunct="1"/>
              <a:t>29</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BB9536-9F27-E44C-A5D1-C5D0748BA774}" type="slidenum">
              <a:rPr lang="en-US" sz="1300">
                <a:latin typeface="Calibri" charset="0"/>
              </a:rPr>
              <a:pPr eaLnBrk="1" hangingPunct="1"/>
              <a:t>30</a:t>
            </a:fld>
            <a:endParaRPr lang="en-US" sz="1300">
              <a:latin typeface="Calibri" charset="0"/>
            </a:endParaRPr>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A58E89-14CE-5E4D-B75C-81D63E1FF873}" type="slidenum">
              <a:rPr lang="en-US" sz="1300">
                <a:latin typeface="Calibri" charset="0"/>
              </a:rPr>
              <a:pPr eaLnBrk="1" hangingPunct="1"/>
              <a:t>3</a:t>
            </a:fld>
            <a:endParaRPr lang="en-US" sz="1300">
              <a:latin typeface="Calibri" charset="0"/>
            </a:endParaRPr>
          </a:p>
        </p:txBody>
      </p:sp>
      <p:sp>
        <p:nvSpPr>
          <p:cNvPr id="9218" name="Rectangle 2"/>
          <p:cNvSpPr>
            <a:spLocks noGrp="1" noRot="1" noChangeAspect="1" noChangeArrowheads="1" noTextEdit="1"/>
          </p:cNvSpPr>
          <p:nvPr>
            <p:ph type="sldImg"/>
          </p:nvPr>
        </p:nvSpPr>
        <p:spPr bwMode="auto">
          <a:xfrm>
            <a:off x="1266825" y="715963"/>
            <a:ext cx="4783138" cy="35877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xfrm>
            <a:off x="974725" y="4543425"/>
            <a:ext cx="5365750" cy="4302125"/>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6" tIns="45708" rIns="91416" bIns="4570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68D629-A2AF-4543-8B73-B7412EE5E4F6}" type="slidenum">
              <a:rPr lang="en-US" sz="1300">
                <a:latin typeface="Calibri" charset="0"/>
              </a:rPr>
              <a:pPr eaLnBrk="1" hangingPunct="1"/>
              <a:t>31</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C3C5C9-DAE2-7E44-A4E4-30925EF40424}" type="slidenum">
              <a:rPr lang="en-US" sz="1300">
                <a:latin typeface="Calibri" charset="0"/>
              </a:rPr>
              <a:pPr eaLnBrk="1" hangingPunct="1"/>
              <a:t>32</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069446-823E-6443-AA22-D17F0F10CE4E}" type="slidenum">
              <a:rPr lang="en-US" sz="1300">
                <a:latin typeface="Calibri" charset="0"/>
              </a:rPr>
              <a:pPr eaLnBrk="1" hangingPunct="1"/>
              <a:t>33</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5EFCD0-3F23-3047-9E30-4406C503A978}" type="slidenum">
              <a:rPr lang="en-US" sz="1300">
                <a:latin typeface="Calibri" charset="0"/>
              </a:rPr>
              <a:pPr eaLnBrk="1" hangingPunct="1"/>
              <a:t>34</a:t>
            </a:fld>
            <a:endParaRPr lang="en-US" sz="1300">
              <a:latin typeface="Calibri" charset="0"/>
            </a:endParaRPr>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18ECD2-B71F-364F-8E3A-094CAC30773F}" type="slidenum">
              <a:rPr lang="en-US" sz="1300">
                <a:latin typeface="Calibri" charset="0"/>
              </a:rPr>
              <a:pPr eaLnBrk="1" hangingPunct="1"/>
              <a:t>4</a:t>
            </a:fld>
            <a:endParaRPr lang="en-US" sz="1300">
              <a:latin typeface="Calibri" charset="0"/>
            </a:endParaRPr>
          </a:p>
        </p:txBody>
      </p:sp>
      <p:sp>
        <p:nvSpPr>
          <p:cNvPr id="112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06983C-EDB5-D849-AB94-42930C3FF059}" type="slidenum">
              <a:rPr lang="en-US" sz="1300">
                <a:latin typeface="Calibri" charset="0"/>
              </a:rPr>
              <a:pPr eaLnBrk="1" hangingPunct="1"/>
              <a:t>5</a:t>
            </a:fld>
            <a:endParaRPr lang="en-US" sz="1300">
              <a:latin typeface="Calibri" charset="0"/>
            </a:endParaRPr>
          </a:p>
        </p:txBody>
      </p:sp>
      <p:sp>
        <p:nvSpPr>
          <p:cNvPr id="13314" name="Rectangle 1026"/>
          <p:cNvSpPr>
            <a:spLocks noGrp="1" noRot="1" noChangeAspect="1" noChangeArrowheads="1" noTextEdit="1"/>
          </p:cNvSpPr>
          <p:nvPr>
            <p:ph type="sldImg"/>
          </p:nvPr>
        </p:nvSpPr>
        <p:spPr bwMode="auto">
          <a:xfrm>
            <a:off x="1262063" y="720725"/>
            <a:ext cx="4799012"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1027"/>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5" tIns="45708" rIns="91415" bIns="4570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A8D134-6302-E54D-9457-D5FFB3D0EEC9}" type="slidenum">
              <a:rPr lang="en-US" sz="1300">
                <a:latin typeface="Calibri" charset="0"/>
              </a:rPr>
              <a:pPr eaLnBrk="1" hangingPunct="1"/>
              <a:t>6</a:t>
            </a:fld>
            <a:endParaRPr lang="en-US" sz="1300">
              <a:latin typeface="Calibri" charset="0"/>
            </a:endParaRPr>
          </a:p>
        </p:txBody>
      </p:sp>
      <p:sp>
        <p:nvSpPr>
          <p:cNvPr id="153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BC61BF-F722-D447-BD4B-BE7C1073B803}" type="slidenum">
              <a:rPr lang="en-US" sz="1300">
                <a:latin typeface="Calibri" charset="0"/>
              </a:rPr>
              <a:pPr eaLnBrk="1" hangingPunct="1"/>
              <a:t>7</a:t>
            </a:fld>
            <a:endParaRPr lang="en-US" sz="1300">
              <a:latin typeface="Calibri" charset="0"/>
            </a:endParaRPr>
          </a:p>
        </p:txBody>
      </p:sp>
      <p:sp>
        <p:nvSpPr>
          <p:cNvPr id="174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F9AC7-56DC-5A43-BA72-C22C46891EAF}" type="slidenum">
              <a:rPr lang="en-US" sz="1300">
                <a:latin typeface="Calibri" charset="0"/>
              </a:rPr>
              <a:pPr eaLnBrk="1" hangingPunct="1"/>
              <a:t>8</a:t>
            </a:fld>
            <a:endParaRPr lang="en-US" sz="1300">
              <a:latin typeface="Calibri" charset="0"/>
            </a:endParaRPr>
          </a:p>
        </p:txBody>
      </p:sp>
      <p:sp>
        <p:nvSpPr>
          <p:cNvPr id="19458" name="Rectangle 2050"/>
          <p:cNvSpPr>
            <a:spLocks noGrp="1" noRot="1" noChangeAspect="1" noChangeArrowheads="1" noTextEdit="1"/>
          </p:cNvSpPr>
          <p:nvPr>
            <p:ph type="sldImg"/>
          </p:nvPr>
        </p:nvSpPr>
        <p:spPr bwMode="auto">
          <a:xfrm>
            <a:off x="1262063" y="720725"/>
            <a:ext cx="4799012"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59" name="Rectangle 2051"/>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91415" tIns="45708" rIns="91415" bIns="45708"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E3DD9A-92A8-6041-8DE3-DB5396CEC98D}" type="slidenum">
              <a:rPr lang="en-US" sz="1300">
                <a:latin typeface="Calibri" charset="0"/>
              </a:rPr>
              <a:pPr eaLnBrk="1" hangingPunct="1"/>
              <a:t>9</a:t>
            </a:fld>
            <a:endParaRPr lang="en-US" sz="1300">
              <a:latin typeface="Calibri" charset="0"/>
            </a:endParaRPr>
          </a:p>
        </p:txBody>
      </p:sp>
      <p:sp>
        <p:nvSpPr>
          <p:cNvPr id="215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74725" y="4560888"/>
            <a:ext cx="5365750" cy="43195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0425"/>
            <a:ext cx="6096000" cy="1470025"/>
          </a:xfrm>
        </p:spPr>
        <p:txBody>
          <a:bodyPr/>
          <a:lstStyle>
            <a:lvl1pPr algn="ctr">
              <a:defRPr baseline="0">
                <a:solidFill>
                  <a:schemeClr val="tx2">
                    <a:lumMod val="75000"/>
                  </a:schemeClr>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3886200"/>
            <a:ext cx="6096000" cy="1752600"/>
          </a:xfrm>
        </p:spPr>
        <p:txBody>
          <a:bodyPr/>
          <a:lstStyle>
            <a:lvl1pPr marL="0" indent="0" algn="ctr">
              <a:buNone/>
              <a:defRPr baseline="0">
                <a:solidFill>
                  <a:schemeClr val="tx2">
                    <a:lumMod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400"/>
              </a:lnSp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371600"/>
            <a:ext cx="3429000" cy="4953000"/>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371600"/>
            <a:ext cx="3429000" cy="4953000"/>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advTm="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828800"/>
            <a:ext cx="7620000" cy="4572000"/>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6303498"/>
      </p:ext>
    </p:extLst>
  </p:cSld>
  <p:clrMapOvr>
    <a:masterClrMapping/>
  </p:clrMapOvr>
  <p:transition xmlns:p14="http://schemas.microsoft.com/office/powerpoint/2010/mai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453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333500" y="1279525"/>
            <a:ext cx="69342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Title Placeholder 1"/>
          <p:cNvSpPr>
            <a:spLocks noGrp="1"/>
          </p:cNvSpPr>
          <p:nvPr>
            <p:ph type="title"/>
          </p:nvPr>
        </p:nvSpPr>
        <p:spPr bwMode="auto">
          <a:xfrm>
            <a:off x="1981200" y="0"/>
            <a:ext cx="6934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Box 13"/>
          <p:cNvSpPr txBox="1"/>
          <p:nvPr/>
        </p:nvSpPr>
        <p:spPr>
          <a:xfrm>
            <a:off x="76200" y="6601264"/>
            <a:ext cx="2124199" cy="215444"/>
          </a:xfrm>
          <a:prstGeom prst="rect">
            <a:avLst/>
          </a:prstGeom>
          <a:noFill/>
        </p:spPr>
        <p:txBody>
          <a:bodyPr wrap="none">
            <a:prstTxWarp prst="textNoShape">
              <a:avLst/>
            </a:prstTxWarp>
            <a:spAutoFit/>
          </a:bodyPr>
          <a:lstStyle/>
          <a:p>
            <a:pPr>
              <a:defRPr/>
            </a:pPr>
            <a:r>
              <a:rPr lang="en-US" sz="800" dirty="0">
                <a:solidFill>
                  <a:schemeClr val="bg1">
                    <a:lumMod val="50000"/>
                  </a:schemeClr>
                </a:solidFill>
                <a:latin typeface="Verdana" charset="0"/>
              </a:rPr>
              <a:t>© </a:t>
            </a:r>
            <a:r>
              <a:rPr lang="en-US" sz="800" dirty="0" smtClean="0">
                <a:solidFill>
                  <a:schemeClr val="bg1">
                    <a:lumMod val="50000"/>
                  </a:schemeClr>
                </a:solidFill>
                <a:latin typeface="Verdana" charset="0"/>
              </a:rPr>
              <a:t>2017 </a:t>
            </a:r>
            <a:r>
              <a:rPr lang="en-US" sz="800" dirty="0">
                <a:solidFill>
                  <a:schemeClr val="bg1">
                    <a:lumMod val="50000"/>
                  </a:schemeClr>
                </a:solidFill>
                <a:latin typeface="Verdana" charset="0"/>
              </a:rPr>
              <a:t>The Emily Post Institute, Inc.</a:t>
            </a:r>
          </a:p>
        </p:txBody>
      </p:sp>
      <p:sp>
        <p:nvSpPr>
          <p:cNvPr id="16" name="TextBox 15"/>
          <p:cNvSpPr txBox="1"/>
          <p:nvPr/>
        </p:nvSpPr>
        <p:spPr>
          <a:xfrm>
            <a:off x="5486400" y="6588108"/>
            <a:ext cx="3429000" cy="246221"/>
          </a:xfrm>
          <a:prstGeom prst="rect">
            <a:avLst/>
          </a:prstGeom>
          <a:noFill/>
        </p:spPr>
        <p:txBody>
          <a:bodyPr wrap="square">
            <a:prstTxWarp prst="textNoShape">
              <a:avLst/>
            </a:prstTxWarp>
            <a:spAutoFit/>
          </a:bodyPr>
          <a:lstStyle/>
          <a:p>
            <a:pPr algn="r">
              <a:defRPr/>
            </a:pPr>
            <a:fld id="{11A53A41-27D0-A749-A4C9-B4DB8C333EDA}" type="slidenum">
              <a:rPr lang="en-US" sz="1000" smtClean="0">
                <a:solidFill>
                  <a:schemeClr val="bg1">
                    <a:lumMod val="50000"/>
                  </a:schemeClr>
                </a:solidFill>
                <a:latin typeface="Verdana" charset="0"/>
              </a:rPr>
              <a:pPr algn="r">
                <a:defRPr/>
              </a:pPr>
              <a:t>‹#›</a:t>
            </a:fld>
            <a:endParaRPr lang="en-US" sz="1000" dirty="0">
              <a:solidFill>
                <a:schemeClr val="bg1">
                  <a:lumMod val="50000"/>
                </a:schemeClr>
              </a:solidFill>
              <a:latin typeface="Verdana" charset="0"/>
            </a:endParaRPr>
          </a:p>
        </p:txBody>
      </p:sp>
      <p:cxnSp>
        <p:nvCxnSpPr>
          <p:cNvPr id="4" name="Straight Connector 3"/>
          <p:cNvCxnSpPr/>
          <p:nvPr userDrawn="1"/>
        </p:nvCxnSpPr>
        <p:spPr>
          <a:xfrm>
            <a:off x="838200" y="609600"/>
            <a:ext cx="8305800" cy="0"/>
          </a:xfrm>
          <a:prstGeom prst="line">
            <a:avLst/>
          </a:prstGeom>
          <a:ln w="38100">
            <a:solidFill>
              <a:srgbClr val="14888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609600"/>
            <a:ext cx="304800" cy="0"/>
          </a:xfrm>
          <a:prstGeom prst="line">
            <a:avLst/>
          </a:prstGeom>
          <a:ln w="38100">
            <a:solidFill>
              <a:srgbClr val="148889"/>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9144000" cy="6858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descr="EP Master Logo  20 136 137 smoothed by plp.ai"/>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72000" y="6553200"/>
            <a:ext cx="609600" cy="242170"/>
          </a:xfrm>
          <a:prstGeom prst="rect">
            <a:avLst/>
          </a:prstGeom>
        </p:spPr>
      </p:pic>
      <p:pic>
        <p:nvPicPr>
          <p:cNvPr id="6" name="Picture 5" descr="Lifestyle icon revised.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1000" y="381000"/>
            <a:ext cx="381000" cy="381000"/>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ransition xmlns:p14="http://schemas.microsoft.com/office/powerpoint/2010/main" advTm="0"/>
  <p:timing>
    <p:tnLst>
      <p:par>
        <p:cTn xmlns:p14="http://schemas.microsoft.com/office/powerpoint/2010/main" id="1" dur="indefinite" restart="never" nodeType="tmRoot"/>
      </p:par>
    </p:tnLst>
  </p:timing>
  <p:hf hdr="0" ftr="0" dt="0"/>
  <p:txStyles>
    <p:titleStyle>
      <a:lvl1pPr algn="r" rtl="0" eaLnBrk="0" fontAlgn="base" hangingPunct="0">
        <a:lnSpc>
          <a:spcPts val="3400"/>
        </a:lnSpc>
        <a:spcBef>
          <a:spcPct val="0"/>
        </a:spcBef>
        <a:spcAft>
          <a:spcPct val="0"/>
        </a:spcAft>
        <a:defRPr sz="2800" kern="1200">
          <a:solidFill>
            <a:srgbClr val="000000"/>
          </a:solidFill>
          <a:latin typeface="Verdana" pitchFamily="34" charset="0"/>
          <a:ea typeface="ＭＳ Ｐゴシック" charset="-128"/>
          <a:cs typeface="ＭＳ Ｐゴシック" charset="-128"/>
        </a:defRPr>
      </a:lvl1pPr>
      <a:lvl2pPr algn="r" rtl="0" eaLnBrk="0" fontAlgn="base" hangingPunct="0">
        <a:lnSpc>
          <a:spcPts val="3400"/>
        </a:lnSpc>
        <a:spcBef>
          <a:spcPct val="0"/>
        </a:spcBef>
        <a:spcAft>
          <a:spcPct val="0"/>
        </a:spcAft>
        <a:defRPr sz="3200">
          <a:solidFill>
            <a:srgbClr val="000000"/>
          </a:solidFill>
          <a:latin typeface="Verdana" pitchFamily="34" charset="0"/>
          <a:ea typeface="ＭＳ Ｐゴシック" charset="-128"/>
          <a:cs typeface="ＭＳ Ｐゴシック" charset="-128"/>
        </a:defRPr>
      </a:lvl2pPr>
      <a:lvl3pPr algn="r" rtl="0" eaLnBrk="0" fontAlgn="base" hangingPunct="0">
        <a:lnSpc>
          <a:spcPts val="3400"/>
        </a:lnSpc>
        <a:spcBef>
          <a:spcPct val="0"/>
        </a:spcBef>
        <a:spcAft>
          <a:spcPct val="0"/>
        </a:spcAft>
        <a:defRPr sz="3200">
          <a:solidFill>
            <a:srgbClr val="000000"/>
          </a:solidFill>
          <a:latin typeface="Verdana" pitchFamily="34" charset="0"/>
          <a:ea typeface="ＭＳ Ｐゴシック" charset="-128"/>
          <a:cs typeface="ＭＳ Ｐゴシック" charset="-128"/>
        </a:defRPr>
      </a:lvl3pPr>
      <a:lvl4pPr algn="r" rtl="0" eaLnBrk="0" fontAlgn="base" hangingPunct="0">
        <a:lnSpc>
          <a:spcPts val="3400"/>
        </a:lnSpc>
        <a:spcBef>
          <a:spcPct val="0"/>
        </a:spcBef>
        <a:spcAft>
          <a:spcPct val="0"/>
        </a:spcAft>
        <a:defRPr sz="3200">
          <a:solidFill>
            <a:srgbClr val="000000"/>
          </a:solidFill>
          <a:latin typeface="Verdana" pitchFamily="34" charset="0"/>
          <a:ea typeface="ＭＳ Ｐゴシック" charset="-128"/>
          <a:cs typeface="ＭＳ Ｐゴシック" charset="-128"/>
        </a:defRPr>
      </a:lvl4pPr>
      <a:lvl5pPr algn="r" rtl="0" eaLnBrk="0" fontAlgn="base" hangingPunct="0">
        <a:lnSpc>
          <a:spcPts val="3400"/>
        </a:lnSpc>
        <a:spcBef>
          <a:spcPct val="0"/>
        </a:spcBef>
        <a:spcAft>
          <a:spcPct val="0"/>
        </a:spcAft>
        <a:defRPr sz="3200">
          <a:solidFill>
            <a:srgbClr val="000000"/>
          </a:solidFill>
          <a:latin typeface="Verdana" pitchFamily="34" charset="0"/>
          <a:ea typeface="ＭＳ Ｐゴシック" charset="-128"/>
          <a:cs typeface="ＭＳ Ｐゴシック" charset="-128"/>
        </a:defRPr>
      </a:lvl5pPr>
      <a:lvl6pPr marL="457200" algn="r" rtl="0" fontAlgn="base">
        <a:lnSpc>
          <a:spcPts val="3400"/>
        </a:lnSpc>
        <a:spcBef>
          <a:spcPct val="0"/>
        </a:spcBef>
        <a:spcAft>
          <a:spcPct val="0"/>
        </a:spcAft>
        <a:defRPr sz="3200">
          <a:solidFill>
            <a:schemeClr val="bg1"/>
          </a:solidFill>
          <a:latin typeface="Verdana" pitchFamily="34" charset="0"/>
        </a:defRPr>
      </a:lvl6pPr>
      <a:lvl7pPr marL="914400" algn="r" rtl="0" fontAlgn="base">
        <a:lnSpc>
          <a:spcPts val="3400"/>
        </a:lnSpc>
        <a:spcBef>
          <a:spcPct val="0"/>
        </a:spcBef>
        <a:spcAft>
          <a:spcPct val="0"/>
        </a:spcAft>
        <a:defRPr sz="3200">
          <a:solidFill>
            <a:schemeClr val="bg1"/>
          </a:solidFill>
          <a:latin typeface="Verdana" pitchFamily="34" charset="0"/>
        </a:defRPr>
      </a:lvl7pPr>
      <a:lvl8pPr marL="1371600" algn="r" rtl="0" fontAlgn="base">
        <a:lnSpc>
          <a:spcPts val="3400"/>
        </a:lnSpc>
        <a:spcBef>
          <a:spcPct val="0"/>
        </a:spcBef>
        <a:spcAft>
          <a:spcPct val="0"/>
        </a:spcAft>
        <a:defRPr sz="3200">
          <a:solidFill>
            <a:schemeClr val="bg1"/>
          </a:solidFill>
          <a:latin typeface="Verdana" pitchFamily="34" charset="0"/>
        </a:defRPr>
      </a:lvl8pPr>
      <a:lvl9pPr marL="1828800" algn="r" rtl="0" fontAlgn="base">
        <a:lnSpc>
          <a:spcPts val="3400"/>
        </a:lnSpc>
        <a:spcBef>
          <a:spcPct val="0"/>
        </a:spcBef>
        <a:spcAft>
          <a:spcPct val="0"/>
        </a:spcAft>
        <a:defRPr sz="3200">
          <a:solidFill>
            <a:schemeClr val="bg1"/>
          </a:solidFill>
          <a:latin typeface="Verdana" pitchFamily="34" charset="0"/>
        </a:defRPr>
      </a:lvl9pPr>
    </p:titleStyle>
    <p:bodyStyle>
      <a:lvl1pPr marL="514350" indent="-514350" algn="l" rtl="0" eaLnBrk="0" fontAlgn="base" hangingPunct="0">
        <a:spcBef>
          <a:spcPct val="20000"/>
        </a:spcBef>
        <a:spcAft>
          <a:spcPct val="0"/>
        </a:spcAft>
        <a:buClrTx/>
        <a:buFont typeface="+mj-lt"/>
        <a:buAutoNum type="arabicPeriod"/>
        <a:defRPr sz="2800" kern="1200">
          <a:solidFill>
            <a:srgbClr val="000000"/>
          </a:solidFill>
          <a:latin typeface="Verdana" pitchFamily="34" charset="0"/>
          <a:ea typeface="ＭＳ Ｐゴシック" charset="-128"/>
          <a:cs typeface="ＭＳ Ｐゴシック" charset="-128"/>
        </a:defRPr>
      </a:lvl1pPr>
      <a:lvl2pPr marL="914400" indent="-457200" algn="l" rtl="0" eaLnBrk="0" fontAlgn="base" hangingPunct="0">
        <a:spcBef>
          <a:spcPct val="20000"/>
        </a:spcBef>
        <a:spcAft>
          <a:spcPct val="0"/>
        </a:spcAft>
        <a:buClrTx/>
        <a:buFont typeface="+mj-lt"/>
        <a:buAutoNum type="arabicPeriod"/>
        <a:defRPr sz="2400" kern="1200">
          <a:solidFill>
            <a:srgbClr val="000000"/>
          </a:solidFill>
          <a:latin typeface="Verdana" pitchFamily="34" charset="0"/>
          <a:ea typeface="ＭＳ Ｐゴシック" charset="-128"/>
          <a:cs typeface="+mn-cs"/>
        </a:defRPr>
      </a:lvl2pPr>
      <a:lvl3pPr marL="1371600" indent="-457200" algn="l" rtl="0" eaLnBrk="0" fontAlgn="base" hangingPunct="0">
        <a:spcBef>
          <a:spcPct val="20000"/>
        </a:spcBef>
        <a:spcAft>
          <a:spcPct val="0"/>
        </a:spcAft>
        <a:buClrTx/>
        <a:buFont typeface="+mj-lt"/>
        <a:buAutoNum type="arabicPeriod"/>
        <a:defRPr sz="2000" kern="1200">
          <a:solidFill>
            <a:srgbClr val="000000"/>
          </a:solidFill>
          <a:latin typeface="Verdana" pitchFamily="34" charset="0"/>
          <a:ea typeface="ＭＳ Ｐゴシック" charset="-128"/>
          <a:cs typeface="+mn-cs"/>
        </a:defRPr>
      </a:lvl3pPr>
      <a:lvl4pPr marL="1828800" indent="-457200" algn="l" rtl="0" eaLnBrk="0" fontAlgn="base" hangingPunct="0">
        <a:spcBef>
          <a:spcPct val="20000"/>
        </a:spcBef>
        <a:spcAft>
          <a:spcPct val="0"/>
        </a:spcAft>
        <a:buClrTx/>
        <a:buFont typeface="+mj-lt"/>
        <a:buAutoNum type="arabicPeriod"/>
        <a:defRPr sz="2000" kern="1200">
          <a:solidFill>
            <a:srgbClr val="000000"/>
          </a:solidFill>
          <a:latin typeface="Verdana" pitchFamily="34" charset="0"/>
          <a:ea typeface="ＭＳ Ｐゴシック" charset="-128"/>
          <a:cs typeface="+mn-cs"/>
        </a:defRPr>
      </a:lvl4pPr>
      <a:lvl5pPr marL="2286000" indent="-457200" algn="l" rtl="0" eaLnBrk="0" fontAlgn="base" hangingPunct="0">
        <a:spcBef>
          <a:spcPct val="20000"/>
        </a:spcBef>
        <a:spcAft>
          <a:spcPct val="0"/>
        </a:spcAft>
        <a:buClrTx/>
        <a:buFont typeface="+mj-lt"/>
        <a:buAutoNum type="arabicPeriod"/>
        <a:defRPr sz="2000" kern="1200">
          <a:solidFill>
            <a:srgbClr val="000000"/>
          </a:solidFill>
          <a:latin typeface="Verdana"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5"/>
          <p:cNvSpPr>
            <a:spLocks noGrp="1"/>
          </p:cNvSpPr>
          <p:nvPr>
            <p:ph idx="1"/>
          </p:nvPr>
        </p:nvSpPr>
        <p:spPr>
          <a:xfrm>
            <a:off x="533400" y="1524000"/>
            <a:ext cx="8305800" cy="4114800"/>
          </a:xfrm>
        </p:spPr>
        <p:txBody>
          <a:bodyPr/>
          <a:lstStyle/>
          <a:p>
            <a:pPr algn="ctr">
              <a:buNone/>
            </a:pPr>
            <a:endParaRPr lang="en-US" sz="4400" dirty="0" smtClean="0">
              <a:solidFill>
                <a:schemeClr val="tx1"/>
              </a:solidFill>
              <a:latin typeface="Adobe Caslon Pro" charset="0"/>
              <a:ea typeface="ＭＳ Ｐゴシック" charset="0"/>
              <a:cs typeface="ＭＳ Ｐゴシック" charset="0"/>
            </a:endParaRPr>
          </a:p>
          <a:p>
            <a:pPr algn="ctr">
              <a:buNone/>
            </a:pPr>
            <a:r>
              <a:rPr lang="en-US" sz="4400" dirty="0" smtClean="0">
                <a:solidFill>
                  <a:schemeClr val="tx1"/>
                </a:solidFill>
                <a:latin typeface="Adobe Caslon Pro" charset="0"/>
                <a:ea typeface="ＭＳ Ｐゴシック" charset="0"/>
                <a:cs typeface="ＭＳ Ｐゴシック" charset="0"/>
              </a:rPr>
              <a:t>The </a:t>
            </a:r>
            <a:r>
              <a:rPr lang="en-US" sz="4400" dirty="0" smtClean="0">
                <a:solidFill>
                  <a:schemeClr val="tx1"/>
                </a:solidFill>
                <a:latin typeface="Adobe Caslon Pro" charset="0"/>
                <a:ea typeface="ＭＳ Ｐゴシック" charset="0"/>
                <a:cs typeface="ＭＳ Ｐゴシック" charset="0"/>
              </a:rPr>
              <a:t>Gift of Good Manners</a:t>
            </a:r>
          </a:p>
          <a:p>
            <a:pPr algn="ctr">
              <a:buNone/>
            </a:pPr>
            <a:endParaRPr lang="en-US" sz="4400" dirty="0" smtClean="0">
              <a:solidFill>
                <a:schemeClr val="tx1"/>
              </a:solidFill>
              <a:latin typeface="Adobe Caslon Pro" charset="0"/>
              <a:ea typeface="ＭＳ Ｐゴシック" charset="0"/>
              <a:cs typeface="ＭＳ Ｐゴシック" charset="0"/>
            </a:endParaRPr>
          </a:p>
          <a:p>
            <a:pPr algn="ctr">
              <a:buNone/>
            </a:pPr>
            <a:r>
              <a:rPr lang="en-US" sz="3200" dirty="0" smtClean="0">
                <a:solidFill>
                  <a:schemeClr val="tx1"/>
                </a:solidFill>
                <a:latin typeface="Adobe Caslon Pro" charset="0"/>
                <a:ea typeface="ＭＳ Ｐゴシック" charset="0"/>
                <a:cs typeface="ＭＳ Ｐゴシック" charset="0"/>
              </a:rPr>
              <a:t>Section 1</a:t>
            </a:r>
            <a:endParaRPr lang="en-US" sz="3200" dirty="0" smtClean="0">
              <a:solidFill>
                <a:schemeClr val="tx1"/>
              </a:solidFill>
              <a:latin typeface="Adobe Caslon Pro" charset="0"/>
              <a:ea typeface="ＭＳ Ｐゴシック" charset="0"/>
              <a:cs typeface="ＭＳ Ｐゴシック" charset="0"/>
            </a:endParaRPr>
          </a:p>
          <a:p>
            <a:pPr algn="ctr">
              <a:buNone/>
            </a:pPr>
            <a:r>
              <a:rPr lang="en-US" sz="3200" dirty="0" smtClean="0">
                <a:solidFill>
                  <a:schemeClr val="tx1"/>
                </a:solidFill>
                <a:latin typeface="Adobe Caslon Pro" charset="0"/>
                <a:ea typeface="ＭＳ Ｐゴシック" charset="0"/>
                <a:cs typeface="ＭＳ Ｐゴシック" charset="0"/>
              </a:rPr>
              <a:t>What </a:t>
            </a:r>
            <a:r>
              <a:rPr lang="en-US" sz="3200" dirty="0" smtClean="0">
                <a:solidFill>
                  <a:schemeClr val="tx1"/>
                </a:solidFill>
                <a:latin typeface="Adobe Caslon Pro" charset="0"/>
                <a:ea typeface="ＭＳ Ｐゴシック" charset="0"/>
                <a:cs typeface="ＭＳ Ｐゴシック" charset="0"/>
              </a:rPr>
              <a:t>Is Etiquette?</a:t>
            </a:r>
            <a:endParaRPr lang="en-US" sz="3200" dirty="0" smtClean="0">
              <a:solidFill>
                <a:schemeClr val="tx1"/>
              </a:solidFill>
              <a:latin typeface="Adobe Caslon Pro" charset="0"/>
              <a:ea typeface="ＭＳ Ｐゴシック" charset="0"/>
              <a:cs typeface="ＭＳ Ｐゴシック" charset="0"/>
            </a:endParaRPr>
          </a:p>
          <a:p>
            <a:pPr algn="ctr">
              <a:buNone/>
            </a:pPr>
            <a:endParaRPr lang="en-US" sz="4400" dirty="0" smtClean="0">
              <a:solidFill>
                <a:schemeClr val="tx1"/>
              </a:solidFill>
              <a:latin typeface="Adobe Caslon Pro" charset="0"/>
              <a:ea typeface="ＭＳ Ｐゴシック" charset="0"/>
              <a:cs typeface="ＭＳ Ｐゴシック" charset="0"/>
            </a:endParaRPr>
          </a:p>
          <a:p>
            <a:pPr algn="ctr">
              <a:buNone/>
            </a:pPr>
            <a:endParaRPr lang="en-US" sz="4400" dirty="0">
              <a:solidFill>
                <a:schemeClr val="tx1"/>
              </a:solidFill>
              <a:latin typeface="Adobe Caslon Pro" charset="0"/>
              <a:ea typeface="ＭＳ Ｐゴシック" charset="0"/>
              <a:cs typeface="ＭＳ Ｐゴシック" charset="0"/>
            </a:endParaRPr>
          </a:p>
        </p:txBody>
      </p:sp>
      <p:sp>
        <p:nvSpPr>
          <p:cNvPr id="7" name="TextBox 6"/>
          <p:cNvSpPr txBox="1"/>
          <p:nvPr/>
        </p:nvSpPr>
        <p:spPr>
          <a:xfrm>
            <a:off x="2439896" y="0"/>
            <a:ext cx="6704104" cy="646331"/>
          </a:xfrm>
          <a:prstGeom prst="rect">
            <a:avLst/>
          </a:prstGeom>
          <a:noFill/>
        </p:spPr>
        <p:txBody>
          <a:bodyPr wrap="square">
            <a:spAutoFit/>
          </a:bodyPr>
          <a:lstStyle/>
          <a:p>
            <a:pPr>
              <a:defRPr/>
            </a:pPr>
            <a:r>
              <a:rPr lang="en-US" sz="3600" dirty="0">
                <a:latin typeface="Adobe Caslon Pro" pitchFamily="18" charset="0"/>
                <a:ea typeface="+mj-ea"/>
                <a:cs typeface="+mj-cs"/>
              </a:rPr>
              <a:t>Etiquette for Children and Youth</a:t>
            </a:r>
          </a:p>
        </p:txBody>
      </p:sp>
      <p:pic>
        <p:nvPicPr>
          <p:cNvPr id="2" name="Picture 1"/>
          <p:cNvPicPr>
            <a:picLocks noChangeAspect="1"/>
          </p:cNvPicPr>
          <p:nvPr/>
        </p:nvPicPr>
        <p:blipFill>
          <a:blip r:embed="rId3"/>
          <a:stretch>
            <a:fillRect/>
          </a:stretch>
        </p:blipFill>
        <p:spPr>
          <a:xfrm>
            <a:off x="3784600" y="3378200"/>
            <a:ext cx="1562100" cy="355600"/>
          </a:xfrm>
          <a:prstGeom prst="rect">
            <a:avLst/>
          </a:prstGeom>
        </p:spPr>
      </p:pic>
      <p:pic>
        <p:nvPicPr>
          <p:cNvPr id="4" name="Picture 3"/>
          <p:cNvPicPr>
            <a:picLocks noChangeAspect="1"/>
          </p:cNvPicPr>
          <p:nvPr/>
        </p:nvPicPr>
        <p:blipFill>
          <a:blip r:embed="rId4"/>
          <a:stretch>
            <a:fillRect/>
          </a:stretch>
        </p:blipFill>
        <p:spPr>
          <a:xfrm>
            <a:off x="3276600" y="1295400"/>
            <a:ext cx="2463800" cy="932249"/>
          </a:xfrm>
          <a:prstGeom prst="rect">
            <a:avLst/>
          </a:prstGeom>
        </p:spPr>
      </p:pic>
    </p:spTree>
    <p:extLst>
      <p:ext uri="{BB962C8B-B14F-4D97-AF65-F5344CB8AC3E}">
        <p14:creationId xmlns:p14="http://schemas.microsoft.com/office/powerpoint/2010/main" val="29577485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xfrm>
            <a:off x="838200" y="76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Consideration</a:t>
            </a:r>
          </a:p>
        </p:txBody>
      </p:sp>
      <p:sp>
        <p:nvSpPr>
          <p:cNvPr id="1744899" name="Rectangle 3"/>
          <p:cNvSpPr>
            <a:spLocks noGrp="1" noChangeArrowheads="1"/>
          </p:cNvSpPr>
          <p:nvPr>
            <p:ph idx="1"/>
          </p:nvPr>
        </p:nvSpPr>
        <p:spPr>
          <a:xfrm>
            <a:off x="990600" y="1600200"/>
            <a:ext cx="7924800" cy="1897061"/>
          </a:xfrm>
        </p:spPr>
        <p:txBody>
          <a:bodyPr/>
          <a:lstStyle/>
          <a:p>
            <a:pPr>
              <a:buFont typeface="Wingdings" charset="0"/>
              <a:buNone/>
            </a:pPr>
            <a:r>
              <a:rPr lang="en-US" sz="4400" dirty="0">
                <a:solidFill>
                  <a:srgbClr val="148889"/>
                </a:solidFill>
                <a:latin typeface="Adobe Caslon Pro" charset="0"/>
                <a:ea typeface="ＭＳ Ｐゴシック" charset="0"/>
                <a:cs typeface="ＭＳ Ｐゴシック" charset="0"/>
              </a:rPr>
              <a:t>Consideration</a:t>
            </a:r>
            <a:r>
              <a:rPr lang="en-US" sz="4400" dirty="0" smtClean="0">
                <a:solidFill>
                  <a:srgbClr val="148889"/>
                </a:solidFill>
                <a:latin typeface="Adobe Caslon Pro" charset="0"/>
                <a:ea typeface="ＭＳ Ｐゴシック" charset="0"/>
                <a:cs typeface="ＭＳ Ｐゴシック" charset="0"/>
              </a:rPr>
              <a:t> </a:t>
            </a:r>
            <a:r>
              <a:rPr lang="en-US" sz="4000" dirty="0" smtClean="0">
                <a:solidFill>
                  <a:srgbClr val="000000"/>
                </a:solidFill>
                <a:latin typeface="Adobe Caslon Pro" charset="0"/>
                <a:ea typeface="ＭＳ Ｐゴシック" charset="0"/>
                <a:cs typeface="ＭＳ Ｐゴシック" charset="0"/>
              </a:rPr>
              <a:t>simply means:</a:t>
            </a:r>
          </a:p>
          <a:p>
            <a:pPr marL="571500" indent="-571500">
              <a:lnSpc>
                <a:spcPts val="3540"/>
              </a:lnSpc>
              <a:spcBef>
                <a:spcPts val="2568"/>
              </a:spcBef>
              <a:buClr>
                <a:srgbClr val="148889"/>
              </a:buClr>
              <a:buFont typeface="Wingdings" charset="2"/>
              <a:buChar char="§"/>
            </a:pPr>
            <a:r>
              <a:rPr lang="en-US" sz="3200" dirty="0">
                <a:solidFill>
                  <a:srgbClr val="000000"/>
                </a:solidFill>
                <a:latin typeface="Adobe Caslon Pro" charset="0"/>
                <a:ea typeface="ＭＳ Ｐゴシック" charset="0"/>
                <a:cs typeface="ＭＳ Ｐゴシック" charset="0"/>
              </a:rPr>
              <a:t>T</a:t>
            </a:r>
            <a:r>
              <a:rPr lang="en-US" sz="3200" dirty="0" smtClean="0">
                <a:solidFill>
                  <a:srgbClr val="000000"/>
                </a:solidFill>
                <a:latin typeface="Adobe Caslon Pro" charset="0"/>
                <a:ea typeface="ＭＳ Ｐゴシック" charset="0"/>
                <a:cs typeface="ＭＳ Ｐゴシック" charset="0"/>
              </a:rPr>
              <a:t>hinking about </a:t>
            </a:r>
            <a:r>
              <a:rPr lang="en-US" sz="3200" dirty="0">
                <a:solidFill>
                  <a:srgbClr val="000000"/>
                </a:solidFill>
                <a:latin typeface="Adobe Caslon Pro" charset="0"/>
                <a:ea typeface="ＭＳ Ｐゴシック" charset="0"/>
                <a:cs typeface="ＭＳ Ｐゴシック" charset="0"/>
              </a:rPr>
              <a:t> </a:t>
            </a:r>
            <a:r>
              <a:rPr lang="en-US" sz="3200" dirty="0" smtClean="0">
                <a:solidFill>
                  <a:srgbClr val="000000"/>
                </a:solidFill>
                <a:latin typeface="Adobe Caslon Pro" charset="0"/>
                <a:ea typeface="ＭＳ Ｐゴシック" charset="0"/>
                <a:cs typeface="ＭＳ Ｐゴシック" charset="0"/>
              </a:rPr>
              <a:t>and being aware of others who are involved.</a:t>
            </a:r>
          </a:p>
          <a:p>
            <a:pPr marL="571500" indent="-571500">
              <a:lnSpc>
                <a:spcPts val="3540"/>
              </a:lnSpc>
              <a:spcBef>
                <a:spcPts val="2568"/>
              </a:spcBef>
              <a:buClr>
                <a:srgbClr val="148889"/>
              </a:buClr>
              <a:buFont typeface="Wingdings" charset="2"/>
              <a:buChar char="§"/>
            </a:pPr>
            <a:r>
              <a:rPr lang="en-US" sz="3200" dirty="0" smtClean="0">
                <a:solidFill>
                  <a:srgbClr val="000000"/>
                </a:solidFill>
                <a:latin typeface="Adobe Caslon Pro" charset="0"/>
                <a:ea typeface="ＭＳ Ｐゴシック" charset="0"/>
                <a:cs typeface="ＭＳ Ｐゴシック" charset="0"/>
              </a:rPr>
              <a:t>Golden Rule.</a:t>
            </a:r>
          </a:p>
          <a:p>
            <a:pPr marL="571500" indent="-571500">
              <a:lnSpc>
                <a:spcPts val="3540"/>
              </a:lnSpc>
              <a:spcBef>
                <a:spcPts val="2568"/>
              </a:spcBef>
              <a:buClr>
                <a:srgbClr val="148889"/>
              </a:buClr>
              <a:buFont typeface="Wingdings" charset="2"/>
              <a:buChar char="§"/>
            </a:pPr>
            <a:r>
              <a:rPr lang="en-US" sz="3200" dirty="0" smtClean="0">
                <a:solidFill>
                  <a:srgbClr val="000000"/>
                </a:solidFill>
                <a:latin typeface="Adobe Caslon Pro" charset="0"/>
                <a:ea typeface="ＭＳ Ｐゴシック" charset="0"/>
                <a:cs typeface="ＭＳ Ｐゴシック" charset="0"/>
              </a:rPr>
              <a:t>Platinum Rule.</a:t>
            </a:r>
            <a:endParaRPr lang="en-US" sz="3200" dirty="0">
              <a:solidFill>
                <a:srgbClr val="000000"/>
              </a:solidFill>
              <a:latin typeface="Adobe Caslon Pro" charset="0"/>
              <a:ea typeface="ＭＳ Ｐゴシック" charset="0"/>
              <a:cs typeface="ＭＳ Ｐゴシック" charset="0"/>
            </a:endParaRPr>
          </a:p>
        </p:txBody>
      </p:sp>
    </p:spTree>
    <p:extLst>
      <p:ext uri="{BB962C8B-B14F-4D97-AF65-F5344CB8AC3E}">
        <p14:creationId xmlns:p14="http://schemas.microsoft.com/office/powerpoint/2010/main" val="3209205209"/>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4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4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4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4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457200" y="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Respect</a:t>
            </a:r>
          </a:p>
        </p:txBody>
      </p:sp>
      <p:sp>
        <p:nvSpPr>
          <p:cNvPr id="1740803" name="Rectangle 3"/>
          <p:cNvSpPr>
            <a:spLocks noGrp="1" noChangeArrowheads="1"/>
          </p:cNvSpPr>
          <p:nvPr>
            <p:ph idx="1"/>
          </p:nvPr>
        </p:nvSpPr>
        <p:spPr>
          <a:xfrm>
            <a:off x="1143000" y="1219200"/>
            <a:ext cx="7543800" cy="4800600"/>
          </a:xfrm>
        </p:spPr>
        <p:txBody>
          <a:bodyPr/>
          <a:lstStyle/>
          <a:p>
            <a:pPr marL="52388" indent="-52388">
              <a:buClr>
                <a:srgbClr val="990033"/>
              </a:buClr>
              <a:buFont typeface="Wingdings" charset="0"/>
              <a:buNone/>
            </a:pPr>
            <a:r>
              <a:rPr lang="en-US" sz="4000" dirty="0">
                <a:solidFill>
                  <a:srgbClr val="148889"/>
                </a:solidFill>
                <a:latin typeface="Adobe Caslon Pro" charset="0"/>
                <a:ea typeface="ＭＳ Ｐゴシック" charset="0"/>
                <a:cs typeface="ＭＳ Ｐゴシック" charset="0"/>
              </a:rPr>
              <a:t>Respect </a:t>
            </a:r>
            <a:r>
              <a:rPr lang="en-US" sz="3600" dirty="0">
                <a:solidFill>
                  <a:srgbClr val="000000"/>
                </a:solidFill>
                <a:latin typeface="Adobe Caslon Pro" charset="0"/>
                <a:ea typeface="ＭＳ Ｐゴシック" charset="0"/>
                <a:cs typeface="ＭＳ Ｐゴシック" charset="0"/>
              </a:rPr>
              <a:t>means caring for and </a:t>
            </a:r>
            <a:r>
              <a:rPr lang="en-US" sz="3600" dirty="0" smtClean="0">
                <a:solidFill>
                  <a:srgbClr val="000000"/>
                </a:solidFill>
                <a:latin typeface="Adobe Caslon Pro" charset="0"/>
                <a:ea typeface="ＭＳ Ｐゴシック" charset="0"/>
                <a:cs typeface="ＭＳ Ｐゴシック" charset="0"/>
              </a:rPr>
              <a:t>accepting others </a:t>
            </a:r>
            <a:r>
              <a:rPr lang="en-US" sz="3600" dirty="0">
                <a:solidFill>
                  <a:srgbClr val="000000"/>
                </a:solidFill>
                <a:latin typeface="Adobe Caslon Pro" charset="0"/>
                <a:ea typeface="ＭＳ Ｐゴシック" charset="0"/>
                <a:cs typeface="ＭＳ Ｐゴシック" charset="0"/>
              </a:rPr>
              <a:t>just as they are.</a:t>
            </a:r>
          </a:p>
          <a:p>
            <a:pPr marL="52388" indent="-52388">
              <a:buClr>
                <a:srgbClr val="990033"/>
              </a:buClr>
              <a:buFont typeface="Wingdings" charset="0"/>
              <a:buNone/>
            </a:pPr>
            <a:endParaRPr lang="en-US" sz="1600" dirty="0">
              <a:latin typeface="Adobe Caslon Pro" charset="0"/>
              <a:ea typeface="ＭＳ Ｐゴシック" charset="0"/>
              <a:cs typeface="ＭＳ Ｐゴシック" charset="0"/>
            </a:endParaRPr>
          </a:p>
          <a:p>
            <a:pPr marL="52388" indent="-52388">
              <a:buClr>
                <a:srgbClr val="990033"/>
              </a:buClr>
              <a:buFont typeface="Wingdings" charset="0"/>
              <a:buNone/>
            </a:pPr>
            <a:r>
              <a:rPr lang="en-US" sz="4000" dirty="0">
                <a:solidFill>
                  <a:srgbClr val="148889"/>
                </a:solidFill>
                <a:latin typeface="Adobe Caslon Pro" charset="0"/>
                <a:ea typeface="ＭＳ Ｐゴシック" charset="0"/>
                <a:cs typeface="ＭＳ Ｐゴシック" charset="0"/>
              </a:rPr>
              <a:t>Respect </a:t>
            </a:r>
            <a:r>
              <a:rPr lang="en-US" sz="3600" dirty="0">
                <a:solidFill>
                  <a:srgbClr val="000000"/>
                </a:solidFill>
                <a:latin typeface="Adobe Caslon Pro" charset="0"/>
                <a:ea typeface="ＭＳ Ｐゴシック" charset="0"/>
                <a:cs typeface="ＭＳ Ｐゴシック" charset="0"/>
              </a:rPr>
              <a:t>means caring for yourself.</a:t>
            </a:r>
          </a:p>
          <a:p>
            <a:pPr marL="52388" indent="-52388">
              <a:buClr>
                <a:srgbClr val="990033"/>
              </a:buClr>
              <a:buFont typeface="Wingdings" charset="0"/>
              <a:buNone/>
            </a:pPr>
            <a:endParaRPr lang="en-US" sz="1600" dirty="0">
              <a:latin typeface="Adobe Caslon Pro" charset="0"/>
              <a:ea typeface="ＭＳ Ｐゴシック" charset="0"/>
              <a:cs typeface="ＭＳ Ｐゴシック" charset="0"/>
            </a:endParaRPr>
          </a:p>
          <a:p>
            <a:pPr marL="52388" indent="-52388">
              <a:buClr>
                <a:srgbClr val="990033"/>
              </a:buClr>
              <a:buFont typeface="Wingdings" charset="0"/>
              <a:buNone/>
            </a:pPr>
            <a:r>
              <a:rPr lang="en-US" sz="4000" dirty="0">
                <a:solidFill>
                  <a:srgbClr val="148889"/>
                </a:solidFill>
                <a:latin typeface="Adobe Caslon Pro" charset="0"/>
                <a:ea typeface="ＭＳ Ｐゴシック" charset="0"/>
                <a:cs typeface="ＭＳ Ｐゴシック" charset="0"/>
              </a:rPr>
              <a:t>Respect </a:t>
            </a:r>
            <a:r>
              <a:rPr lang="en-US" sz="3600" dirty="0">
                <a:solidFill>
                  <a:srgbClr val="000000"/>
                </a:solidFill>
                <a:latin typeface="Adobe Caslon Pro" charset="0"/>
                <a:ea typeface="ＭＳ Ｐゴシック" charset="0"/>
                <a:cs typeface="ＭＳ Ｐゴシック" charset="0"/>
              </a:rPr>
              <a:t>means caring for things that are important to you and others.</a:t>
            </a:r>
          </a:p>
          <a:p>
            <a:pPr marL="52388" indent="-52388">
              <a:buFont typeface="Wingdings" charset="0"/>
              <a:buNone/>
            </a:pPr>
            <a:endParaRPr lang="en-US" sz="3600" dirty="0">
              <a:latin typeface="Adobe Caslon Pro" charset="0"/>
              <a:ea typeface="ＭＳ Ｐゴシック" charset="0"/>
              <a:cs typeface="ＭＳ Ｐゴシック" charset="0"/>
            </a:endParaRPr>
          </a:p>
        </p:txBody>
      </p:sp>
    </p:spTree>
    <p:extLst>
      <p:ext uri="{BB962C8B-B14F-4D97-AF65-F5344CB8AC3E}">
        <p14:creationId xmlns:p14="http://schemas.microsoft.com/office/powerpoint/2010/main" val="2423766653"/>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026"/>
          <p:cNvSpPr>
            <a:spLocks noGrp="1" noChangeArrowheads="1"/>
          </p:cNvSpPr>
          <p:nvPr>
            <p:ph type="title"/>
          </p:nvPr>
        </p:nvSpPr>
        <p:spPr bwMode="auto">
          <a:xfrm>
            <a:off x="838200" y="76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Formula for Respect</a:t>
            </a:r>
          </a:p>
        </p:txBody>
      </p:sp>
      <p:sp>
        <p:nvSpPr>
          <p:cNvPr id="1742851" name="Rectangle 1027"/>
          <p:cNvSpPr>
            <a:spLocks noGrp="1" noChangeArrowheads="1"/>
          </p:cNvSpPr>
          <p:nvPr>
            <p:ph idx="1"/>
          </p:nvPr>
        </p:nvSpPr>
        <p:spPr>
          <a:xfrm>
            <a:off x="152400" y="1600200"/>
            <a:ext cx="8610600" cy="1981200"/>
          </a:xfrm>
        </p:spPr>
        <p:txBody>
          <a:bodyPr/>
          <a:lstStyle/>
          <a:p>
            <a:pPr lvl="1">
              <a:buFont typeface="Wingdings" charset="0"/>
              <a:buNone/>
            </a:pPr>
            <a:r>
              <a:rPr lang="en-US" sz="3600" dirty="0">
                <a:latin typeface="Adobe Caslon Pro" charset="0"/>
                <a:ea typeface="ＭＳ Ｐゴシック" charset="0"/>
              </a:rPr>
              <a:t> </a:t>
            </a:r>
            <a:r>
              <a:rPr lang="en-US" sz="3600" dirty="0" smtClean="0">
                <a:latin typeface="Adobe Caslon Pro" charset="0"/>
                <a:ea typeface="ＭＳ Ｐゴシック" charset="0"/>
              </a:rPr>
              <a:t>  </a:t>
            </a:r>
            <a:r>
              <a:rPr lang="en-US" sz="3600" dirty="0" smtClean="0">
                <a:solidFill>
                  <a:srgbClr val="000000"/>
                </a:solidFill>
                <a:latin typeface="Adobe Caslon Pro" charset="0"/>
                <a:ea typeface="ＭＳ Ｐゴシック" charset="0"/>
              </a:rPr>
              <a:t>Treat </a:t>
            </a:r>
            <a:r>
              <a:rPr lang="en-US" sz="3600" dirty="0">
                <a:solidFill>
                  <a:srgbClr val="000000"/>
                </a:solidFill>
                <a:latin typeface="Adobe Caslon Pro" charset="0"/>
                <a:ea typeface="ＭＳ Ｐゴシック" charset="0"/>
              </a:rPr>
              <a:t>your children with </a:t>
            </a:r>
            <a:r>
              <a:rPr lang="en-US" sz="3600" dirty="0" smtClean="0">
                <a:solidFill>
                  <a:srgbClr val="000000"/>
                </a:solidFill>
                <a:latin typeface="Adobe Caslon Pro" charset="0"/>
                <a:ea typeface="ＭＳ Ｐゴシック" charset="0"/>
              </a:rPr>
              <a:t>respect</a:t>
            </a:r>
          </a:p>
          <a:p>
            <a:pPr lvl="1">
              <a:buFont typeface="Wingdings" charset="0"/>
              <a:buNone/>
            </a:pPr>
            <a:r>
              <a:rPr lang="en-US" sz="3600" dirty="0">
                <a:solidFill>
                  <a:srgbClr val="000000"/>
                </a:solidFill>
                <a:latin typeface="Adobe Caslon Pro" charset="0"/>
                <a:ea typeface="ＭＳ Ｐゴシック" charset="0"/>
              </a:rPr>
              <a:t> </a:t>
            </a:r>
            <a:r>
              <a:rPr lang="en-US" sz="3600" dirty="0" smtClean="0">
                <a:solidFill>
                  <a:srgbClr val="000000"/>
                </a:solidFill>
                <a:latin typeface="Adobe Caslon Pro" charset="0"/>
                <a:ea typeface="ＭＳ Ｐゴシック" charset="0"/>
              </a:rPr>
              <a:t>  Treat </a:t>
            </a:r>
            <a:r>
              <a:rPr lang="en-US" sz="3600" dirty="0">
                <a:solidFill>
                  <a:srgbClr val="000000"/>
                </a:solidFill>
                <a:latin typeface="Adobe Caslon Pro" charset="0"/>
                <a:ea typeface="ＭＳ Ｐゴシック" charset="0"/>
              </a:rPr>
              <a:t>yourself with respect</a:t>
            </a:r>
          </a:p>
          <a:p>
            <a:pPr lvl="1">
              <a:buFont typeface="Wingdings" charset="0"/>
              <a:buNone/>
            </a:pPr>
            <a:r>
              <a:rPr lang="en-US" sz="3600" u="sng" dirty="0" smtClean="0">
                <a:solidFill>
                  <a:srgbClr val="000000"/>
                </a:solidFill>
                <a:latin typeface="Adobe Caslon Pro" charset="0"/>
                <a:ea typeface="ＭＳ Ｐゴシック" charset="0"/>
              </a:rPr>
              <a:t>+ Treat </a:t>
            </a:r>
            <a:r>
              <a:rPr lang="en-US" sz="3600" u="sng" dirty="0">
                <a:solidFill>
                  <a:srgbClr val="000000"/>
                </a:solidFill>
                <a:latin typeface="Adobe Caslon Pro" charset="0"/>
                <a:ea typeface="ＭＳ Ｐゴシック" charset="0"/>
              </a:rPr>
              <a:t>those around you with respect</a:t>
            </a:r>
            <a:r>
              <a:rPr lang="en-US" sz="3200" dirty="0">
                <a:latin typeface="Adobe Caslon Pro" charset="0"/>
                <a:ea typeface="ＭＳ Ｐゴシック" charset="0"/>
              </a:rPr>
              <a:t>	</a:t>
            </a:r>
            <a:endParaRPr lang="en-US" sz="3200" u="sng" dirty="0">
              <a:latin typeface="Adobe Caslon Pro" charset="0"/>
              <a:ea typeface="ＭＳ Ｐゴシック" charset="0"/>
            </a:endParaRPr>
          </a:p>
        </p:txBody>
      </p:sp>
      <p:sp>
        <p:nvSpPr>
          <p:cNvPr id="1742852" name="Text Box 1028"/>
          <p:cNvSpPr txBox="1">
            <a:spLocks noChangeArrowheads="1"/>
          </p:cNvSpPr>
          <p:nvPr/>
        </p:nvSpPr>
        <p:spPr bwMode="auto">
          <a:xfrm>
            <a:off x="838200" y="361194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None/>
            </a:pPr>
            <a:r>
              <a:rPr lang="en-US" sz="3600" b="1" dirty="0">
                <a:solidFill>
                  <a:srgbClr val="990033"/>
                </a:solidFill>
                <a:latin typeface="Times New Roman" charset="0"/>
              </a:rPr>
              <a:t> </a:t>
            </a:r>
            <a:r>
              <a:rPr lang="en-US" sz="3600" dirty="0">
                <a:solidFill>
                  <a:srgbClr val="148889"/>
                </a:solidFill>
                <a:latin typeface="Adobe Caslon Pro" charset="0"/>
              </a:rPr>
              <a:t>Your children will learn to </a:t>
            </a:r>
          </a:p>
          <a:p>
            <a:pPr eaLnBrk="1" hangingPunct="1">
              <a:buFont typeface="Wingdings" charset="0"/>
              <a:buNone/>
            </a:pPr>
            <a:r>
              <a:rPr lang="en-US" sz="3600" dirty="0">
                <a:solidFill>
                  <a:srgbClr val="148889"/>
                </a:solidFill>
                <a:latin typeface="Adobe Caslon Pro" charset="0"/>
              </a:rPr>
              <a:t> respect themselves and others.</a:t>
            </a:r>
            <a:endParaRPr lang="en-US" sz="3600" u="sng" dirty="0">
              <a:solidFill>
                <a:srgbClr val="148889"/>
              </a:solidFill>
              <a:latin typeface="Adobe Caslon Pro" charset="0"/>
            </a:endParaRPr>
          </a:p>
          <a:p>
            <a:pPr eaLnBrk="1" hangingPunct="1"/>
            <a:endParaRPr lang="en-US" dirty="0">
              <a:latin typeface="Times New Roman" charset="0"/>
            </a:endParaRPr>
          </a:p>
        </p:txBody>
      </p:sp>
    </p:spTree>
    <p:extLst>
      <p:ext uri="{BB962C8B-B14F-4D97-AF65-F5344CB8AC3E}">
        <p14:creationId xmlns:p14="http://schemas.microsoft.com/office/powerpoint/2010/main" val="1452549454"/>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42851">
                                            <p:txEl>
                                              <p:pRg st="0" end="0"/>
                                            </p:txEl>
                                          </p:spTgt>
                                        </p:tgtEl>
                                        <p:attrNameLst>
                                          <p:attrName>style.visibility</p:attrName>
                                        </p:attrNameLst>
                                      </p:cBhvr>
                                      <p:to>
                                        <p:strVal val="visible"/>
                                      </p:to>
                                    </p:set>
                                    <p:animEffect transition="in" filter="barn(inHorizontal)">
                                      <p:cBhvr>
                                        <p:cTn id="7" dur="500"/>
                                        <p:tgtEl>
                                          <p:spTgt spid="1742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742851">
                                            <p:txEl>
                                              <p:pRg st="1" end="1"/>
                                            </p:txEl>
                                          </p:spTgt>
                                        </p:tgtEl>
                                        <p:attrNameLst>
                                          <p:attrName>style.visibility</p:attrName>
                                        </p:attrNameLst>
                                      </p:cBhvr>
                                      <p:to>
                                        <p:strVal val="visible"/>
                                      </p:to>
                                    </p:set>
                                    <p:animEffect transition="in" filter="barn(inHorizontal)">
                                      <p:cBhvr>
                                        <p:cTn id="12" dur="500"/>
                                        <p:tgtEl>
                                          <p:spTgt spid="1742851">
                                            <p:txEl>
                                              <p:pRg st="1" end="1"/>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742851">
                                            <p:txEl>
                                              <p:pRg st="2" end="2"/>
                                            </p:txEl>
                                          </p:spTgt>
                                        </p:tgtEl>
                                        <p:attrNameLst>
                                          <p:attrName>style.visibility</p:attrName>
                                        </p:attrNameLst>
                                      </p:cBhvr>
                                      <p:to>
                                        <p:strVal val="visible"/>
                                      </p:to>
                                    </p:set>
                                    <p:animEffect transition="in" filter="barn(inHorizontal)">
                                      <p:cBhvr>
                                        <p:cTn id="15" dur="500"/>
                                        <p:tgtEl>
                                          <p:spTgt spid="17428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742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51" grpId="0" build="p" autoUpdateAnimBg="0"/>
      <p:bldP spid="174285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026"/>
          <p:cNvSpPr>
            <a:spLocks noGrp="1" noChangeArrowheads="1"/>
          </p:cNvSpPr>
          <p:nvPr>
            <p:ph type="title"/>
          </p:nvPr>
        </p:nvSpPr>
        <p:spPr bwMode="auto">
          <a:xfrm>
            <a:off x="3962400" y="76200"/>
            <a:ext cx="5029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Honesty</a:t>
            </a:r>
          </a:p>
        </p:txBody>
      </p:sp>
      <p:sp>
        <p:nvSpPr>
          <p:cNvPr id="1746947" name="Rectangle 1027"/>
          <p:cNvSpPr>
            <a:spLocks noGrp="1" noChangeArrowheads="1"/>
          </p:cNvSpPr>
          <p:nvPr>
            <p:ph idx="1"/>
          </p:nvPr>
        </p:nvSpPr>
        <p:spPr>
          <a:xfrm>
            <a:off x="1143000" y="1524000"/>
            <a:ext cx="7772400" cy="1600200"/>
          </a:xfrm>
        </p:spPr>
        <p:txBody>
          <a:bodyPr/>
          <a:lstStyle/>
          <a:p>
            <a:pPr marL="0" indent="0">
              <a:buFont typeface="Wingdings" charset="0"/>
              <a:buNone/>
            </a:pPr>
            <a:r>
              <a:rPr lang="en-US" sz="4400" dirty="0">
                <a:solidFill>
                  <a:srgbClr val="148889"/>
                </a:solidFill>
                <a:latin typeface="Adobe Caslon Pro" charset="0"/>
                <a:ea typeface="ＭＳ Ｐゴシック" charset="0"/>
                <a:cs typeface="ＭＳ Ｐゴシック" charset="0"/>
              </a:rPr>
              <a:t>Honesty</a:t>
            </a:r>
            <a:r>
              <a:rPr lang="en-US" sz="4000" dirty="0">
                <a:solidFill>
                  <a:srgbClr val="148889"/>
                </a:solidFill>
                <a:latin typeface="Adobe Caslon Pro" charset="0"/>
                <a:ea typeface="ＭＳ Ｐゴシック" charset="0"/>
                <a:cs typeface="ＭＳ Ｐゴシック" charset="0"/>
              </a:rPr>
              <a:t> </a:t>
            </a:r>
            <a:r>
              <a:rPr lang="en-US" sz="4000" dirty="0">
                <a:solidFill>
                  <a:srgbClr val="000000"/>
                </a:solidFill>
                <a:latin typeface="Adobe Caslon Pro" charset="0"/>
                <a:ea typeface="ＭＳ Ｐゴシック" charset="0"/>
                <a:cs typeface="ＭＳ Ｐゴシック" charset="0"/>
              </a:rPr>
              <a:t>means finding the </a:t>
            </a:r>
            <a:r>
              <a:rPr lang="en-US" sz="4000" dirty="0" smtClean="0">
                <a:solidFill>
                  <a:srgbClr val="000000"/>
                </a:solidFill>
                <a:latin typeface="Adobe Caslon Pro" charset="0"/>
                <a:ea typeface="ＭＳ Ｐゴシック" charset="0"/>
                <a:cs typeface="ＭＳ Ｐゴシック" charset="0"/>
              </a:rPr>
              <a:t>positive</a:t>
            </a:r>
            <a:br>
              <a:rPr lang="en-US" sz="4000" dirty="0" smtClean="0">
                <a:solidFill>
                  <a:srgbClr val="000000"/>
                </a:solidFill>
                <a:latin typeface="Adobe Caslon Pro" charset="0"/>
                <a:ea typeface="ＭＳ Ｐゴシック" charset="0"/>
                <a:cs typeface="ＭＳ Ｐゴシック" charset="0"/>
              </a:rPr>
            </a:br>
            <a:r>
              <a:rPr lang="en-US" sz="4000" dirty="0" smtClean="0">
                <a:solidFill>
                  <a:srgbClr val="000000"/>
                </a:solidFill>
                <a:latin typeface="Adobe Caslon Pro" charset="0"/>
                <a:ea typeface="ＭＳ Ｐゴシック" charset="0"/>
                <a:cs typeface="ＭＳ Ｐゴシック" charset="0"/>
              </a:rPr>
              <a:t>truth</a:t>
            </a:r>
            <a:endParaRPr lang="en-US" sz="4000" dirty="0">
              <a:latin typeface="Adobe Caslon Pro" charset="0"/>
              <a:ea typeface="ＭＳ Ｐゴシック" charset="0"/>
              <a:cs typeface="ＭＳ Ｐゴシック" charset="0"/>
            </a:endParaRPr>
          </a:p>
          <a:p>
            <a:pPr marL="0" indent="0">
              <a:buFont typeface="Wingdings" charset="0"/>
              <a:buNone/>
            </a:pPr>
            <a:endParaRPr lang="en-US" sz="4000" dirty="0">
              <a:latin typeface="Adobe Caslon Pro" charset="0"/>
              <a:ea typeface="ＭＳ Ｐゴシック" charset="0"/>
              <a:cs typeface="ＭＳ Ｐゴシック" charset="0"/>
            </a:endParaRPr>
          </a:p>
        </p:txBody>
      </p:sp>
      <p:sp>
        <p:nvSpPr>
          <p:cNvPr id="4" name="Rectangle 1027"/>
          <p:cNvSpPr txBox="1">
            <a:spLocks noChangeArrowheads="1"/>
          </p:cNvSpPr>
          <p:nvPr/>
        </p:nvSpPr>
        <p:spPr bwMode="auto">
          <a:xfrm>
            <a:off x="1143000" y="15240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14350" indent="-514350" algn="l" rtl="0" eaLnBrk="0" fontAlgn="base" hangingPunct="0">
              <a:spcBef>
                <a:spcPct val="20000"/>
              </a:spcBef>
              <a:spcAft>
                <a:spcPct val="0"/>
              </a:spcAft>
              <a:buClrTx/>
              <a:buFont typeface="+mj-lt"/>
              <a:buAutoNum type="arabicPeriod"/>
              <a:defRPr sz="2800" kern="1200">
                <a:solidFill>
                  <a:schemeClr val="tx2">
                    <a:lumMod val="75000"/>
                  </a:schemeClr>
                </a:solidFill>
                <a:latin typeface="Verdana" pitchFamily="34" charset="0"/>
                <a:ea typeface="ＭＳ Ｐゴシック" charset="-128"/>
                <a:cs typeface="ＭＳ Ｐゴシック" charset="-128"/>
              </a:defRPr>
            </a:lvl1pPr>
            <a:lvl2pPr marL="914400" indent="-457200" algn="l" rtl="0" eaLnBrk="0" fontAlgn="base" hangingPunct="0">
              <a:spcBef>
                <a:spcPct val="20000"/>
              </a:spcBef>
              <a:spcAft>
                <a:spcPct val="0"/>
              </a:spcAft>
              <a:buClrTx/>
              <a:buFont typeface="+mj-lt"/>
              <a:buAutoNum type="arabicPeriod"/>
              <a:defRPr sz="2400" kern="1200">
                <a:solidFill>
                  <a:schemeClr val="tx2">
                    <a:lumMod val="75000"/>
                  </a:schemeClr>
                </a:solidFill>
                <a:latin typeface="Verdana" pitchFamily="34" charset="0"/>
                <a:ea typeface="ＭＳ Ｐゴシック" charset="-128"/>
                <a:cs typeface="+mn-cs"/>
              </a:defRPr>
            </a:lvl2pPr>
            <a:lvl3pPr marL="1371600" indent="-457200" algn="l" rtl="0" eaLnBrk="0" fontAlgn="base" hangingPunct="0">
              <a:spcBef>
                <a:spcPct val="20000"/>
              </a:spcBef>
              <a:spcAft>
                <a:spcPct val="0"/>
              </a:spcAft>
              <a:buClrTx/>
              <a:buFont typeface="+mj-lt"/>
              <a:buAutoNum type="arabicPeriod"/>
              <a:defRPr sz="2000" kern="1200">
                <a:solidFill>
                  <a:schemeClr val="tx2">
                    <a:lumMod val="75000"/>
                  </a:schemeClr>
                </a:solidFill>
                <a:latin typeface="Verdana" pitchFamily="34" charset="0"/>
                <a:ea typeface="ＭＳ Ｐゴシック" charset="-128"/>
                <a:cs typeface="+mn-cs"/>
              </a:defRPr>
            </a:lvl3pPr>
            <a:lvl4pPr marL="1828800" indent="-457200" algn="l" rtl="0" eaLnBrk="0" fontAlgn="base" hangingPunct="0">
              <a:spcBef>
                <a:spcPct val="20000"/>
              </a:spcBef>
              <a:spcAft>
                <a:spcPct val="0"/>
              </a:spcAft>
              <a:buClrTx/>
              <a:buFont typeface="+mj-lt"/>
              <a:buAutoNum type="arabicPeriod"/>
              <a:defRPr sz="2000" kern="1200">
                <a:solidFill>
                  <a:schemeClr val="tx2">
                    <a:lumMod val="75000"/>
                  </a:schemeClr>
                </a:solidFill>
                <a:latin typeface="Verdana" pitchFamily="34" charset="0"/>
                <a:ea typeface="ＭＳ Ｐゴシック" charset="-128"/>
                <a:cs typeface="+mn-cs"/>
              </a:defRPr>
            </a:lvl4pPr>
            <a:lvl5pPr marL="2286000" indent="-457200" algn="l" rtl="0" eaLnBrk="0" fontAlgn="base" hangingPunct="0">
              <a:spcBef>
                <a:spcPct val="20000"/>
              </a:spcBef>
              <a:spcAft>
                <a:spcPct val="0"/>
              </a:spcAft>
              <a:buClrTx/>
              <a:buFont typeface="+mj-lt"/>
              <a:buAutoNum type="arabicPeriod"/>
              <a:defRPr sz="2000" kern="1200">
                <a:solidFill>
                  <a:schemeClr val="tx2">
                    <a:lumMod val="75000"/>
                  </a:schemeClr>
                </a:solidFill>
                <a:latin typeface="Verdana"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0"/>
              <a:buNone/>
            </a:pPr>
            <a:r>
              <a:rPr lang="en-US" sz="4400" dirty="0" smtClean="0">
                <a:solidFill>
                  <a:srgbClr val="148889"/>
                </a:solidFill>
                <a:latin typeface="Adobe Caslon Pro" charset="0"/>
                <a:ea typeface="ＭＳ Ｐゴシック" charset="0"/>
                <a:cs typeface="ＭＳ Ｐゴシック" charset="0"/>
              </a:rPr>
              <a:t>Honesty</a:t>
            </a:r>
            <a:r>
              <a:rPr lang="en-US" sz="4000" dirty="0" smtClean="0">
                <a:solidFill>
                  <a:srgbClr val="148889"/>
                </a:solidFill>
                <a:latin typeface="Adobe Caslon Pro" charset="0"/>
                <a:ea typeface="ＭＳ Ｐゴシック" charset="0"/>
                <a:cs typeface="ＭＳ Ｐゴシック" charset="0"/>
              </a:rPr>
              <a:t> </a:t>
            </a:r>
            <a:r>
              <a:rPr lang="en-US" sz="4000" dirty="0" smtClean="0">
                <a:solidFill>
                  <a:srgbClr val="000000"/>
                </a:solidFill>
                <a:latin typeface="Adobe Caslon Pro" charset="0"/>
                <a:ea typeface="ＭＳ Ｐゴシック" charset="0"/>
                <a:cs typeface="ＭＳ Ｐゴシック" charset="0"/>
              </a:rPr>
              <a:t>means finding the positive</a:t>
            </a:r>
            <a:br>
              <a:rPr lang="en-US" sz="4000" dirty="0" smtClean="0">
                <a:solidFill>
                  <a:srgbClr val="000000"/>
                </a:solidFill>
                <a:latin typeface="Adobe Caslon Pro" charset="0"/>
                <a:ea typeface="ＭＳ Ｐゴシック" charset="0"/>
                <a:cs typeface="ＭＳ Ｐゴシック" charset="0"/>
              </a:rPr>
            </a:br>
            <a:r>
              <a:rPr lang="en-US" sz="4000" dirty="0" smtClean="0">
                <a:solidFill>
                  <a:srgbClr val="000000"/>
                </a:solidFill>
                <a:latin typeface="Adobe Caslon Pro" charset="0"/>
                <a:ea typeface="ＭＳ Ｐゴシック" charset="0"/>
                <a:cs typeface="ＭＳ Ｐゴシック" charset="0"/>
              </a:rPr>
              <a:t>truth and then telling it.</a:t>
            </a:r>
          </a:p>
          <a:p>
            <a:pPr marL="0" indent="0">
              <a:buFont typeface="Wingdings" charset="0"/>
              <a:buNone/>
            </a:pPr>
            <a:endParaRPr lang="en-US" sz="3200" dirty="0" smtClean="0">
              <a:latin typeface="Adobe Caslon Pro" charset="0"/>
              <a:ea typeface="ＭＳ Ｐゴシック" charset="0"/>
              <a:cs typeface="ＭＳ Ｐゴシック" charset="0"/>
            </a:endParaRPr>
          </a:p>
          <a:p>
            <a:pPr marL="0" indent="0">
              <a:buFont typeface="Wingdings" charset="0"/>
              <a:buNone/>
            </a:pPr>
            <a:r>
              <a:rPr lang="en-US" sz="4400" dirty="0" smtClean="0">
                <a:solidFill>
                  <a:srgbClr val="148889"/>
                </a:solidFill>
                <a:latin typeface="Adobe Caslon Pro" charset="0"/>
                <a:ea typeface="ＭＳ Ｐゴシック" charset="0"/>
                <a:cs typeface="ＭＳ Ｐゴシック" charset="0"/>
              </a:rPr>
              <a:t>Honesty</a:t>
            </a:r>
            <a:r>
              <a:rPr lang="en-US" sz="4000" dirty="0" smtClean="0">
                <a:solidFill>
                  <a:srgbClr val="148889"/>
                </a:solidFill>
                <a:latin typeface="Adobe Caslon Pro" charset="0"/>
                <a:ea typeface="ＭＳ Ｐゴシック" charset="0"/>
                <a:cs typeface="ＭＳ Ｐゴシック" charset="0"/>
              </a:rPr>
              <a:t> </a:t>
            </a:r>
            <a:r>
              <a:rPr lang="en-US" sz="4000" dirty="0" smtClean="0">
                <a:solidFill>
                  <a:srgbClr val="000000"/>
                </a:solidFill>
                <a:latin typeface="Adobe Caslon Pro" charset="0"/>
                <a:ea typeface="ＭＳ Ｐゴシック" charset="0"/>
                <a:cs typeface="ＭＳ Ｐゴシック" charset="0"/>
              </a:rPr>
              <a:t>means wrapping the principles and manners in sincerity.</a:t>
            </a:r>
          </a:p>
          <a:p>
            <a:pPr marL="0" indent="0">
              <a:buFont typeface="Wingdings" charset="0"/>
              <a:buNone/>
            </a:pPr>
            <a:endParaRPr lang="en-US" sz="4000" dirty="0" smtClean="0">
              <a:latin typeface="Adobe Caslon Pro" charset="0"/>
              <a:ea typeface="ＭＳ Ｐゴシック" charset="0"/>
              <a:cs typeface="ＭＳ Ｐゴシック" charset="0"/>
            </a:endParaRPr>
          </a:p>
          <a:p>
            <a:pPr marL="0" indent="0">
              <a:buFont typeface="Wingdings" charset="0"/>
              <a:buNone/>
            </a:pPr>
            <a:endParaRPr lang="en-US" sz="4000" dirty="0">
              <a:latin typeface="Adobe Caslon Pro" charset="0"/>
              <a:ea typeface="ＭＳ Ｐゴシック" charset="0"/>
              <a:cs typeface="ＭＳ Ｐゴシック" charset="0"/>
            </a:endParaRPr>
          </a:p>
        </p:txBody>
      </p:sp>
    </p:spTree>
    <p:extLst>
      <p:ext uri="{BB962C8B-B14F-4D97-AF65-F5344CB8AC3E}">
        <p14:creationId xmlns:p14="http://schemas.microsoft.com/office/powerpoint/2010/main" val="2291873667"/>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6947">
                                            <p:txEl>
                                              <p:pRg st="0" end="0"/>
                                            </p:txEl>
                                          </p:spTgt>
                                        </p:tgtEl>
                                        <p:attrNameLst>
                                          <p:attrName>style.visibility</p:attrName>
                                        </p:attrNameLst>
                                      </p:cBhvr>
                                      <p:to>
                                        <p:strVal val="visible"/>
                                      </p:to>
                                    </p:set>
                                  </p:childTnLst>
                                  <p:subTnLst>
                                    <p:set>
                                      <p:cBhvr override="childStyle">
                                        <p:cTn dur="1" fill="hold" display="0" masterRel="nextClick" afterEffect="1"/>
                                        <p:tgtEl>
                                          <p:spTgt spid="1746947">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947"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2370" name="Rectangle 2"/>
          <p:cNvSpPr>
            <a:spLocks noGrp="1" noChangeArrowheads="1"/>
          </p:cNvSpPr>
          <p:nvPr>
            <p:ph idx="1"/>
          </p:nvPr>
        </p:nvSpPr>
        <p:spPr>
          <a:xfrm>
            <a:off x="1295400" y="3886200"/>
            <a:ext cx="7315200" cy="2286000"/>
          </a:xfrm>
        </p:spPr>
        <p:txBody>
          <a:bodyPr/>
          <a:lstStyle/>
          <a:p>
            <a:pPr>
              <a:spcBef>
                <a:spcPct val="5000"/>
              </a:spcBef>
              <a:spcAft>
                <a:spcPct val="50000"/>
              </a:spcAft>
              <a:buFontTx/>
              <a:buNone/>
            </a:pPr>
            <a:r>
              <a:rPr lang="en-US" dirty="0">
                <a:solidFill>
                  <a:srgbClr val="000000"/>
                </a:solidFill>
                <a:latin typeface="Adobe Caslon Pro" charset="0"/>
                <a:ea typeface="ＭＳ Ｐゴシック" charset="0"/>
                <a:cs typeface="ＭＳ Ｐゴシック" charset="0"/>
              </a:rPr>
              <a:t>Example: Shaking hands vs. bowing</a:t>
            </a:r>
            <a:r>
              <a:rPr lang="en-US" sz="3200" dirty="0">
                <a:solidFill>
                  <a:srgbClr val="000000"/>
                </a:solidFill>
                <a:latin typeface="Adobe Caslon Pro" charset="0"/>
                <a:ea typeface="ＭＳ Ｐゴシック" charset="0"/>
                <a:cs typeface="Times New Roman" charset="0"/>
              </a:rPr>
              <a:t> </a:t>
            </a:r>
          </a:p>
          <a:p>
            <a:pPr>
              <a:spcBef>
                <a:spcPct val="5000"/>
              </a:spcBef>
              <a:spcAft>
                <a:spcPct val="50000"/>
              </a:spcAft>
              <a:buFontTx/>
              <a:buNone/>
            </a:pPr>
            <a:r>
              <a:rPr lang="en-US" dirty="0">
                <a:solidFill>
                  <a:srgbClr val="000000"/>
                </a:solidFill>
                <a:latin typeface="Adobe Caslon Pro" charset="0"/>
                <a:ea typeface="ＭＳ Ｐゴシック" charset="0"/>
                <a:cs typeface="Times New Roman" charset="0"/>
              </a:rPr>
              <a:t>The </a:t>
            </a:r>
            <a:r>
              <a:rPr lang="en-US" dirty="0">
                <a:solidFill>
                  <a:srgbClr val="148889"/>
                </a:solidFill>
                <a:latin typeface="Adobe Caslon Pro" charset="0"/>
                <a:ea typeface="ＭＳ Ｐゴシック" charset="0"/>
                <a:cs typeface="Times New Roman" charset="0"/>
              </a:rPr>
              <a:t>Manner </a:t>
            </a:r>
            <a:r>
              <a:rPr lang="en-US" dirty="0">
                <a:solidFill>
                  <a:srgbClr val="000000"/>
                </a:solidFill>
                <a:latin typeface="Adobe Caslon Pro" charset="0"/>
                <a:ea typeface="ＭＳ Ｐゴシック" charset="0"/>
                <a:cs typeface="Times New Roman" charset="0"/>
              </a:rPr>
              <a:t>differs culturally.</a:t>
            </a:r>
          </a:p>
          <a:p>
            <a:pPr>
              <a:buFontTx/>
              <a:buNone/>
            </a:pPr>
            <a:r>
              <a:rPr lang="en-US" dirty="0">
                <a:solidFill>
                  <a:srgbClr val="000000"/>
                </a:solidFill>
                <a:latin typeface="Adobe Caslon Pro" charset="0"/>
                <a:ea typeface="ＭＳ Ｐゴシック" charset="0"/>
                <a:cs typeface="Times New Roman" charset="0"/>
              </a:rPr>
              <a:t>The </a:t>
            </a:r>
            <a:r>
              <a:rPr lang="en-US" dirty="0">
                <a:solidFill>
                  <a:srgbClr val="148889"/>
                </a:solidFill>
                <a:latin typeface="Adobe Caslon Pro" charset="0"/>
                <a:ea typeface="ＭＳ Ｐゴシック" charset="0"/>
                <a:cs typeface="Times New Roman" charset="0"/>
              </a:rPr>
              <a:t>Principle </a:t>
            </a:r>
            <a:r>
              <a:rPr lang="en-US" dirty="0">
                <a:solidFill>
                  <a:srgbClr val="000000"/>
                </a:solidFill>
                <a:latin typeface="Adobe Caslon Pro" charset="0"/>
                <a:ea typeface="ＭＳ Ｐゴシック" charset="0"/>
                <a:cs typeface="Times New Roman" charset="0"/>
              </a:rPr>
              <a:t>crosses cultural boundaries.</a:t>
            </a:r>
          </a:p>
        </p:txBody>
      </p:sp>
      <p:sp>
        <p:nvSpPr>
          <p:cNvPr id="1722371" name="Rectangle 3"/>
          <p:cNvSpPr>
            <a:spLocks noChangeArrowheads="1"/>
          </p:cNvSpPr>
          <p:nvPr/>
        </p:nvSpPr>
        <p:spPr bwMode="auto">
          <a:xfrm>
            <a:off x="990600" y="13716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95288" indent="-395288" algn="ctr">
              <a:spcBef>
                <a:spcPct val="20000"/>
              </a:spcBef>
              <a:buClr>
                <a:srgbClr val="148889"/>
              </a:buClr>
              <a:buSzPct val="100000"/>
            </a:pPr>
            <a:r>
              <a:rPr lang="en-US" sz="3200" dirty="0" smtClean="0">
                <a:latin typeface="Adobe Caslon Pro" charset="0"/>
                <a:cs typeface="Times New Roman" charset="0"/>
              </a:rPr>
              <a:t>Manners</a:t>
            </a:r>
          </a:p>
          <a:p>
            <a:pPr marL="395288" indent="-395288">
              <a:spcBef>
                <a:spcPct val="20000"/>
              </a:spcBef>
              <a:buClr>
                <a:srgbClr val="148889"/>
              </a:buClr>
              <a:buSzPct val="100000"/>
              <a:buFont typeface="Wingdings" charset="0"/>
              <a:buChar char="§"/>
            </a:pPr>
            <a:r>
              <a:rPr lang="en-US" sz="3200" dirty="0" smtClean="0">
                <a:latin typeface="Adobe Caslon Pro" charset="0"/>
                <a:cs typeface="Times New Roman" charset="0"/>
              </a:rPr>
              <a:t>Time </a:t>
            </a:r>
            <a:r>
              <a:rPr lang="en-US" sz="3200" dirty="0">
                <a:latin typeface="Adobe Caslon Pro" charset="0"/>
                <a:cs typeface="Times New Roman" charset="0"/>
              </a:rPr>
              <a:t>sensitive</a:t>
            </a:r>
          </a:p>
          <a:p>
            <a:pPr marL="395288" indent="-395288">
              <a:spcBef>
                <a:spcPct val="20000"/>
              </a:spcBef>
              <a:buClr>
                <a:srgbClr val="148889"/>
              </a:buClr>
              <a:buSzPct val="100000"/>
              <a:buFont typeface="Wingdings" charset="0"/>
              <a:buChar char="§"/>
            </a:pPr>
            <a:r>
              <a:rPr lang="en-US" sz="3200" dirty="0">
                <a:latin typeface="Adobe Caslon Pro" charset="0"/>
                <a:cs typeface="Times New Roman" charset="0"/>
              </a:rPr>
              <a:t>Vary between cultures</a:t>
            </a:r>
          </a:p>
        </p:txBody>
      </p:sp>
      <p:sp>
        <p:nvSpPr>
          <p:cNvPr id="1722372" name="Rectangle 4"/>
          <p:cNvSpPr>
            <a:spLocks noChangeArrowheads="1"/>
          </p:cNvSpPr>
          <p:nvPr/>
        </p:nvSpPr>
        <p:spPr bwMode="auto">
          <a:xfrm>
            <a:off x="5257800" y="13716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95288" indent="-395288" algn="ctr">
              <a:spcBef>
                <a:spcPct val="20000"/>
              </a:spcBef>
              <a:buClr>
                <a:srgbClr val="148889"/>
              </a:buClr>
              <a:buSzPct val="100000"/>
            </a:pPr>
            <a:r>
              <a:rPr lang="en-US" sz="3200" dirty="0" smtClean="0">
                <a:solidFill>
                  <a:srgbClr val="000000"/>
                </a:solidFill>
                <a:latin typeface="Adobe Caslon Pro" charset="0"/>
                <a:cs typeface="Times New Roman" charset="0"/>
              </a:rPr>
              <a:t>Principles</a:t>
            </a:r>
          </a:p>
          <a:p>
            <a:pPr marL="395288" indent="-395288">
              <a:spcBef>
                <a:spcPct val="20000"/>
              </a:spcBef>
              <a:buClr>
                <a:srgbClr val="148889"/>
              </a:buClr>
              <a:buSzPct val="100000"/>
              <a:buFont typeface="Wingdings" charset="0"/>
              <a:buChar char="§"/>
            </a:pPr>
            <a:r>
              <a:rPr lang="en-US" sz="3200" dirty="0" smtClean="0">
                <a:solidFill>
                  <a:srgbClr val="000000"/>
                </a:solidFill>
                <a:latin typeface="Adobe Caslon Pro" charset="0"/>
                <a:cs typeface="Times New Roman" charset="0"/>
              </a:rPr>
              <a:t>Timeless</a:t>
            </a:r>
            <a:endParaRPr lang="en-US" sz="3200" dirty="0">
              <a:solidFill>
                <a:srgbClr val="000000"/>
              </a:solidFill>
              <a:latin typeface="Adobe Caslon Pro" charset="0"/>
              <a:cs typeface="Times New Roman" charset="0"/>
            </a:endParaRPr>
          </a:p>
          <a:p>
            <a:pPr marL="395288" indent="-395288">
              <a:spcBef>
                <a:spcPct val="20000"/>
              </a:spcBef>
              <a:buClr>
                <a:srgbClr val="148889"/>
              </a:buClr>
              <a:buSzPct val="100000"/>
              <a:buFont typeface="Wingdings" charset="0"/>
              <a:buChar char="§"/>
            </a:pPr>
            <a:r>
              <a:rPr lang="en-US" sz="3200" dirty="0">
                <a:solidFill>
                  <a:srgbClr val="000000"/>
                </a:solidFill>
                <a:latin typeface="Adobe Caslon Pro" charset="0"/>
                <a:cs typeface="Times New Roman" charset="0"/>
              </a:rPr>
              <a:t>Cross cultural boundaries</a:t>
            </a:r>
          </a:p>
        </p:txBody>
      </p:sp>
      <p:sp>
        <p:nvSpPr>
          <p:cNvPr id="30724" name="Rectangle 5"/>
          <p:cNvSpPr>
            <a:spLocks noChangeArrowheads="1"/>
          </p:cNvSpPr>
          <p:nvPr/>
        </p:nvSpPr>
        <p:spPr bwMode="auto">
          <a:xfrm>
            <a:off x="35052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lnSpc>
                <a:spcPts val="3400"/>
              </a:lnSpc>
            </a:pPr>
            <a:r>
              <a:rPr lang="en-US" sz="3600" dirty="0">
                <a:solidFill>
                  <a:srgbClr val="000000"/>
                </a:solidFill>
                <a:latin typeface="Adobe Caslon Pro" charset="0"/>
              </a:rPr>
              <a:t>Manners</a:t>
            </a:r>
          </a:p>
        </p:txBody>
      </p:sp>
      <p:sp>
        <p:nvSpPr>
          <p:cNvPr id="30725" name="Rectangle 6"/>
          <p:cNvSpPr>
            <a:spLocks noChangeArrowheads="1"/>
          </p:cNvSpPr>
          <p:nvPr/>
        </p:nvSpPr>
        <p:spPr bwMode="auto">
          <a:xfrm>
            <a:off x="6172200" y="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lnSpc>
                <a:spcPts val="3400"/>
              </a:lnSpc>
            </a:pPr>
            <a:r>
              <a:rPr lang="en-US" sz="3600" dirty="0">
                <a:solidFill>
                  <a:srgbClr val="000000"/>
                </a:solidFill>
                <a:latin typeface="Adobe Caslon Pro" charset="0"/>
              </a:rPr>
              <a:t>vs</a:t>
            </a:r>
            <a:r>
              <a:rPr lang="en-US" sz="3600" dirty="0">
                <a:solidFill>
                  <a:srgbClr val="000066"/>
                </a:solidFill>
                <a:latin typeface="Adobe Caslon Pro" charset="0"/>
              </a:rPr>
              <a:t>.</a:t>
            </a:r>
          </a:p>
        </p:txBody>
      </p:sp>
      <p:sp>
        <p:nvSpPr>
          <p:cNvPr id="30726" name="Rectangle 7"/>
          <p:cNvSpPr>
            <a:spLocks noChangeArrowheads="1"/>
          </p:cNvSpPr>
          <p:nvPr/>
        </p:nvSpPr>
        <p:spPr bwMode="auto">
          <a:xfrm>
            <a:off x="6858000" y="76200"/>
            <a:ext cx="2209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lnSpc>
                <a:spcPts val="3400"/>
              </a:lnSpc>
            </a:pPr>
            <a:r>
              <a:rPr lang="en-US" sz="3600" dirty="0">
                <a:latin typeface="Adobe Caslon Pro" charset="0"/>
              </a:rPr>
              <a:t>Principles</a:t>
            </a:r>
          </a:p>
        </p:txBody>
      </p:sp>
    </p:spTree>
    <p:extLst>
      <p:ext uri="{BB962C8B-B14F-4D97-AF65-F5344CB8AC3E}">
        <p14:creationId xmlns:p14="http://schemas.microsoft.com/office/powerpoint/2010/main" val="2820332715"/>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22371"/>
                                        </p:tgtEl>
                                        <p:attrNameLst>
                                          <p:attrName>style.visibility</p:attrName>
                                        </p:attrNameLst>
                                      </p:cBhvr>
                                      <p:to>
                                        <p:strVal val="visible"/>
                                      </p:to>
                                    </p:set>
                                    <p:animEffect transition="in" filter="blinds(horizontal)">
                                      <p:cBhvr>
                                        <p:cTn id="7" dur="500"/>
                                        <p:tgtEl>
                                          <p:spTgt spid="1722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22372"/>
                                        </p:tgtEl>
                                        <p:attrNameLst>
                                          <p:attrName>style.visibility</p:attrName>
                                        </p:attrNameLst>
                                      </p:cBhvr>
                                      <p:to>
                                        <p:strVal val="visible"/>
                                      </p:to>
                                    </p:set>
                                    <p:animEffect transition="in" filter="blinds(horizontal)">
                                      <p:cBhvr>
                                        <p:cTn id="12" dur="500"/>
                                        <p:tgtEl>
                                          <p:spTgt spid="1722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22370"/>
                                        </p:tgtEl>
                                        <p:attrNameLst>
                                          <p:attrName>style.visibility</p:attrName>
                                        </p:attrNameLst>
                                      </p:cBhvr>
                                      <p:to>
                                        <p:strVal val="visible"/>
                                      </p:to>
                                    </p:set>
                                    <p:animEffect transition="in" filter="blinds(horizontal)">
                                      <p:cBhvr>
                                        <p:cTn id="17" dur="500"/>
                                        <p:tgtEl>
                                          <p:spTgt spid="1722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370" grpId="0" autoUpdateAnimBg="0"/>
      <p:bldP spid="1722371" grpId="0" autoUpdateAnimBg="0"/>
      <p:bldP spid="17223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295400" y="-76200"/>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nSpc>
                <a:spcPct val="70000"/>
              </a:lnSpc>
            </a:pPr>
            <a:r>
              <a:rPr lang="en-US" sz="3200" dirty="0">
                <a:solidFill>
                  <a:srgbClr val="000000"/>
                </a:solidFill>
                <a:latin typeface="Adobe Caslon Pro"/>
                <a:cs typeface="Adobe Caslon Pro"/>
              </a:rPr>
              <a:t>The Principles </a:t>
            </a:r>
          </a:p>
        </p:txBody>
      </p:sp>
      <p:sp>
        <p:nvSpPr>
          <p:cNvPr id="1747971" name="Rectangle 3"/>
          <p:cNvSpPr>
            <a:spLocks noChangeArrowheads="1"/>
          </p:cNvSpPr>
          <p:nvPr/>
        </p:nvSpPr>
        <p:spPr bwMode="auto">
          <a:xfrm>
            <a:off x="5257800" y="1295400"/>
            <a:ext cx="3733800" cy="1143000"/>
          </a:xfrm>
          <a:prstGeom prst="rect">
            <a:avLst/>
          </a:prstGeom>
          <a:noFill/>
          <a:ln w="12700" cap="sq">
            <a:noFill/>
            <a:miter lim="800000"/>
            <a:headEnd type="none" w="sm" len="sm"/>
            <a:tailEnd type="none" w="sm" len="sm"/>
          </a:ln>
        </p:spPr>
        <p:txBody>
          <a:bodyPr/>
          <a:lstStyle/>
          <a:p>
            <a:pPr marL="398463" indent="-398463" fontAlgn="auto">
              <a:lnSpc>
                <a:spcPct val="90000"/>
              </a:lnSpc>
              <a:spcBef>
                <a:spcPts val="0"/>
              </a:spcBef>
              <a:spcAft>
                <a:spcPct val="50000"/>
              </a:spcAft>
              <a:buClr>
                <a:srgbClr val="148889"/>
              </a:buClr>
              <a:buFont typeface="Wingdings" pitchFamily="2" charset="2"/>
              <a:buChar char=""/>
              <a:defRPr/>
            </a:pPr>
            <a:r>
              <a:rPr lang="en-US" sz="3200" b="1" dirty="0">
                <a:solidFill>
                  <a:srgbClr val="000000"/>
                </a:solidFill>
                <a:latin typeface="Adobe Caslon Pro"/>
                <a:ea typeface="+mn-ea"/>
                <a:cs typeface="Adobe Caslon Pro"/>
              </a:rPr>
              <a:t>Think</a:t>
            </a:r>
            <a:r>
              <a:rPr lang="en-US" sz="3200" b="1" dirty="0">
                <a:solidFill>
                  <a:srgbClr val="000000"/>
                </a:solidFill>
                <a:latin typeface="Adobe Caslon Pro Bold"/>
                <a:ea typeface="+mn-ea"/>
                <a:cs typeface="Adobe Caslon Pro Bold"/>
              </a:rPr>
              <a:t> </a:t>
            </a:r>
            <a:r>
              <a:rPr lang="en-US" sz="3200" dirty="0">
                <a:solidFill>
                  <a:srgbClr val="000000"/>
                </a:solidFill>
                <a:latin typeface="Adobe Caslon Pro"/>
                <a:ea typeface="+mn-ea"/>
                <a:cs typeface="Adobe Caslon Pro"/>
              </a:rPr>
              <a:t>Before Acting</a:t>
            </a:r>
          </a:p>
        </p:txBody>
      </p:sp>
      <p:sp>
        <p:nvSpPr>
          <p:cNvPr id="1747972" name="Rectangle 4"/>
          <p:cNvSpPr>
            <a:spLocks noChangeArrowheads="1"/>
          </p:cNvSpPr>
          <p:nvPr/>
        </p:nvSpPr>
        <p:spPr bwMode="auto">
          <a:xfrm>
            <a:off x="685800" y="5105400"/>
            <a:ext cx="381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457200" indent="-457200">
              <a:lnSpc>
                <a:spcPct val="90000"/>
              </a:lnSpc>
              <a:spcAft>
                <a:spcPts val="600"/>
              </a:spcAft>
              <a:buClr>
                <a:srgbClr val="148889"/>
              </a:buClr>
              <a:buFont typeface="Wingdings" charset="2"/>
              <a:buChar char=""/>
            </a:pPr>
            <a:r>
              <a:rPr lang="en-US" sz="3200" b="1" dirty="0" smtClean="0">
                <a:solidFill>
                  <a:srgbClr val="000000"/>
                </a:solidFill>
                <a:latin typeface="Adobe Caslon Pro"/>
                <a:cs typeface="Adobe Caslon Pro"/>
              </a:rPr>
              <a:t>Honesty</a:t>
            </a:r>
            <a:endParaRPr lang="en-US" sz="3200" b="1" dirty="0">
              <a:solidFill>
                <a:srgbClr val="000000"/>
              </a:solidFill>
              <a:latin typeface="Adobe Caslon Pro"/>
              <a:cs typeface="Adobe Caslon Pro"/>
            </a:endParaRPr>
          </a:p>
        </p:txBody>
      </p:sp>
      <p:sp>
        <p:nvSpPr>
          <p:cNvPr id="1747973" name="Line 5"/>
          <p:cNvSpPr>
            <a:spLocks noChangeShapeType="1"/>
          </p:cNvSpPr>
          <p:nvPr/>
        </p:nvSpPr>
        <p:spPr bwMode="auto">
          <a:xfrm>
            <a:off x="4038600" y="1524000"/>
            <a:ext cx="1219200" cy="0"/>
          </a:xfrm>
          <a:prstGeom prst="line">
            <a:avLst/>
          </a:prstGeom>
          <a:noFill/>
          <a:ln w="63500" cap="sq">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974" name="Line 6"/>
          <p:cNvSpPr>
            <a:spLocks noChangeShapeType="1"/>
          </p:cNvSpPr>
          <p:nvPr/>
        </p:nvSpPr>
        <p:spPr bwMode="auto">
          <a:xfrm>
            <a:off x="2895600" y="2895600"/>
            <a:ext cx="2362200" cy="0"/>
          </a:xfrm>
          <a:prstGeom prst="line">
            <a:avLst/>
          </a:prstGeom>
          <a:noFill/>
          <a:ln w="63500" cap="sq">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975" name="Line 7"/>
          <p:cNvSpPr>
            <a:spLocks noChangeShapeType="1"/>
          </p:cNvSpPr>
          <p:nvPr/>
        </p:nvSpPr>
        <p:spPr bwMode="auto">
          <a:xfrm>
            <a:off x="2895600" y="5410200"/>
            <a:ext cx="2362200" cy="0"/>
          </a:xfrm>
          <a:prstGeom prst="line">
            <a:avLst/>
          </a:prstGeom>
          <a:noFill/>
          <a:ln w="63500" cap="sq">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976" name="Rectangle 8"/>
          <p:cNvSpPr>
            <a:spLocks noChangeArrowheads="1"/>
          </p:cNvSpPr>
          <p:nvPr/>
        </p:nvSpPr>
        <p:spPr bwMode="auto">
          <a:xfrm>
            <a:off x="5486400" y="-7620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nSpc>
                <a:spcPct val="70000"/>
              </a:lnSpc>
            </a:pPr>
            <a:r>
              <a:rPr lang="en-US" sz="3200">
                <a:solidFill>
                  <a:srgbClr val="000000"/>
                </a:solidFill>
                <a:latin typeface="Adobe Caslon Pro"/>
                <a:cs typeface="Adobe Caslon Pro"/>
              </a:rPr>
              <a:t>Etiquette in Action</a:t>
            </a:r>
          </a:p>
        </p:txBody>
      </p:sp>
      <p:sp>
        <p:nvSpPr>
          <p:cNvPr id="1747977" name="Rectangle 9"/>
          <p:cNvSpPr>
            <a:spLocks noChangeArrowheads="1"/>
          </p:cNvSpPr>
          <p:nvPr/>
        </p:nvSpPr>
        <p:spPr bwMode="auto">
          <a:xfrm>
            <a:off x="5257800" y="2667000"/>
            <a:ext cx="381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96875" indent="-396875">
              <a:lnSpc>
                <a:spcPct val="90000"/>
              </a:lnSpc>
              <a:spcAft>
                <a:spcPct val="50000"/>
              </a:spcAft>
              <a:buClr>
                <a:srgbClr val="148889"/>
              </a:buClr>
              <a:buFont typeface="Wingdings" charset="0"/>
              <a:buChar char=""/>
            </a:pPr>
            <a:r>
              <a:rPr lang="en-US" sz="3200" b="1" dirty="0">
                <a:solidFill>
                  <a:srgbClr val="000000"/>
                </a:solidFill>
                <a:latin typeface="Adobe Caslon Pro"/>
                <a:cs typeface="Adobe Caslon Pro"/>
              </a:rPr>
              <a:t>Make Choices </a:t>
            </a:r>
            <a:r>
              <a:rPr lang="en-US" sz="3200" dirty="0">
                <a:solidFill>
                  <a:srgbClr val="000000"/>
                </a:solidFill>
                <a:latin typeface="Adobe Caslon Pro Bold"/>
                <a:cs typeface="Adobe Caslon Pro Bold"/>
              </a:rPr>
              <a:t/>
            </a:r>
            <a:br>
              <a:rPr lang="en-US" sz="3200" dirty="0">
                <a:solidFill>
                  <a:srgbClr val="000000"/>
                </a:solidFill>
                <a:latin typeface="Adobe Caslon Pro Bold"/>
                <a:cs typeface="Adobe Caslon Pro Bold"/>
              </a:rPr>
            </a:br>
            <a:r>
              <a:rPr lang="en-US" sz="3200" dirty="0">
                <a:solidFill>
                  <a:srgbClr val="000000"/>
                </a:solidFill>
                <a:latin typeface="Adobe Caslon Pro"/>
                <a:cs typeface="Adobe Caslon Pro"/>
              </a:rPr>
              <a:t>That Build Relationships</a:t>
            </a:r>
          </a:p>
        </p:txBody>
      </p:sp>
      <p:sp>
        <p:nvSpPr>
          <p:cNvPr id="1747978" name="Rectangle 10"/>
          <p:cNvSpPr>
            <a:spLocks noChangeArrowheads="1"/>
          </p:cNvSpPr>
          <p:nvPr/>
        </p:nvSpPr>
        <p:spPr bwMode="auto">
          <a:xfrm>
            <a:off x="5257800" y="5181600"/>
            <a:ext cx="3810000" cy="762000"/>
          </a:xfrm>
          <a:prstGeom prst="rect">
            <a:avLst/>
          </a:prstGeom>
          <a:noFill/>
          <a:ln w="12700" cap="sq">
            <a:noFill/>
            <a:miter lim="800000"/>
            <a:headEnd type="none" w="sm" len="sm"/>
            <a:tailEnd type="none" w="sm" len="sm"/>
          </a:ln>
        </p:spPr>
        <p:txBody>
          <a:bodyPr/>
          <a:lstStyle/>
          <a:p>
            <a:pPr marL="396875" indent="-396875" fontAlgn="auto">
              <a:lnSpc>
                <a:spcPct val="90000"/>
              </a:lnSpc>
              <a:spcBef>
                <a:spcPts val="0"/>
              </a:spcBef>
              <a:spcAft>
                <a:spcPct val="50000"/>
              </a:spcAft>
              <a:buClr>
                <a:srgbClr val="148889"/>
              </a:buClr>
              <a:buFont typeface="Wingdings" pitchFamily="2" charset="2"/>
              <a:buChar char=""/>
              <a:defRPr/>
            </a:pPr>
            <a:r>
              <a:rPr lang="en-US" sz="3200" dirty="0">
                <a:solidFill>
                  <a:srgbClr val="000000"/>
                </a:solidFill>
                <a:latin typeface="Adobe Caslon Pro"/>
                <a:ea typeface="+mn-ea"/>
                <a:cs typeface="Adobe Caslon Pro"/>
              </a:rPr>
              <a:t>Do It </a:t>
            </a:r>
            <a:r>
              <a:rPr lang="en-US" sz="3200" b="1" dirty="0">
                <a:solidFill>
                  <a:srgbClr val="000000"/>
                </a:solidFill>
                <a:latin typeface="Adobe Caslon Pro"/>
                <a:ea typeface="+mn-ea"/>
                <a:cs typeface="Adobe Caslon Pro"/>
              </a:rPr>
              <a:t>Sincerely</a:t>
            </a:r>
          </a:p>
        </p:txBody>
      </p:sp>
      <p:sp>
        <p:nvSpPr>
          <p:cNvPr id="1747979" name="Text Box 11"/>
          <p:cNvSpPr txBox="1">
            <a:spLocks noChangeArrowheads="1"/>
          </p:cNvSpPr>
          <p:nvPr/>
        </p:nvSpPr>
        <p:spPr bwMode="auto">
          <a:xfrm>
            <a:off x="1139825" y="1733550"/>
            <a:ext cx="2339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Wingdings" charset="0"/>
              <a:buNone/>
            </a:pPr>
            <a:r>
              <a:rPr lang="en-US" sz="2200" dirty="0">
                <a:solidFill>
                  <a:srgbClr val="000000"/>
                </a:solidFill>
                <a:latin typeface="Adobe Caslon Pro"/>
                <a:cs typeface="Adobe Caslon Pro"/>
              </a:rPr>
              <a:t>Thinking, empathy</a:t>
            </a:r>
          </a:p>
        </p:txBody>
      </p:sp>
      <p:sp>
        <p:nvSpPr>
          <p:cNvPr id="1747980" name="Text Box 12"/>
          <p:cNvSpPr txBox="1">
            <a:spLocks noChangeArrowheads="1"/>
          </p:cNvSpPr>
          <p:nvPr/>
        </p:nvSpPr>
        <p:spPr bwMode="auto">
          <a:xfrm>
            <a:off x="1143000" y="3124200"/>
            <a:ext cx="3810000" cy="16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buFont typeface="Wingdings" charset="0"/>
              <a:buNone/>
            </a:pPr>
            <a:r>
              <a:rPr lang="en-US" sz="2200" dirty="0" smtClean="0">
                <a:solidFill>
                  <a:srgbClr val="000000"/>
                </a:solidFill>
                <a:latin typeface="Adobe Caslon Pro"/>
                <a:cs typeface="Adobe Caslon Pro"/>
              </a:rPr>
              <a:t>Recognize the worth and value of others by determining </a:t>
            </a:r>
            <a:r>
              <a:rPr lang="en-US" sz="2200" dirty="0">
                <a:solidFill>
                  <a:srgbClr val="000000"/>
                </a:solidFill>
                <a:latin typeface="Adobe Caslon Pro"/>
                <a:cs typeface="Adobe Caslon Pro"/>
              </a:rPr>
              <a:t>if </a:t>
            </a:r>
            <a:r>
              <a:rPr lang="en-US" sz="2200" dirty="0" smtClean="0">
                <a:solidFill>
                  <a:srgbClr val="000000"/>
                </a:solidFill>
                <a:latin typeface="Adobe Caslon Pro"/>
                <a:cs typeface="Adobe Caslon Pro"/>
              </a:rPr>
              <a:t>your actions, appearance, and/or words grow </a:t>
            </a:r>
            <a:r>
              <a:rPr lang="en-US" sz="2200" dirty="0">
                <a:solidFill>
                  <a:srgbClr val="000000"/>
                </a:solidFill>
                <a:latin typeface="Adobe Caslon Pro"/>
                <a:cs typeface="Adobe Caslon Pro"/>
              </a:rPr>
              <a:t>rather than </a:t>
            </a:r>
            <a:r>
              <a:rPr lang="en-US" sz="2200" dirty="0" smtClean="0">
                <a:solidFill>
                  <a:srgbClr val="000000"/>
                </a:solidFill>
                <a:latin typeface="Adobe Caslon Pro"/>
                <a:cs typeface="Adobe Caslon Pro"/>
              </a:rPr>
              <a:t>hurt </a:t>
            </a:r>
            <a:r>
              <a:rPr lang="en-US" sz="2200" dirty="0">
                <a:solidFill>
                  <a:srgbClr val="000000"/>
                </a:solidFill>
                <a:latin typeface="Adobe Caslon Pro"/>
                <a:cs typeface="Adobe Caslon Pro"/>
              </a:rPr>
              <a:t>the </a:t>
            </a:r>
            <a:r>
              <a:rPr lang="en-US" sz="2200" dirty="0" smtClean="0">
                <a:solidFill>
                  <a:srgbClr val="000000"/>
                </a:solidFill>
                <a:latin typeface="Adobe Caslon Pro"/>
                <a:cs typeface="Adobe Caslon Pro"/>
              </a:rPr>
              <a:t>relationship</a:t>
            </a:r>
          </a:p>
        </p:txBody>
      </p:sp>
      <p:sp>
        <p:nvSpPr>
          <p:cNvPr id="1747981" name="Text Box 13"/>
          <p:cNvSpPr txBox="1">
            <a:spLocks noChangeArrowheads="1"/>
          </p:cNvSpPr>
          <p:nvPr/>
        </p:nvSpPr>
        <p:spPr bwMode="auto">
          <a:xfrm>
            <a:off x="1219200" y="5562600"/>
            <a:ext cx="20794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Wingdings" charset="0"/>
              <a:buNone/>
            </a:pPr>
            <a:r>
              <a:rPr lang="en-US" sz="2200" dirty="0">
                <a:solidFill>
                  <a:srgbClr val="000000"/>
                </a:solidFill>
                <a:latin typeface="Adobe Caslon Pro"/>
                <a:cs typeface="Adobe Caslon Pro"/>
              </a:rPr>
              <a:t>Acting sincerely, </a:t>
            </a:r>
            <a:br>
              <a:rPr lang="en-US" sz="2200" dirty="0">
                <a:solidFill>
                  <a:srgbClr val="000000"/>
                </a:solidFill>
                <a:latin typeface="Adobe Caslon Pro"/>
                <a:cs typeface="Adobe Caslon Pro"/>
              </a:rPr>
            </a:br>
            <a:r>
              <a:rPr lang="en-US" sz="2200" dirty="0">
                <a:solidFill>
                  <a:srgbClr val="000000"/>
                </a:solidFill>
                <a:latin typeface="Adobe Caslon Pro"/>
                <a:cs typeface="Adobe Caslon Pro"/>
              </a:rPr>
              <a:t>being truthful</a:t>
            </a:r>
          </a:p>
        </p:txBody>
      </p:sp>
      <p:sp>
        <p:nvSpPr>
          <p:cNvPr id="14" name="Rectangle 4"/>
          <p:cNvSpPr>
            <a:spLocks noChangeArrowheads="1"/>
          </p:cNvSpPr>
          <p:nvPr/>
        </p:nvSpPr>
        <p:spPr bwMode="auto">
          <a:xfrm>
            <a:off x="685800" y="2590800"/>
            <a:ext cx="381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457200" indent="-457200">
              <a:lnSpc>
                <a:spcPts val="3240"/>
              </a:lnSpc>
              <a:spcBef>
                <a:spcPts val="0"/>
              </a:spcBef>
              <a:spcAft>
                <a:spcPts val="0"/>
              </a:spcAft>
              <a:buClr>
                <a:srgbClr val="148889"/>
              </a:buClr>
              <a:buFont typeface="Wingdings" charset="2"/>
              <a:buChar char=""/>
            </a:pPr>
            <a:r>
              <a:rPr lang="en-US" sz="3200" b="1" dirty="0" smtClean="0">
                <a:solidFill>
                  <a:srgbClr val="000000"/>
                </a:solidFill>
                <a:latin typeface="Adobe Caslon Pro"/>
                <a:cs typeface="Adobe Caslon Pro"/>
              </a:rPr>
              <a:t>Respect</a:t>
            </a:r>
            <a:r>
              <a:rPr lang="en-US" sz="3200" b="1" dirty="0">
                <a:solidFill>
                  <a:srgbClr val="000000"/>
                </a:solidFill>
                <a:latin typeface="Adobe Caslon Pro"/>
                <a:cs typeface="Adobe Caslon Pro"/>
              </a:rPr>
              <a:t/>
            </a:r>
            <a:br>
              <a:rPr lang="en-US" sz="3200" b="1" dirty="0">
                <a:solidFill>
                  <a:srgbClr val="000000"/>
                </a:solidFill>
                <a:latin typeface="Adobe Caslon Pro"/>
                <a:cs typeface="Adobe Caslon Pro"/>
              </a:rPr>
            </a:br>
            <a:r>
              <a:rPr lang="en-US" sz="3200" b="1" dirty="0">
                <a:solidFill>
                  <a:srgbClr val="000000"/>
                </a:solidFill>
                <a:latin typeface="Adobe Caslon Pro"/>
                <a:cs typeface="Adobe Caslon Pro"/>
              </a:rPr>
              <a:t/>
            </a:r>
            <a:br>
              <a:rPr lang="en-US" sz="3200" b="1" dirty="0">
                <a:solidFill>
                  <a:srgbClr val="000000"/>
                </a:solidFill>
                <a:latin typeface="Adobe Caslon Pro"/>
                <a:cs typeface="Adobe Caslon Pro"/>
              </a:rPr>
            </a:br>
            <a:r>
              <a:rPr lang="en-US" sz="3200" b="1" dirty="0">
                <a:solidFill>
                  <a:srgbClr val="000000"/>
                </a:solidFill>
                <a:latin typeface="Adobe Caslon Pro"/>
                <a:cs typeface="Adobe Caslon Pro"/>
              </a:rPr>
              <a:t/>
            </a:r>
            <a:br>
              <a:rPr lang="en-US" sz="3200" b="1" dirty="0">
                <a:solidFill>
                  <a:srgbClr val="000000"/>
                </a:solidFill>
                <a:latin typeface="Adobe Caslon Pro"/>
                <a:cs typeface="Adobe Caslon Pro"/>
              </a:rPr>
            </a:br>
            <a:endParaRPr lang="en-US" sz="3200" b="1" dirty="0">
              <a:solidFill>
                <a:srgbClr val="000000"/>
              </a:solidFill>
              <a:latin typeface="Adobe Caslon Pro"/>
              <a:cs typeface="Adobe Caslon Pro"/>
            </a:endParaRPr>
          </a:p>
        </p:txBody>
      </p:sp>
      <p:sp>
        <p:nvSpPr>
          <p:cNvPr id="15" name="Rectangle 4"/>
          <p:cNvSpPr>
            <a:spLocks noChangeArrowheads="1"/>
          </p:cNvSpPr>
          <p:nvPr/>
        </p:nvSpPr>
        <p:spPr bwMode="auto">
          <a:xfrm>
            <a:off x="762000" y="1219200"/>
            <a:ext cx="381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457200" indent="-457200">
              <a:lnSpc>
                <a:spcPct val="90000"/>
              </a:lnSpc>
              <a:spcAft>
                <a:spcPts val="600"/>
              </a:spcAft>
              <a:buClr>
                <a:srgbClr val="148889"/>
              </a:buClr>
              <a:buFont typeface="Wingdings" charset="2"/>
              <a:buChar char=""/>
            </a:pPr>
            <a:r>
              <a:rPr lang="en-US" sz="3200" b="1" dirty="0" smtClean="0">
                <a:solidFill>
                  <a:srgbClr val="000000"/>
                </a:solidFill>
                <a:latin typeface="Adobe Caslon Pro"/>
                <a:cs typeface="Adobe Caslon Pro"/>
              </a:rPr>
              <a:t>Consideration</a:t>
            </a:r>
            <a:endParaRPr lang="en-US" sz="3200" b="1" dirty="0">
              <a:solidFill>
                <a:srgbClr val="000000"/>
              </a:solidFill>
              <a:latin typeface="Adobe Caslon Pro"/>
              <a:cs typeface="Adobe Caslon Pro"/>
            </a:endParaRPr>
          </a:p>
        </p:txBody>
      </p:sp>
    </p:spTree>
    <p:extLst>
      <p:ext uri="{BB962C8B-B14F-4D97-AF65-F5344CB8AC3E}">
        <p14:creationId xmlns:p14="http://schemas.microsoft.com/office/powerpoint/2010/main" val="2712106747"/>
      </p:ext>
    </p:extLst>
  </p:cSld>
  <p:clrMapOvr>
    <a:masterClrMapping/>
  </p:clrMapOvr>
  <p:transition xmlns:p14="http://schemas.microsoft.com/office/powerpoint/2010/main" advTm="2342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47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79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79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7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79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7971">
                                            <p:txEl>
                                              <p:pRg st="0" end="0"/>
                                            </p:txEl>
                                          </p:spTgt>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747973"/>
                                        </p:tgtEl>
                                        <p:attrNameLst>
                                          <p:attrName>style.visibility</p:attrName>
                                        </p:attrNameLst>
                                      </p:cBhvr>
                                      <p:to>
                                        <p:strVal val="visible"/>
                                      </p:to>
                                    </p:set>
                                    <p:animEffect transition="in" filter="wipe(left)">
                                      <p:cBhvr>
                                        <p:cTn id="34" dur="500"/>
                                        <p:tgtEl>
                                          <p:spTgt spid="174797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47977">
                                            <p:txEl>
                                              <p:pRg st="0" end="0"/>
                                            </p:txEl>
                                          </p:spTgt>
                                        </p:tgtEl>
                                        <p:attrNameLst>
                                          <p:attrName>style.visibility</p:attrName>
                                        </p:attrNameLst>
                                      </p:cBhvr>
                                      <p:to>
                                        <p:strVal val="visible"/>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747974"/>
                                        </p:tgtEl>
                                        <p:attrNameLst>
                                          <p:attrName>style.visibility</p:attrName>
                                        </p:attrNameLst>
                                      </p:cBhvr>
                                      <p:to>
                                        <p:strVal val="visible"/>
                                      </p:to>
                                    </p:set>
                                    <p:animEffect transition="in" filter="wipe(left)">
                                      <p:cBhvr>
                                        <p:cTn id="42" dur="500"/>
                                        <p:tgtEl>
                                          <p:spTgt spid="174797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747978">
                                            <p:txEl>
                                              <p:pRg st="0" end="0"/>
                                            </p:txEl>
                                          </p:spTgt>
                                        </p:tgtEl>
                                        <p:attrNameLst>
                                          <p:attrName>style.visibility</p:attrName>
                                        </p:attrNameLst>
                                      </p:cBhvr>
                                      <p:to>
                                        <p:strVal val="visible"/>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747975"/>
                                        </p:tgtEl>
                                        <p:attrNameLst>
                                          <p:attrName>style.visibility</p:attrName>
                                        </p:attrNameLst>
                                      </p:cBhvr>
                                      <p:to>
                                        <p:strVal val="visible"/>
                                      </p:to>
                                    </p:set>
                                    <p:animEffect transition="in" filter="wipe(left)">
                                      <p:cBhvr>
                                        <p:cTn id="50" dur="500"/>
                                        <p:tgtEl>
                                          <p:spTgt spid="1747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971" grpId="0" build="p" autoUpdateAnimBg="0"/>
      <p:bldP spid="1747972" grpId="0" autoUpdateAnimBg="0"/>
      <p:bldP spid="1747973" grpId="0" animBg="1"/>
      <p:bldP spid="1747974" grpId="0" animBg="1"/>
      <p:bldP spid="1747975" grpId="0" animBg="1"/>
      <p:bldP spid="1747976" grpId="0" autoUpdateAnimBg="0"/>
      <p:bldP spid="1747977" grpId="0" build="p" autoUpdateAnimBg="0"/>
      <p:bldP spid="1747978" grpId="0" build="p" autoUpdateAnimBg="0"/>
      <p:bldP spid="1747979" grpId="0" autoUpdateAnimBg="0"/>
      <p:bldP spid="1747980" grpId="0" autoUpdateAnimBg="0"/>
      <p:bldP spid="1747981" grpId="0" autoUpdateAnimBg="0"/>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667000"/>
            <a:ext cx="6934200" cy="1981200"/>
          </a:xfrm>
        </p:spPr>
        <p:txBody>
          <a:bodyPr/>
          <a:lstStyle/>
          <a:p>
            <a:pPr marL="514350" indent="-514350">
              <a:spcAft>
                <a:spcPts val="3000"/>
              </a:spcAft>
            </a:pPr>
            <a:r>
              <a:rPr lang="en-US" sz="3600" dirty="0">
                <a:solidFill>
                  <a:srgbClr val="000000"/>
                </a:solidFill>
                <a:latin typeface="Adobe Caslon Pro"/>
                <a:cs typeface="Adobe Caslon Pro"/>
              </a:rPr>
              <a:t>Who’</a:t>
            </a:r>
            <a:r>
              <a:rPr lang="en-US" altLang="ja-JP" sz="3600" dirty="0">
                <a:solidFill>
                  <a:srgbClr val="000000"/>
                </a:solidFill>
                <a:latin typeface="Adobe Caslon Pro"/>
                <a:cs typeface="Adobe Caslon Pro"/>
              </a:rPr>
              <a:t>s affected</a:t>
            </a:r>
            <a:r>
              <a:rPr lang="en-US" altLang="ja-JP" sz="3600" dirty="0" smtClean="0">
                <a:solidFill>
                  <a:srgbClr val="000000"/>
                </a:solidFill>
                <a:latin typeface="Adobe Caslon Pro"/>
                <a:cs typeface="Adobe Caslon Pro"/>
              </a:rPr>
              <a:t>?</a:t>
            </a:r>
          </a:p>
          <a:p>
            <a:pPr marL="514350" indent="-514350">
              <a:spcAft>
                <a:spcPts val="3000"/>
              </a:spcAft>
            </a:pPr>
            <a:r>
              <a:rPr lang="en-US" sz="3600" dirty="0">
                <a:solidFill>
                  <a:srgbClr val="000000"/>
                </a:solidFill>
                <a:latin typeface="Adobe Caslon Pro"/>
                <a:cs typeface="Adobe Caslon Pro"/>
              </a:rPr>
              <a:t>How are they affected?</a:t>
            </a:r>
            <a:endParaRPr lang="en-US" sz="3600" dirty="0">
              <a:latin typeface="Adobe Caslon Pro"/>
              <a:cs typeface="Adobe Caslon Pro"/>
            </a:endParaRPr>
          </a:p>
          <a:p>
            <a:endParaRPr lang="en-US" sz="3600" dirty="0">
              <a:solidFill>
                <a:srgbClr val="000000"/>
              </a:solidFill>
              <a:latin typeface="Adobe Caslon Pro"/>
              <a:cs typeface="Adobe Caslon Pro"/>
            </a:endParaRPr>
          </a:p>
          <a:p>
            <a:pPr marL="0" indent="0">
              <a:buNone/>
            </a:pPr>
            <a:endParaRPr lang="en-US" sz="3200" dirty="0">
              <a:latin typeface="Adobe Caslon Pro"/>
              <a:cs typeface="Adobe Caslon Pro"/>
            </a:endParaRPr>
          </a:p>
        </p:txBody>
      </p:sp>
      <p:sp>
        <p:nvSpPr>
          <p:cNvPr id="5" name="Rectangle 3"/>
          <p:cNvSpPr txBox="1">
            <a:spLocks noChangeArrowheads="1"/>
          </p:cNvSpPr>
          <p:nvPr/>
        </p:nvSpPr>
        <p:spPr bwMode="auto">
          <a:xfrm>
            <a:off x="609600" y="1295400"/>
            <a:ext cx="6934200" cy="68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DA521F"/>
              </a:buClr>
              <a:buFont typeface="Wingdings" charset="2"/>
              <a:buChar char=""/>
              <a:defRPr sz="2800" kern="1200">
                <a:solidFill>
                  <a:schemeClr val="tx2">
                    <a:lumMod val="75000"/>
                  </a:schemeClr>
                </a:solidFill>
                <a:latin typeface="Verdana"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rgbClr val="DA521F"/>
              </a:buClr>
              <a:buFont typeface="Wingdings" charset="2"/>
              <a:buChar char=""/>
              <a:defRPr sz="2400" kern="1200">
                <a:solidFill>
                  <a:schemeClr val="tx2">
                    <a:lumMod val="75000"/>
                  </a:schemeClr>
                </a:solidFill>
                <a:latin typeface="Verdana" pitchFamily="34" charset="0"/>
                <a:ea typeface="ＭＳ Ｐゴシック" charset="-128"/>
                <a:cs typeface="+mn-cs"/>
              </a:defRPr>
            </a:lvl2pPr>
            <a:lvl3pPr marL="1143000" indent="-228600" algn="l" rtl="0" eaLnBrk="0" fontAlgn="base" hangingPunct="0">
              <a:spcBef>
                <a:spcPct val="20000"/>
              </a:spcBef>
              <a:spcAft>
                <a:spcPct val="0"/>
              </a:spcAft>
              <a:buClr>
                <a:srgbClr val="DA521F"/>
              </a:buClr>
              <a:buFont typeface="Wingdings" charset="2"/>
              <a:buChar char=""/>
              <a:defRPr sz="2000" kern="1200">
                <a:solidFill>
                  <a:schemeClr val="tx2">
                    <a:lumMod val="75000"/>
                  </a:schemeClr>
                </a:solidFill>
                <a:latin typeface="Verdana" pitchFamily="34" charset="0"/>
                <a:ea typeface="ＭＳ Ｐゴシック" charset="-128"/>
                <a:cs typeface="+mn-cs"/>
              </a:defRPr>
            </a:lvl3pPr>
            <a:lvl4pPr marL="1600200" indent="-228600" algn="l" rtl="0" eaLnBrk="0" fontAlgn="base" hangingPunct="0">
              <a:spcBef>
                <a:spcPct val="20000"/>
              </a:spcBef>
              <a:spcAft>
                <a:spcPct val="0"/>
              </a:spcAft>
              <a:buClr>
                <a:srgbClr val="DA521F"/>
              </a:buClr>
              <a:buFont typeface="Wingdings" charset="2"/>
              <a:buChar char=""/>
              <a:defRPr sz="2000" kern="1200">
                <a:solidFill>
                  <a:schemeClr val="tx2">
                    <a:lumMod val="75000"/>
                  </a:schemeClr>
                </a:solidFill>
                <a:latin typeface="Verdana" pitchFamily="34" charset="0"/>
                <a:ea typeface="ＭＳ Ｐゴシック" charset="-128"/>
                <a:cs typeface="+mn-cs"/>
              </a:defRPr>
            </a:lvl4pPr>
            <a:lvl5pPr marL="2057400" indent="-228600" algn="l" rtl="0" eaLnBrk="0" fontAlgn="base" hangingPunct="0">
              <a:spcBef>
                <a:spcPct val="20000"/>
              </a:spcBef>
              <a:spcAft>
                <a:spcPct val="0"/>
              </a:spcAft>
              <a:buClr>
                <a:srgbClr val="DA521F"/>
              </a:buClr>
              <a:buFont typeface="Wingdings" charset="2"/>
              <a:buChar char=""/>
              <a:defRPr sz="2000" kern="1200">
                <a:solidFill>
                  <a:schemeClr val="tx2">
                    <a:lumMod val="75000"/>
                  </a:schemeClr>
                </a:solidFill>
                <a:latin typeface="Verdana"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eaLnBrk="1" fontAlgn="auto" hangingPunct="1">
              <a:lnSpc>
                <a:spcPct val="110000"/>
              </a:lnSpc>
              <a:spcBef>
                <a:spcPct val="50000"/>
              </a:spcBef>
              <a:spcAft>
                <a:spcPts val="0"/>
              </a:spcAft>
              <a:buFont typeface="Wingdings" charset="2"/>
              <a:buNone/>
              <a:defRPr/>
            </a:pPr>
            <a:r>
              <a:rPr lang="en-US" sz="3600" dirty="0" smtClean="0">
                <a:solidFill>
                  <a:srgbClr val="000000"/>
                </a:solidFill>
                <a:latin typeface="Adobe Caslon Pro"/>
                <a:ea typeface="+mn-ea"/>
                <a:cs typeface="Adobe Caslon Pro"/>
              </a:rPr>
              <a:t>Step 1: </a:t>
            </a:r>
            <a:r>
              <a:rPr lang="en-US" sz="4000" b="1" dirty="0" smtClean="0">
                <a:solidFill>
                  <a:srgbClr val="000000"/>
                </a:solidFill>
                <a:latin typeface="Adobe Caslon Pro"/>
                <a:ea typeface="+mn-ea"/>
                <a:cs typeface="Adobe Caslon Pro"/>
              </a:rPr>
              <a:t>Consideration</a:t>
            </a:r>
          </a:p>
        </p:txBody>
      </p:sp>
      <p:sp>
        <p:nvSpPr>
          <p:cNvPr id="6" name="Rectangle 2"/>
          <p:cNvSpPr>
            <a:spLocks noGrp="1" noChangeArrowheads="1"/>
          </p:cNvSpPr>
          <p:nvPr>
            <p:ph type="title"/>
          </p:nvPr>
        </p:nvSpPr>
        <p:spPr>
          <a:xfrm>
            <a:off x="609600" y="0"/>
            <a:ext cx="8229600" cy="685800"/>
          </a:xfrm>
        </p:spPr>
        <p:txBody>
          <a:bodyPr/>
          <a:lstStyle/>
          <a:p>
            <a:pPr eaLnBrk="1" hangingPunct="1">
              <a:lnSpc>
                <a:spcPct val="70000"/>
              </a:lnSpc>
            </a:pPr>
            <a:r>
              <a:rPr lang="en-US" sz="3200" dirty="0">
                <a:latin typeface="Adobe Caslon Pro"/>
                <a:ea typeface="ＭＳ Ｐゴシック" charset="0"/>
                <a:cs typeface="Adobe Caslon Pro"/>
              </a:rPr>
              <a:t>Five-Step Method</a:t>
            </a:r>
            <a:endParaRPr lang="en-US" sz="3200" b="1" dirty="0">
              <a:latin typeface="Adobe Caslon Pro"/>
              <a:ea typeface="ＭＳ Ｐゴシック" charset="0"/>
              <a:cs typeface="Adobe Caslon Pro"/>
            </a:endParaRPr>
          </a:p>
        </p:txBody>
      </p:sp>
    </p:spTree>
    <p:extLst>
      <p:ext uri="{BB962C8B-B14F-4D97-AF65-F5344CB8AC3E}">
        <p14:creationId xmlns:p14="http://schemas.microsoft.com/office/powerpoint/2010/main" val="3193061134"/>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lnSpc>
                <a:spcPct val="70000"/>
              </a:lnSpc>
            </a:pPr>
            <a:r>
              <a:rPr lang="en-US" sz="3200" dirty="0">
                <a:latin typeface="Adobe Caslon Pro"/>
                <a:ea typeface="ＭＳ Ｐゴシック" charset="0"/>
                <a:cs typeface="Adobe Caslon Pro"/>
              </a:rPr>
              <a:t>Five-Step Method</a:t>
            </a:r>
            <a:endParaRPr lang="en-US" sz="3200" b="1" dirty="0">
              <a:latin typeface="Adobe Caslon Pro"/>
              <a:ea typeface="ＭＳ Ｐゴシック" charset="0"/>
              <a:cs typeface="Adobe Caslon Pro"/>
            </a:endParaRPr>
          </a:p>
        </p:txBody>
      </p:sp>
      <p:sp>
        <p:nvSpPr>
          <p:cNvPr id="2" name="Content Placeholder 1"/>
          <p:cNvSpPr>
            <a:spLocks noGrp="1"/>
          </p:cNvSpPr>
          <p:nvPr>
            <p:ph idx="1"/>
          </p:nvPr>
        </p:nvSpPr>
        <p:spPr>
          <a:xfrm>
            <a:off x="1447800" y="2362200"/>
            <a:ext cx="6934200" cy="3047999"/>
          </a:xfrm>
        </p:spPr>
        <p:txBody>
          <a:bodyPr/>
          <a:lstStyle/>
          <a:p>
            <a:pPr marL="517525" indent="-517525">
              <a:spcBef>
                <a:spcPts val="0"/>
              </a:spcBef>
            </a:pPr>
            <a:r>
              <a:rPr lang="en-US" sz="3600" dirty="0">
                <a:solidFill>
                  <a:srgbClr val="000000"/>
                </a:solidFill>
                <a:latin typeface="Adobe Caslon Pro"/>
                <a:cs typeface="Adobe Caslon Pro"/>
              </a:rPr>
              <a:t>Not just one</a:t>
            </a:r>
            <a:r>
              <a:rPr lang="en-US" sz="3600" dirty="0" smtClean="0">
                <a:solidFill>
                  <a:srgbClr val="000000"/>
                </a:solidFill>
                <a:latin typeface="Adobe Caslon Pro"/>
                <a:cs typeface="Adobe Caslon Pro"/>
              </a:rPr>
              <a:t>.</a:t>
            </a:r>
          </a:p>
          <a:p>
            <a:pPr marL="517525" indent="-517525">
              <a:lnSpc>
                <a:spcPct val="130000"/>
              </a:lnSpc>
            </a:pPr>
            <a:r>
              <a:rPr lang="en-US" sz="3600" dirty="0">
                <a:solidFill>
                  <a:srgbClr val="000000"/>
                </a:solidFill>
                <a:latin typeface="Adobe Caslon Pro"/>
                <a:cs typeface="Adobe Caslon Pro"/>
              </a:rPr>
              <a:t>Impulsive </a:t>
            </a:r>
            <a:r>
              <a:rPr lang="en-US" sz="3600" dirty="0" smtClean="0">
                <a:solidFill>
                  <a:srgbClr val="000000"/>
                </a:solidFill>
                <a:latin typeface="Adobe Caslon Pro"/>
                <a:cs typeface="Adobe Caslon Pro"/>
              </a:rPr>
              <a:t>solution:</a:t>
            </a:r>
            <a:endParaRPr lang="en-US" sz="3600" dirty="0">
              <a:solidFill>
                <a:srgbClr val="000000"/>
              </a:solidFill>
              <a:latin typeface="Adobe Caslon Pro"/>
              <a:cs typeface="Adobe Caslon Pro"/>
            </a:endParaRPr>
          </a:p>
          <a:p>
            <a:pPr marL="914400" lvl="1" indent="-457200">
              <a:lnSpc>
                <a:spcPct val="130000"/>
              </a:lnSpc>
            </a:pPr>
            <a:r>
              <a:rPr lang="en-US" sz="3200" dirty="0" smtClean="0">
                <a:solidFill>
                  <a:srgbClr val="000000"/>
                </a:solidFill>
                <a:latin typeface="Adobe Caslon Pro"/>
                <a:cs typeface="Adobe Caslon Pro"/>
              </a:rPr>
              <a:t>Might not </a:t>
            </a:r>
            <a:r>
              <a:rPr lang="en-US" altLang="ja-JP" sz="3200" dirty="0" smtClean="0">
                <a:solidFill>
                  <a:srgbClr val="000000"/>
                </a:solidFill>
                <a:latin typeface="Adobe Caslon Pro"/>
                <a:cs typeface="Adobe Caslon Pro"/>
              </a:rPr>
              <a:t>solve </a:t>
            </a:r>
            <a:r>
              <a:rPr lang="en-US" altLang="ja-JP" sz="3200" dirty="0">
                <a:solidFill>
                  <a:srgbClr val="000000"/>
                </a:solidFill>
                <a:latin typeface="Adobe Caslon Pro"/>
                <a:cs typeface="Adobe Caslon Pro"/>
              </a:rPr>
              <a:t>the situation.</a:t>
            </a:r>
          </a:p>
          <a:p>
            <a:pPr marL="914400" lvl="1" indent="-457200">
              <a:lnSpc>
                <a:spcPct val="130000"/>
              </a:lnSpc>
            </a:pPr>
            <a:r>
              <a:rPr lang="en-US" sz="3200" dirty="0">
                <a:solidFill>
                  <a:srgbClr val="000000"/>
                </a:solidFill>
                <a:latin typeface="Adobe Caslon Pro"/>
                <a:cs typeface="Adobe Caslon Pro"/>
              </a:rPr>
              <a:t>May hurt the relationship.</a:t>
            </a:r>
          </a:p>
          <a:p>
            <a:pPr marL="914400" lvl="1" indent="-457200"/>
            <a:endParaRPr lang="en-US" dirty="0">
              <a:latin typeface="Adobe Caslon Pro"/>
              <a:cs typeface="Adobe Caslon Pro"/>
            </a:endParaRPr>
          </a:p>
        </p:txBody>
      </p:sp>
      <p:sp>
        <p:nvSpPr>
          <p:cNvPr id="4" name="Rectangle 3"/>
          <p:cNvSpPr txBox="1">
            <a:spLocks noChangeArrowheads="1"/>
          </p:cNvSpPr>
          <p:nvPr/>
        </p:nvSpPr>
        <p:spPr bwMode="auto">
          <a:xfrm>
            <a:off x="6096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50000"/>
              </a:spcBef>
              <a:buClr>
                <a:srgbClr val="000066"/>
              </a:buClr>
              <a:buFont typeface="Wingdings" charset="0"/>
              <a:buNone/>
            </a:pPr>
            <a:r>
              <a:rPr lang="en-US" sz="3600" dirty="0">
                <a:solidFill>
                  <a:srgbClr val="000000"/>
                </a:solidFill>
                <a:latin typeface="Adobe Caslon Pro"/>
                <a:cs typeface="Adobe Caslon Pro"/>
              </a:rPr>
              <a:t>Step 2: </a:t>
            </a:r>
            <a:r>
              <a:rPr lang="en-US" sz="4000" b="1" dirty="0">
                <a:solidFill>
                  <a:srgbClr val="000000"/>
                </a:solidFill>
                <a:latin typeface="Adobe Caslon Pro"/>
                <a:cs typeface="Adobe Caslon Pro"/>
              </a:rPr>
              <a:t>Solutions/Responses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lnSpc>
                <a:spcPct val="70000"/>
              </a:lnSpc>
            </a:pPr>
            <a:r>
              <a:rPr lang="en-US" sz="3200" dirty="0">
                <a:latin typeface="Adobe Caslon Pro"/>
                <a:ea typeface="ＭＳ Ｐゴシック" charset="0"/>
                <a:cs typeface="Adobe Caslon Pro"/>
              </a:rPr>
              <a:t>Five-Step Method</a:t>
            </a:r>
            <a:endParaRPr lang="en-US" sz="3200" b="1" dirty="0">
              <a:latin typeface="Adobe Caslon Pro"/>
              <a:ea typeface="ＭＳ Ｐゴシック" charset="0"/>
              <a:cs typeface="Adobe Caslon Pro"/>
            </a:endParaRPr>
          </a:p>
        </p:txBody>
      </p:sp>
      <p:sp>
        <p:nvSpPr>
          <p:cNvPr id="2" name="Content Placeholder 1"/>
          <p:cNvSpPr>
            <a:spLocks noGrp="1"/>
          </p:cNvSpPr>
          <p:nvPr>
            <p:ph idx="1"/>
          </p:nvPr>
        </p:nvSpPr>
        <p:spPr>
          <a:xfrm>
            <a:off x="1447800" y="2667000"/>
            <a:ext cx="6934200" cy="2590800"/>
          </a:xfrm>
        </p:spPr>
        <p:txBody>
          <a:bodyPr/>
          <a:lstStyle/>
          <a:p>
            <a:pPr marL="517525" indent="-517525">
              <a:spcAft>
                <a:spcPts val="3000"/>
              </a:spcAft>
            </a:pPr>
            <a:r>
              <a:rPr lang="en-US" sz="3600" dirty="0">
                <a:solidFill>
                  <a:srgbClr val="000000"/>
                </a:solidFill>
                <a:latin typeface="Adobe Caslon Pro"/>
                <a:cs typeface="Adobe Caslon Pro"/>
              </a:rPr>
              <a:t>Look at each solution.</a:t>
            </a:r>
          </a:p>
          <a:p>
            <a:pPr marL="517525" indent="-517525">
              <a:spcAft>
                <a:spcPts val="3000"/>
              </a:spcAft>
            </a:pPr>
            <a:r>
              <a:rPr lang="en-US" sz="3600" dirty="0">
                <a:solidFill>
                  <a:srgbClr val="000000"/>
                </a:solidFill>
                <a:latin typeface="Adobe Caslon Pro"/>
                <a:cs typeface="Adobe Caslon Pro"/>
              </a:rPr>
              <a:t>How does it affect each person?</a:t>
            </a:r>
          </a:p>
          <a:p>
            <a:pPr>
              <a:spcAft>
                <a:spcPts val="3000"/>
              </a:spcAft>
            </a:pPr>
            <a:endParaRPr lang="en-US" sz="3200" dirty="0">
              <a:latin typeface="Adobe Caslon Pro"/>
              <a:cs typeface="Adobe Caslon Pro"/>
            </a:endParaRPr>
          </a:p>
        </p:txBody>
      </p:sp>
      <p:sp>
        <p:nvSpPr>
          <p:cNvPr id="4" name="Rectangle 3"/>
          <p:cNvSpPr txBox="1">
            <a:spLocks noChangeArrowheads="1"/>
          </p:cNvSpPr>
          <p:nvPr/>
        </p:nvSpPr>
        <p:spPr bwMode="auto">
          <a:xfrm>
            <a:off x="609600" y="1295400"/>
            <a:ext cx="693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50000"/>
              </a:spcBef>
              <a:buClr>
                <a:srgbClr val="000066"/>
              </a:buClr>
            </a:pPr>
            <a:r>
              <a:rPr lang="en-US" sz="3600" dirty="0">
                <a:solidFill>
                  <a:srgbClr val="000000"/>
                </a:solidFill>
                <a:latin typeface="Adobe Caslon Pro"/>
                <a:cs typeface="Adobe Caslon Pro"/>
              </a:rPr>
              <a:t>Step 3: </a:t>
            </a:r>
            <a:r>
              <a:rPr lang="en-US" sz="4000" b="1" dirty="0">
                <a:solidFill>
                  <a:srgbClr val="000000"/>
                </a:solidFill>
                <a:latin typeface="Adobe Caslon Pro"/>
                <a:cs typeface="Adobe Caslon Pro"/>
              </a:rPr>
              <a:t>Respect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lnSpc>
                <a:spcPct val="70000"/>
              </a:lnSpc>
            </a:pPr>
            <a:r>
              <a:rPr lang="en-US" sz="3200" dirty="0">
                <a:latin typeface="Adobe Caslon Pro"/>
                <a:ea typeface="ＭＳ Ｐゴシック" charset="0"/>
                <a:cs typeface="Adobe Caslon Pro"/>
              </a:rPr>
              <a:t>Five</a:t>
            </a:r>
            <a:r>
              <a:rPr lang="en-US" dirty="0">
                <a:latin typeface="Adobe Caslon Pro"/>
                <a:ea typeface="ＭＳ Ｐゴシック" charset="0"/>
                <a:cs typeface="Adobe Caslon Pro"/>
              </a:rPr>
              <a:t>-Step Method</a:t>
            </a:r>
            <a:endParaRPr lang="en-US" b="1" dirty="0">
              <a:latin typeface="Adobe Caslon Pro"/>
              <a:ea typeface="ＭＳ Ｐゴシック" charset="0"/>
              <a:cs typeface="Adobe Caslon Pro"/>
            </a:endParaRPr>
          </a:p>
        </p:txBody>
      </p:sp>
      <p:sp>
        <p:nvSpPr>
          <p:cNvPr id="2" name="Content Placeholder 1"/>
          <p:cNvSpPr>
            <a:spLocks noGrp="1"/>
          </p:cNvSpPr>
          <p:nvPr>
            <p:ph idx="1"/>
          </p:nvPr>
        </p:nvSpPr>
        <p:spPr>
          <a:xfrm>
            <a:off x="1447800" y="2667000"/>
            <a:ext cx="6934200" cy="2286000"/>
          </a:xfrm>
        </p:spPr>
        <p:txBody>
          <a:bodyPr/>
          <a:lstStyle/>
          <a:p>
            <a:pPr marL="457200" indent="-457200"/>
            <a:r>
              <a:rPr lang="en-US" sz="3600" dirty="0" smtClean="0">
                <a:solidFill>
                  <a:srgbClr val="000000"/>
                </a:solidFill>
                <a:latin typeface="Adobe Caslon Pro"/>
                <a:cs typeface="Adobe Caslon Pro"/>
              </a:rPr>
              <a:t>Choose </a:t>
            </a:r>
            <a:r>
              <a:rPr lang="en-US" sz="3600" dirty="0">
                <a:solidFill>
                  <a:srgbClr val="000000"/>
                </a:solidFill>
                <a:latin typeface="Adobe Caslon Pro"/>
                <a:cs typeface="Adobe Caslon Pro"/>
              </a:rPr>
              <a:t>the solution</a:t>
            </a:r>
            <a:br>
              <a:rPr lang="en-US" sz="3600" dirty="0">
                <a:solidFill>
                  <a:srgbClr val="000000"/>
                </a:solidFill>
                <a:latin typeface="Adobe Caslon Pro"/>
                <a:cs typeface="Adobe Caslon Pro"/>
              </a:rPr>
            </a:br>
            <a:r>
              <a:rPr lang="en-US" sz="3600" dirty="0">
                <a:solidFill>
                  <a:srgbClr val="000000"/>
                </a:solidFill>
                <a:latin typeface="Adobe Caslon Pro"/>
                <a:cs typeface="Adobe Caslon Pro"/>
              </a:rPr>
              <a:t>that is best for everyone</a:t>
            </a:r>
            <a:br>
              <a:rPr lang="en-US" sz="3600" dirty="0">
                <a:solidFill>
                  <a:srgbClr val="000000"/>
                </a:solidFill>
                <a:latin typeface="Adobe Caslon Pro"/>
                <a:cs typeface="Adobe Caslon Pro"/>
              </a:rPr>
            </a:br>
            <a:r>
              <a:rPr lang="en-US" sz="3600" dirty="0">
                <a:solidFill>
                  <a:srgbClr val="000000"/>
                </a:solidFill>
                <a:latin typeface="Adobe Caslon Pro"/>
                <a:cs typeface="Adobe Caslon Pro"/>
              </a:rPr>
              <a:t>and for the relationship.</a:t>
            </a:r>
          </a:p>
          <a:p>
            <a:pPr marL="0" indent="0">
              <a:buNone/>
            </a:pPr>
            <a:endParaRPr lang="en-US" sz="3200" dirty="0">
              <a:latin typeface="Adobe Caslon Pro"/>
              <a:cs typeface="Adobe Caslon Pro"/>
            </a:endParaRPr>
          </a:p>
        </p:txBody>
      </p:sp>
      <p:sp>
        <p:nvSpPr>
          <p:cNvPr id="4" name="Rectangle 3"/>
          <p:cNvSpPr txBox="1">
            <a:spLocks noChangeArrowheads="1"/>
          </p:cNvSpPr>
          <p:nvPr/>
        </p:nvSpPr>
        <p:spPr bwMode="auto">
          <a:xfrm>
            <a:off x="609600" y="1295400"/>
            <a:ext cx="693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50000"/>
              </a:spcBef>
              <a:buClr>
                <a:srgbClr val="000066"/>
              </a:buClr>
            </a:pPr>
            <a:r>
              <a:rPr lang="en-US" sz="3600" dirty="0">
                <a:solidFill>
                  <a:srgbClr val="000000"/>
                </a:solidFill>
                <a:latin typeface="Adobe Caslon Pro"/>
                <a:cs typeface="Adobe Caslon Pro"/>
              </a:rPr>
              <a:t>Step 4: </a:t>
            </a:r>
            <a:r>
              <a:rPr lang="en-US" sz="4000" b="1" dirty="0">
                <a:solidFill>
                  <a:srgbClr val="000000"/>
                </a:solidFill>
                <a:latin typeface="Adobe Caslon Pro"/>
                <a:cs typeface="Adobe Caslon Pro"/>
              </a:rPr>
              <a:t>Honesty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ctrTitle"/>
          </p:nvPr>
        </p:nvSpPr>
        <p:spPr bwMode="auto">
          <a:xfrm>
            <a:off x="762000" y="1752600"/>
            <a:ext cx="7848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b="1" dirty="0">
                <a:solidFill>
                  <a:srgbClr val="000000"/>
                </a:solidFill>
                <a:latin typeface="Adobe Caslon Pro" charset="0"/>
                <a:ea typeface="ＭＳ Ｐゴシック" charset="0"/>
                <a:cs typeface="ＭＳ Ｐゴシック" charset="0"/>
              </a:rPr>
              <a:t/>
            </a:r>
            <a:br>
              <a:rPr lang="en-US" sz="4400" b="1" dirty="0">
                <a:solidFill>
                  <a:srgbClr val="000000"/>
                </a:solidFill>
                <a:latin typeface="Adobe Caslon Pro" charset="0"/>
                <a:ea typeface="ＭＳ Ｐゴシック" charset="0"/>
                <a:cs typeface="ＭＳ Ｐゴシック" charset="0"/>
              </a:rPr>
            </a:br>
            <a:r>
              <a:rPr lang="en-US" sz="4400" dirty="0">
                <a:solidFill>
                  <a:srgbClr val="000000"/>
                </a:solidFill>
                <a:latin typeface="Adobe Caslon Pro" charset="0"/>
                <a:ea typeface="ＭＳ Ｐゴシック" charset="0"/>
                <a:cs typeface="ＭＳ Ｐゴシック" charset="0"/>
              </a:rPr>
              <a:t>What Does</a:t>
            </a:r>
            <a:br>
              <a:rPr lang="en-US" sz="4400" dirty="0">
                <a:solidFill>
                  <a:srgbClr val="000000"/>
                </a:solidFill>
                <a:latin typeface="Adobe Caslon Pro" charset="0"/>
                <a:ea typeface="ＭＳ Ｐゴシック" charset="0"/>
                <a:cs typeface="ＭＳ Ｐゴシック" charset="0"/>
              </a:rPr>
            </a:br>
            <a:r>
              <a:rPr lang="en-US" sz="4400" dirty="0">
                <a:solidFill>
                  <a:srgbClr val="148889"/>
                </a:solidFill>
                <a:latin typeface="Adobe Caslon Pro" charset="0"/>
                <a:ea typeface="ＭＳ Ｐゴシック" charset="0"/>
                <a:cs typeface="ＭＳ Ｐゴシック" charset="0"/>
              </a:rPr>
              <a:t> </a:t>
            </a:r>
            <a:br>
              <a:rPr lang="en-US" sz="4400" dirty="0">
                <a:solidFill>
                  <a:srgbClr val="148889"/>
                </a:solidFill>
                <a:latin typeface="Adobe Caslon Pro" charset="0"/>
                <a:ea typeface="ＭＳ Ｐゴシック" charset="0"/>
                <a:cs typeface="ＭＳ Ｐゴシック" charset="0"/>
              </a:rPr>
            </a:br>
            <a:r>
              <a:rPr lang="ja-JP" altLang="en-US" sz="4400" dirty="0">
                <a:solidFill>
                  <a:srgbClr val="148889"/>
                </a:solidFill>
                <a:latin typeface="Adobe Caslon Pro" charset="0"/>
                <a:ea typeface="ＭＳ Ｐゴシック" charset="0"/>
                <a:cs typeface="ＭＳ Ｐゴシック" charset="0"/>
              </a:rPr>
              <a:t>“</a:t>
            </a:r>
            <a:r>
              <a:rPr lang="en-US" altLang="ja-JP" sz="4800" dirty="0">
                <a:solidFill>
                  <a:srgbClr val="148889"/>
                </a:solidFill>
                <a:latin typeface="Adobe Caslon Pro" charset="0"/>
                <a:ea typeface="ＭＳ Ｐゴシック" charset="0"/>
                <a:cs typeface="ＭＳ Ｐゴシック" charset="0"/>
              </a:rPr>
              <a:t>Etiquette</a:t>
            </a:r>
            <a:r>
              <a:rPr lang="ja-JP" altLang="en-US" sz="4400" dirty="0">
                <a:solidFill>
                  <a:srgbClr val="148889"/>
                </a:solidFill>
                <a:latin typeface="Adobe Caslon Pro" charset="0"/>
                <a:ea typeface="ＭＳ Ｐゴシック" charset="0"/>
                <a:cs typeface="ＭＳ Ｐゴシック" charset="0"/>
              </a:rPr>
              <a:t>”</a:t>
            </a:r>
            <a:r>
              <a:rPr lang="en-US" altLang="ja-JP" sz="4400" dirty="0">
                <a:solidFill>
                  <a:srgbClr val="000000"/>
                </a:solidFill>
                <a:latin typeface="Adobe Caslon Pro" charset="0"/>
                <a:ea typeface="ＭＳ Ｐゴシック" charset="0"/>
                <a:cs typeface="ＭＳ Ｐゴシック" charset="0"/>
              </a:rPr>
              <a:t> </a:t>
            </a:r>
            <a:br>
              <a:rPr lang="en-US" altLang="ja-JP" sz="4400" dirty="0">
                <a:solidFill>
                  <a:srgbClr val="000000"/>
                </a:solidFill>
                <a:latin typeface="Adobe Caslon Pro" charset="0"/>
                <a:ea typeface="ＭＳ Ｐゴシック" charset="0"/>
                <a:cs typeface="ＭＳ Ｐゴシック" charset="0"/>
              </a:rPr>
            </a:br>
            <a:r>
              <a:rPr lang="en-US" altLang="ja-JP" sz="4400" dirty="0">
                <a:solidFill>
                  <a:srgbClr val="000000"/>
                </a:solidFill>
                <a:latin typeface="Adobe Caslon Pro" charset="0"/>
                <a:ea typeface="ＭＳ Ｐゴシック" charset="0"/>
                <a:cs typeface="ＭＳ Ｐゴシック" charset="0"/>
              </a:rPr>
              <a:t/>
            </a:r>
            <a:br>
              <a:rPr lang="en-US" altLang="ja-JP" sz="4400" dirty="0">
                <a:solidFill>
                  <a:srgbClr val="000000"/>
                </a:solidFill>
                <a:latin typeface="Adobe Caslon Pro" charset="0"/>
                <a:ea typeface="ＭＳ Ｐゴシック" charset="0"/>
                <a:cs typeface="ＭＳ Ｐゴシック" charset="0"/>
              </a:rPr>
            </a:br>
            <a:r>
              <a:rPr lang="en-US" altLang="ja-JP" sz="4400" dirty="0">
                <a:solidFill>
                  <a:srgbClr val="000000"/>
                </a:solidFill>
                <a:latin typeface="Adobe Caslon Pro" charset="0"/>
                <a:ea typeface="ＭＳ Ｐゴシック" charset="0"/>
                <a:cs typeface="ＭＳ Ｐゴシック" charset="0"/>
              </a:rPr>
              <a:t>Mean To You?</a:t>
            </a:r>
            <a:endParaRPr lang="en-US" sz="4400" dirty="0">
              <a:solidFill>
                <a:srgbClr val="000000"/>
              </a:solidFill>
              <a:latin typeface="Adobe Caslon Pro" charset="0"/>
              <a:ea typeface="ＭＳ Ｐゴシック" charset="0"/>
              <a:cs typeface="ＭＳ Ｐゴシック" charset="0"/>
            </a:endParaRPr>
          </a:p>
        </p:txBody>
      </p:sp>
      <p:sp>
        <p:nvSpPr>
          <p:cNvPr id="5" name="Rectangle 2"/>
          <p:cNvSpPr txBox="1">
            <a:spLocks noChangeArrowheads="1"/>
          </p:cNvSpPr>
          <p:nvPr/>
        </p:nvSpPr>
        <p:spPr>
          <a:xfrm>
            <a:off x="685800" y="-76200"/>
            <a:ext cx="8229600" cy="685800"/>
          </a:xfrm>
          <a:prstGeom prst="rect">
            <a:avLst/>
          </a:prstGeom>
        </p:spPr>
        <p:txBody>
          <a:bodyPr lIns="0" tIns="0" rIns="0" bIns="0" anchor="ctr"/>
          <a:lstStyle/>
          <a:p>
            <a:pPr algn="r" eaLnBrk="0" hangingPunct="0">
              <a:defRPr/>
            </a:pPr>
            <a:r>
              <a:rPr lang="en-US" sz="3600" dirty="0">
                <a:latin typeface="Adobe Caslon Pro" pitchFamily="18" charset="0"/>
                <a:ea typeface="+mj-ea"/>
                <a:cs typeface="+mj-cs"/>
              </a:rPr>
              <a:t>Etiquette Today</a:t>
            </a:r>
          </a:p>
        </p:txBody>
      </p:sp>
    </p:spTree>
    <p:extLst>
      <p:ext uri="{BB962C8B-B14F-4D97-AF65-F5344CB8AC3E}">
        <p14:creationId xmlns:p14="http://schemas.microsoft.com/office/powerpoint/2010/main" val="2835708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lnSpc>
                <a:spcPct val="70000"/>
              </a:lnSpc>
            </a:pPr>
            <a:r>
              <a:rPr lang="en-US" sz="3200" dirty="0">
                <a:latin typeface="Adobe Caslon Pro"/>
                <a:ea typeface="ＭＳ Ｐゴシック" charset="0"/>
                <a:cs typeface="Adobe Caslon Pro"/>
              </a:rPr>
              <a:t>Five-Step Method</a:t>
            </a:r>
            <a:endParaRPr lang="en-US" sz="3200" b="1" dirty="0">
              <a:latin typeface="Adobe Caslon Pro"/>
              <a:ea typeface="ＭＳ Ｐゴシック" charset="0"/>
              <a:cs typeface="Adobe Caslon Pro"/>
            </a:endParaRPr>
          </a:p>
        </p:txBody>
      </p:sp>
      <p:sp>
        <p:nvSpPr>
          <p:cNvPr id="2" name="Content Placeholder 1"/>
          <p:cNvSpPr>
            <a:spLocks noGrp="1"/>
          </p:cNvSpPr>
          <p:nvPr>
            <p:ph idx="1"/>
          </p:nvPr>
        </p:nvSpPr>
        <p:spPr>
          <a:xfrm>
            <a:off x="1447800" y="2672080"/>
            <a:ext cx="6934200" cy="2209800"/>
          </a:xfrm>
        </p:spPr>
        <p:txBody>
          <a:bodyPr/>
          <a:lstStyle/>
          <a:p>
            <a:pPr>
              <a:spcAft>
                <a:spcPts val="3000"/>
              </a:spcAft>
            </a:pPr>
            <a:r>
              <a:rPr lang="en-US" sz="3200" dirty="0" smtClean="0">
                <a:solidFill>
                  <a:srgbClr val="000000"/>
                </a:solidFill>
                <a:latin typeface="Adobe Caslon Pro"/>
                <a:cs typeface="Adobe Caslon Pro"/>
              </a:rPr>
              <a:t>Won’</a:t>
            </a:r>
            <a:r>
              <a:rPr lang="en-US" altLang="ja-JP" sz="3200" dirty="0" smtClean="0">
                <a:solidFill>
                  <a:srgbClr val="000000"/>
                </a:solidFill>
                <a:latin typeface="Adobe Caslon Pro"/>
                <a:cs typeface="Adobe Caslon Pro"/>
              </a:rPr>
              <a:t>t </a:t>
            </a:r>
            <a:r>
              <a:rPr lang="en-US" altLang="ja-JP" sz="3200" dirty="0">
                <a:solidFill>
                  <a:srgbClr val="000000"/>
                </a:solidFill>
                <a:latin typeface="Adobe Caslon Pro"/>
                <a:cs typeface="Adobe Caslon Pro"/>
              </a:rPr>
              <a:t>use it every time.</a:t>
            </a:r>
            <a:endParaRPr lang="en-US" sz="3200" dirty="0">
              <a:solidFill>
                <a:srgbClr val="000000"/>
              </a:solidFill>
              <a:latin typeface="Adobe Caslon Pro"/>
              <a:cs typeface="Adobe Caslon Pro"/>
            </a:endParaRPr>
          </a:p>
          <a:p>
            <a:pPr>
              <a:spcAft>
                <a:spcPts val="3000"/>
              </a:spcAft>
            </a:pPr>
            <a:r>
              <a:rPr lang="en-US" sz="3200" dirty="0" smtClean="0">
                <a:solidFill>
                  <a:srgbClr val="000000"/>
                </a:solidFill>
                <a:latin typeface="Adobe Caslon Pro"/>
                <a:cs typeface="Adobe Caslon Pro"/>
              </a:rPr>
              <a:t>May </a:t>
            </a:r>
            <a:r>
              <a:rPr lang="en-US" sz="3200" dirty="0">
                <a:solidFill>
                  <a:srgbClr val="000000"/>
                </a:solidFill>
                <a:latin typeface="Adobe Caslon Pro"/>
                <a:cs typeface="Adobe Caslon Pro"/>
              </a:rPr>
              <a:t>improve your solution.</a:t>
            </a:r>
          </a:p>
          <a:p>
            <a:pPr>
              <a:lnSpc>
                <a:spcPct val="150000"/>
              </a:lnSpc>
              <a:spcAft>
                <a:spcPts val="1200"/>
              </a:spcAft>
            </a:pPr>
            <a:endParaRPr lang="en-US" sz="3200" dirty="0">
              <a:latin typeface="Adobe Caslon Pro"/>
              <a:cs typeface="Adobe Caslon Pro"/>
            </a:endParaRPr>
          </a:p>
        </p:txBody>
      </p:sp>
      <p:sp>
        <p:nvSpPr>
          <p:cNvPr id="4" name="Rectangle 3"/>
          <p:cNvSpPr txBox="1">
            <a:spLocks noChangeArrowheads="1"/>
          </p:cNvSpPr>
          <p:nvPr/>
        </p:nvSpPr>
        <p:spPr bwMode="auto">
          <a:xfrm>
            <a:off x="609600" y="1295400"/>
            <a:ext cx="6934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50000"/>
              </a:spcBef>
            </a:pPr>
            <a:r>
              <a:rPr lang="en-US" sz="3600" dirty="0">
                <a:latin typeface="Adobe Caslon Pro"/>
                <a:cs typeface="Adobe Caslon Pro"/>
              </a:rPr>
              <a:t>Step 5: </a:t>
            </a:r>
            <a:r>
              <a:rPr lang="en-US" sz="4000" b="1" dirty="0">
                <a:latin typeface="Adobe Caslon Pro"/>
                <a:cs typeface="Adobe Caslon Pro"/>
              </a:rPr>
              <a:t>Refine </a:t>
            </a:r>
            <a:r>
              <a:rPr lang="en-US" sz="3600" dirty="0">
                <a:latin typeface="Adobe Caslon Pro"/>
                <a:cs typeface="Adobe Caslon Pro"/>
              </a:rPr>
              <a:t>Response</a:t>
            </a:r>
            <a:endParaRPr lang="en-US" sz="4000" dirty="0">
              <a:latin typeface="Adobe Caslon Pro"/>
              <a:cs typeface="Adobe Caslon Pro"/>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09600" y="0"/>
            <a:ext cx="8229600" cy="685800"/>
          </a:xfrm>
        </p:spPr>
        <p:txBody>
          <a:bodyPr/>
          <a:lstStyle/>
          <a:p>
            <a:pPr eaLnBrk="1" hangingPunct="1">
              <a:lnSpc>
                <a:spcPct val="70000"/>
              </a:lnSpc>
            </a:pPr>
            <a:r>
              <a:rPr lang="en-US" sz="3200" dirty="0">
                <a:latin typeface="Adobe Caslon Pro"/>
                <a:ea typeface="ＭＳ Ｐゴシック" charset="0"/>
                <a:cs typeface="Adobe Caslon Pro"/>
              </a:rPr>
              <a:t>Five-Step Method</a:t>
            </a:r>
            <a:endParaRPr lang="en-US" sz="3200" b="1" dirty="0">
              <a:latin typeface="Adobe Caslon Pro"/>
              <a:ea typeface="ＭＳ Ｐゴシック" charset="0"/>
              <a:cs typeface="Adobe Caslon Pro"/>
            </a:endParaRPr>
          </a:p>
        </p:txBody>
      </p:sp>
      <p:sp>
        <p:nvSpPr>
          <p:cNvPr id="1946627" name="Rectangle 3"/>
          <p:cNvSpPr>
            <a:spLocks noGrp="1" noChangeArrowheads="1"/>
          </p:cNvSpPr>
          <p:nvPr>
            <p:ph type="body" idx="1"/>
          </p:nvPr>
        </p:nvSpPr>
        <p:spPr>
          <a:xfrm>
            <a:off x="1600200" y="1371600"/>
            <a:ext cx="6934200" cy="5029200"/>
          </a:xfrm>
        </p:spPr>
        <p:txBody>
          <a:bodyPr/>
          <a:lstStyle/>
          <a:p>
            <a:pPr marL="609600" indent="-609600" eaLnBrk="1" hangingPunct="1">
              <a:lnSpc>
                <a:spcPts val="5338"/>
              </a:lnSpc>
              <a:spcBef>
                <a:spcPct val="50000"/>
              </a:spcBef>
              <a:buFont typeface="Wingdings" charset="0"/>
              <a:buNone/>
            </a:pPr>
            <a:r>
              <a:rPr lang="en-US" sz="3200">
                <a:solidFill>
                  <a:srgbClr val="000000"/>
                </a:solidFill>
                <a:latin typeface="Adobe Caslon Pro"/>
                <a:ea typeface="ＭＳ Ｐゴシック" charset="0"/>
                <a:cs typeface="Adobe Caslon Pro"/>
              </a:rPr>
              <a:t>Step 1: </a:t>
            </a:r>
            <a:r>
              <a:rPr lang="en-US" sz="3200" b="1">
                <a:solidFill>
                  <a:srgbClr val="000000"/>
                </a:solidFill>
                <a:latin typeface="Adobe Caslon Pro"/>
                <a:ea typeface="ＭＳ Ｐゴシック" charset="0"/>
                <a:cs typeface="Adobe Caslon Pro"/>
              </a:rPr>
              <a:t>Consideration</a:t>
            </a:r>
          </a:p>
          <a:p>
            <a:pPr marL="609600" indent="-609600" eaLnBrk="1" hangingPunct="1">
              <a:lnSpc>
                <a:spcPts val="5338"/>
              </a:lnSpc>
              <a:spcBef>
                <a:spcPct val="50000"/>
              </a:spcBef>
              <a:buFont typeface="Wingdings" charset="0"/>
              <a:buNone/>
            </a:pPr>
            <a:r>
              <a:rPr lang="en-US" sz="3200">
                <a:solidFill>
                  <a:srgbClr val="000000"/>
                </a:solidFill>
                <a:latin typeface="Adobe Caslon Pro"/>
                <a:ea typeface="ＭＳ Ｐゴシック" charset="0"/>
                <a:cs typeface="Adobe Caslon Pro"/>
              </a:rPr>
              <a:t>Step 2: </a:t>
            </a:r>
            <a:r>
              <a:rPr lang="en-US" sz="3200" b="1">
                <a:solidFill>
                  <a:srgbClr val="000000"/>
                </a:solidFill>
                <a:latin typeface="Adobe Caslon Pro"/>
                <a:ea typeface="ＭＳ Ｐゴシック" charset="0"/>
                <a:cs typeface="Adobe Caslon Pro"/>
              </a:rPr>
              <a:t>Solutions/Responses</a:t>
            </a:r>
          </a:p>
          <a:p>
            <a:pPr marL="609600" indent="-609600" eaLnBrk="1" hangingPunct="1">
              <a:lnSpc>
                <a:spcPts val="5338"/>
              </a:lnSpc>
              <a:spcBef>
                <a:spcPct val="50000"/>
              </a:spcBef>
              <a:buFont typeface="Wingdings" charset="0"/>
              <a:buNone/>
            </a:pPr>
            <a:r>
              <a:rPr lang="en-US" sz="3200">
                <a:solidFill>
                  <a:srgbClr val="000000"/>
                </a:solidFill>
                <a:latin typeface="Adobe Caslon Pro"/>
                <a:ea typeface="ＭＳ Ｐゴシック" charset="0"/>
                <a:cs typeface="Adobe Caslon Pro"/>
              </a:rPr>
              <a:t>Step 3: </a:t>
            </a:r>
            <a:r>
              <a:rPr lang="en-US" sz="3200" b="1">
                <a:solidFill>
                  <a:srgbClr val="000000"/>
                </a:solidFill>
                <a:latin typeface="Adobe Caslon Pro"/>
                <a:ea typeface="ＭＳ Ｐゴシック" charset="0"/>
                <a:cs typeface="Adobe Caslon Pro"/>
              </a:rPr>
              <a:t>Respect</a:t>
            </a:r>
          </a:p>
          <a:p>
            <a:pPr marL="609600" indent="-609600" eaLnBrk="1" hangingPunct="1">
              <a:lnSpc>
                <a:spcPts val="5338"/>
              </a:lnSpc>
              <a:spcBef>
                <a:spcPct val="50000"/>
              </a:spcBef>
              <a:buFont typeface="Wingdings" charset="0"/>
              <a:buNone/>
            </a:pPr>
            <a:r>
              <a:rPr lang="en-US" sz="3200">
                <a:solidFill>
                  <a:srgbClr val="000000"/>
                </a:solidFill>
                <a:latin typeface="Adobe Caslon Pro"/>
                <a:ea typeface="ＭＳ Ｐゴシック" charset="0"/>
                <a:cs typeface="Adobe Caslon Pro"/>
              </a:rPr>
              <a:t>Step 4: </a:t>
            </a:r>
            <a:r>
              <a:rPr lang="en-US" sz="3200" b="1">
                <a:solidFill>
                  <a:srgbClr val="000000"/>
                </a:solidFill>
                <a:latin typeface="Adobe Caslon Pro"/>
                <a:ea typeface="ＭＳ Ｐゴシック" charset="0"/>
                <a:cs typeface="Adobe Caslon Pro"/>
              </a:rPr>
              <a:t>Honesty </a:t>
            </a:r>
          </a:p>
          <a:p>
            <a:pPr marL="609600" indent="-609600" eaLnBrk="1" hangingPunct="1">
              <a:lnSpc>
                <a:spcPts val="5338"/>
              </a:lnSpc>
              <a:spcBef>
                <a:spcPct val="50000"/>
              </a:spcBef>
              <a:buFont typeface="Wingdings" charset="0"/>
              <a:buNone/>
            </a:pPr>
            <a:r>
              <a:rPr lang="en-US" sz="3200">
                <a:solidFill>
                  <a:srgbClr val="000000"/>
                </a:solidFill>
                <a:latin typeface="Adobe Caslon Pro"/>
                <a:ea typeface="ＭＳ Ｐゴシック" charset="0"/>
                <a:cs typeface="Adobe Caslon Pro"/>
              </a:rPr>
              <a:t>Step 5: </a:t>
            </a:r>
            <a:r>
              <a:rPr lang="en-US" sz="3200" b="1">
                <a:solidFill>
                  <a:srgbClr val="000000"/>
                </a:solidFill>
                <a:latin typeface="Adobe Caslon Pro"/>
                <a:ea typeface="ＭＳ Ｐゴシック" charset="0"/>
                <a:cs typeface="Adobe Caslon Pro"/>
              </a:rPr>
              <a:t>Refine </a:t>
            </a:r>
            <a:r>
              <a:rPr lang="en-US" sz="3200">
                <a:solidFill>
                  <a:srgbClr val="000000"/>
                </a:solidFill>
                <a:latin typeface="Adobe Caslon Pro"/>
                <a:ea typeface="ＭＳ Ｐゴシック" charset="0"/>
                <a:cs typeface="Adobe Caslon Pro"/>
              </a:rPr>
              <a:t>Response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4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4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4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27" grpId="0" build="allAtOnce"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3"/>
          <p:cNvSpPr>
            <a:spLocks noGrp="1" noChangeArrowheads="1"/>
          </p:cNvSpPr>
          <p:nvPr>
            <p:ph type="body" idx="1"/>
          </p:nvPr>
        </p:nvSpPr>
        <p:spPr>
          <a:xfrm>
            <a:off x="1219200" y="990600"/>
            <a:ext cx="7239000" cy="4419600"/>
          </a:xfrm>
        </p:spPr>
        <p:txBody>
          <a:bodyPr/>
          <a:lstStyle/>
          <a:p>
            <a:pPr marL="0" indent="6350" eaLnBrk="1" hangingPunct="1">
              <a:lnSpc>
                <a:spcPts val="4063"/>
              </a:lnSpc>
              <a:spcBef>
                <a:spcPct val="0"/>
              </a:spcBef>
              <a:spcAft>
                <a:spcPts val="1800"/>
              </a:spcAft>
              <a:buFont typeface="Wingdings" charset="0"/>
              <a:buNone/>
            </a:pPr>
            <a:r>
              <a:rPr lang="en-US" sz="3200" dirty="0" smtClean="0">
                <a:solidFill>
                  <a:srgbClr val="000000"/>
                </a:solidFill>
                <a:latin typeface="Adobe Caslon Pro"/>
                <a:ea typeface="ＭＳ Ｐゴシック" charset="0"/>
                <a:cs typeface="Adobe Caslon Pro"/>
              </a:rPr>
              <a:t>Your and your family are going to a family friend’s wedding. Your parents have reminded you to shake hands and introduce yourself. Sure enough, you see someone sneeze into their hand. A minute later you are introduced to the person, and she extends her hand to shake hands. Mom and dad are watching. </a:t>
            </a:r>
            <a:endParaRPr lang="en-US" sz="3200" dirty="0">
              <a:solidFill>
                <a:srgbClr val="000000"/>
              </a:solidFill>
              <a:latin typeface="Adobe Caslon Pro"/>
              <a:ea typeface="ＭＳ Ｐゴシック" charset="0"/>
              <a:cs typeface="Adobe Caslon Pro"/>
            </a:endParaRPr>
          </a:p>
          <a:p>
            <a:pPr marL="0" indent="6350" eaLnBrk="1" hangingPunct="1">
              <a:lnSpc>
                <a:spcPts val="4063"/>
              </a:lnSpc>
              <a:spcBef>
                <a:spcPct val="0"/>
              </a:spcBef>
              <a:spcAft>
                <a:spcPts val="1800"/>
              </a:spcAft>
              <a:buFont typeface="Wingdings" charset="0"/>
              <a:buNone/>
            </a:pPr>
            <a:r>
              <a:rPr lang="en-US" sz="3200" dirty="0">
                <a:solidFill>
                  <a:srgbClr val="000000"/>
                </a:solidFill>
                <a:latin typeface="Adobe Caslon Pro"/>
                <a:ea typeface="ＭＳ Ｐゴシック" charset="0"/>
                <a:cs typeface="Adobe Caslon Pro"/>
              </a:rPr>
              <a:t>What would you do?</a:t>
            </a:r>
          </a:p>
        </p:txBody>
      </p:sp>
      <p:sp>
        <p:nvSpPr>
          <p:cNvPr id="43010" name="Rectangle 2"/>
          <p:cNvSpPr>
            <a:spLocks noGrp="1" noChangeArrowheads="1"/>
          </p:cNvSpPr>
          <p:nvPr>
            <p:ph type="title"/>
          </p:nvPr>
        </p:nvSpPr>
        <p:spPr>
          <a:xfrm>
            <a:off x="2057400" y="-76200"/>
            <a:ext cx="6858000" cy="762000"/>
          </a:xfrm>
        </p:spPr>
        <p:txBody>
          <a:bodyPr/>
          <a:lstStyle/>
          <a:p>
            <a:pPr eaLnBrk="1" hangingPunct="1"/>
            <a:r>
              <a:rPr lang="en-US" sz="3200" dirty="0" smtClean="0">
                <a:latin typeface="Adobe Caslon Pro"/>
                <a:ea typeface="ＭＳ Ｐゴシック" charset="0"/>
                <a:cs typeface="Adobe Caslon Pro"/>
              </a:rPr>
              <a:t>“The Sneeze”</a:t>
            </a:r>
            <a:endParaRPr lang="en-US" sz="3200" dirty="0">
              <a:latin typeface="Adobe Caslon Pro"/>
              <a:ea typeface="ＭＳ Ｐゴシック" charset="0"/>
              <a:cs typeface="Adobe Caslon Pro"/>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2" name="Text Box 4"/>
          <p:cNvSpPr txBox="1">
            <a:spLocks noChangeArrowheads="1"/>
          </p:cNvSpPr>
          <p:nvPr/>
        </p:nvSpPr>
        <p:spPr bwMode="auto">
          <a:xfrm>
            <a:off x="973138" y="1193800"/>
            <a:ext cx="3663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000000"/>
                </a:solidFill>
                <a:latin typeface="Adobe Caslon Pro"/>
                <a:cs typeface="Adobe Caslon Pro"/>
              </a:rPr>
              <a:t>1. </a:t>
            </a:r>
            <a:r>
              <a:rPr lang="en-US" sz="4000" b="1" dirty="0">
                <a:solidFill>
                  <a:srgbClr val="000000"/>
                </a:solidFill>
                <a:latin typeface="Adobe Caslon Pro"/>
                <a:cs typeface="Adobe Caslon Pro"/>
              </a:rPr>
              <a:t>Consideration</a:t>
            </a:r>
            <a:endParaRPr lang="en-US" sz="2800" b="1" dirty="0">
              <a:solidFill>
                <a:srgbClr val="000000"/>
              </a:solidFill>
              <a:latin typeface="Adobe Caslon Pro"/>
              <a:cs typeface="Adobe Caslon Pro"/>
            </a:endParaRPr>
          </a:p>
        </p:txBody>
      </p:sp>
      <p:sp>
        <p:nvSpPr>
          <p:cNvPr id="1952773" name="Text Box 5"/>
          <p:cNvSpPr txBox="1">
            <a:spLocks noChangeArrowheads="1"/>
          </p:cNvSpPr>
          <p:nvPr/>
        </p:nvSpPr>
        <p:spPr bwMode="auto">
          <a:xfrm>
            <a:off x="1924050" y="1865313"/>
            <a:ext cx="294644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000000"/>
                </a:solidFill>
                <a:latin typeface="Adobe Caslon Pro"/>
                <a:cs typeface="Adobe Caslon Pro"/>
              </a:rPr>
              <a:t>Who</a:t>
            </a:r>
            <a:r>
              <a:rPr lang="en-US" sz="3200">
                <a:solidFill>
                  <a:srgbClr val="000000"/>
                </a:solidFill>
                <a:latin typeface="Adobe Caslon Pro"/>
                <a:cs typeface="Adobe Caslon Pro"/>
              </a:rPr>
              <a:t> is affected?</a:t>
            </a:r>
          </a:p>
        </p:txBody>
      </p:sp>
      <p:sp>
        <p:nvSpPr>
          <p:cNvPr id="45059" name="Text Box 3"/>
          <p:cNvSpPr txBox="1">
            <a:spLocks noChangeArrowheads="1"/>
          </p:cNvSpPr>
          <p:nvPr/>
        </p:nvSpPr>
        <p:spPr bwMode="auto">
          <a:xfrm>
            <a:off x="2133600" y="2997200"/>
            <a:ext cx="15240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a:solidFill>
                  <a:srgbClr val="000000"/>
                </a:solidFill>
                <a:latin typeface="Adobe Caslon Pro"/>
                <a:cs typeface="Adobe Caslon Pro"/>
              </a:rPr>
              <a:t>You:</a:t>
            </a:r>
          </a:p>
        </p:txBody>
      </p:sp>
      <p:sp>
        <p:nvSpPr>
          <p:cNvPr id="45060" name="Text Box 3"/>
          <p:cNvSpPr txBox="1">
            <a:spLocks noChangeArrowheads="1"/>
          </p:cNvSpPr>
          <p:nvPr/>
        </p:nvSpPr>
        <p:spPr bwMode="auto">
          <a:xfrm>
            <a:off x="838200" y="3606800"/>
            <a:ext cx="28956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a:solidFill>
                  <a:srgbClr val="000000"/>
                </a:solidFill>
                <a:latin typeface="Adobe Caslon Pro"/>
                <a:cs typeface="Adobe Caslon Pro"/>
              </a:rPr>
              <a:t>The person: </a:t>
            </a:r>
          </a:p>
        </p:txBody>
      </p:sp>
      <p:sp>
        <p:nvSpPr>
          <p:cNvPr id="45061" name="Text Box 3"/>
          <p:cNvSpPr txBox="1">
            <a:spLocks noChangeArrowheads="1"/>
          </p:cNvSpPr>
          <p:nvPr/>
        </p:nvSpPr>
        <p:spPr bwMode="auto">
          <a:xfrm>
            <a:off x="914400" y="4292600"/>
            <a:ext cx="2819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indent="47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dirty="0" smtClean="0">
                <a:solidFill>
                  <a:srgbClr val="000000"/>
                </a:solidFill>
                <a:latin typeface="Adobe Caslon Pro"/>
                <a:cs typeface="Adobe Caslon Pro"/>
              </a:rPr>
              <a:t>Your parents:</a:t>
            </a:r>
            <a:endParaRPr lang="en-US" sz="3200" dirty="0">
              <a:solidFill>
                <a:srgbClr val="000000"/>
              </a:solidFill>
              <a:latin typeface="Adobe Caslon Pro"/>
              <a:cs typeface="Adobe Caslon Pro"/>
            </a:endParaRPr>
          </a:p>
        </p:txBody>
      </p:sp>
      <p:sp>
        <p:nvSpPr>
          <p:cNvPr id="45062" name="Text Box 3"/>
          <p:cNvSpPr txBox="1">
            <a:spLocks noChangeArrowheads="1"/>
          </p:cNvSpPr>
          <p:nvPr/>
        </p:nvSpPr>
        <p:spPr bwMode="auto">
          <a:xfrm>
            <a:off x="533400" y="4978400"/>
            <a:ext cx="3200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dirty="0" smtClean="0">
                <a:solidFill>
                  <a:srgbClr val="000000"/>
                </a:solidFill>
                <a:latin typeface="Adobe Caslon Pro"/>
                <a:cs typeface="Adobe Caslon Pro"/>
              </a:rPr>
              <a:t>The other family:</a:t>
            </a:r>
            <a:endParaRPr lang="en-US" sz="3200" dirty="0">
              <a:solidFill>
                <a:srgbClr val="000000"/>
              </a:solidFill>
              <a:latin typeface="Adobe Caslon Pro"/>
              <a:cs typeface="Adobe Caslon Pro"/>
            </a:endParaRPr>
          </a:p>
        </p:txBody>
      </p:sp>
      <p:sp>
        <p:nvSpPr>
          <p:cNvPr id="45063" name="Rectangle 2"/>
          <p:cNvSpPr>
            <a:spLocks noGrp="1" noChangeArrowheads="1"/>
          </p:cNvSpPr>
          <p:nvPr>
            <p:ph type="title"/>
          </p:nvPr>
        </p:nvSpPr>
        <p:spPr>
          <a:xfrm>
            <a:off x="2057400" y="-76200"/>
            <a:ext cx="6858000" cy="762000"/>
          </a:xfrm>
        </p:spPr>
        <p:txBody>
          <a:bodyPr/>
          <a:lstStyle/>
          <a:p>
            <a:pPr eaLnBrk="1" hangingPunct="1"/>
            <a:r>
              <a:rPr lang="en-US" sz="3200" dirty="0">
                <a:latin typeface="Adobe Caslon Pro"/>
                <a:ea typeface="ＭＳ Ｐゴシック" charset="0"/>
                <a:cs typeface="Adobe Caslon Pro"/>
              </a:rPr>
              <a:t>“The Sneeze”</a:t>
            </a:r>
          </a:p>
        </p:txBody>
      </p:sp>
    </p:spTree>
  </p:cSld>
  <p:clrMapOvr>
    <a:masterClrMapping/>
  </p:clrMapOvr>
  <p:transition xmlns:p14="http://schemas.microsoft.com/office/powerpoint/2010/main" advTm="1976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772" grpId="0"/>
      <p:bldP spid="1952773" grpId="0"/>
      <p:bldP spid="45059" grpId="0"/>
      <p:bldP spid="45060" grpId="0"/>
      <p:bldP spid="45061" grpId="0"/>
      <p:bldP spid="450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973138" y="1193800"/>
            <a:ext cx="3663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00000"/>
                </a:solidFill>
                <a:latin typeface="Adobe Caslon Pro"/>
                <a:cs typeface="Adobe Caslon Pro"/>
              </a:rPr>
              <a:t>1. </a:t>
            </a:r>
            <a:r>
              <a:rPr lang="en-US" sz="4000" b="1">
                <a:solidFill>
                  <a:srgbClr val="000000"/>
                </a:solidFill>
                <a:latin typeface="Adobe Caslon Pro"/>
                <a:cs typeface="Adobe Caslon Pro"/>
              </a:rPr>
              <a:t>Consideration</a:t>
            </a:r>
            <a:endParaRPr lang="en-US" sz="2800" b="1">
              <a:solidFill>
                <a:srgbClr val="000000"/>
              </a:solidFill>
              <a:latin typeface="Adobe Caslon Pro"/>
              <a:cs typeface="Adobe Caslon Pro"/>
            </a:endParaRPr>
          </a:p>
        </p:txBody>
      </p:sp>
      <p:sp>
        <p:nvSpPr>
          <p:cNvPr id="47106" name="Text Box 5"/>
          <p:cNvSpPr txBox="1">
            <a:spLocks noChangeArrowheads="1"/>
          </p:cNvSpPr>
          <p:nvPr/>
        </p:nvSpPr>
        <p:spPr bwMode="auto">
          <a:xfrm>
            <a:off x="1924050" y="1865313"/>
            <a:ext cx="294644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000000"/>
                </a:solidFill>
                <a:latin typeface="Adobe Caslon Pro"/>
                <a:cs typeface="Adobe Caslon Pro"/>
              </a:rPr>
              <a:t>Who</a:t>
            </a:r>
            <a:r>
              <a:rPr lang="en-US" sz="3200">
                <a:solidFill>
                  <a:srgbClr val="000000"/>
                </a:solidFill>
                <a:latin typeface="Adobe Caslon Pro"/>
                <a:cs typeface="Adobe Caslon Pro"/>
              </a:rPr>
              <a:t> is affected?</a:t>
            </a:r>
          </a:p>
        </p:txBody>
      </p:sp>
      <p:sp>
        <p:nvSpPr>
          <p:cNvPr id="47107" name="Text Box 3"/>
          <p:cNvSpPr txBox="1">
            <a:spLocks noChangeArrowheads="1"/>
          </p:cNvSpPr>
          <p:nvPr/>
        </p:nvSpPr>
        <p:spPr bwMode="auto">
          <a:xfrm>
            <a:off x="2133600" y="2997200"/>
            <a:ext cx="15240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dirty="0">
                <a:solidFill>
                  <a:srgbClr val="000000"/>
                </a:solidFill>
                <a:latin typeface="Adobe Caslon Pro"/>
                <a:cs typeface="Adobe Caslon Pro"/>
              </a:rPr>
              <a:t>You:</a:t>
            </a:r>
          </a:p>
        </p:txBody>
      </p:sp>
      <p:sp>
        <p:nvSpPr>
          <p:cNvPr id="47108" name="Text Box 3"/>
          <p:cNvSpPr txBox="1">
            <a:spLocks noChangeArrowheads="1"/>
          </p:cNvSpPr>
          <p:nvPr/>
        </p:nvSpPr>
        <p:spPr bwMode="auto">
          <a:xfrm>
            <a:off x="838200" y="3606800"/>
            <a:ext cx="28956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dirty="0">
                <a:solidFill>
                  <a:srgbClr val="000000"/>
                </a:solidFill>
                <a:latin typeface="Adobe Caslon Pro"/>
                <a:cs typeface="Adobe Caslon Pro"/>
              </a:rPr>
              <a:t>The person: </a:t>
            </a:r>
          </a:p>
        </p:txBody>
      </p:sp>
      <p:sp>
        <p:nvSpPr>
          <p:cNvPr id="47109" name="Text Box 3"/>
          <p:cNvSpPr txBox="1">
            <a:spLocks noChangeArrowheads="1"/>
          </p:cNvSpPr>
          <p:nvPr/>
        </p:nvSpPr>
        <p:spPr bwMode="auto">
          <a:xfrm>
            <a:off x="1066800" y="4661277"/>
            <a:ext cx="26670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indent="47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dirty="0">
                <a:solidFill>
                  <a:srgbClr val="000000"/>
                </a:solidFill>
                <a:latin typeface="Adobe Caslon Pro"/>
                <a:cs typeface="Adobe Caslon Pro"/>
              </a:rPr>
              <a:t>Your </a:t>
            </a:r>
            <a:r>
              <a:rPr lang="en-US" sz="3200" dirty="0" smtClean="0">
                <a:solidFill>
                  <a:srgbClr val="000000"/>
                </a:solidFill>
                <a:latin typeface="Adobe Caslon Pro"/>
                <a:cs typeface="Adobe Caslon Pro"/>
              </a:rPr>
              <a:t>parents:</a:t>
            </a:r>
            <a:endParaRPr lang="en-US" sz="3200" dirty="0">
              <a:solidFill>
                <a:srgbClr val="000000"/>
              </a:solidFill>
              <a:latin typeface="Adobe Caslon Pro"/>
              <a:cs typeface="Adobe Caslon Pro"/>
            </a:endParaRPr>
          </a:p>
        </p:txBody>
      </p:sp>
      <p:sp>
        <p:nvSpPr>
          <p:cNvPr id="47110" name="Text Box 3"/>
          <p:cNvSpPr txBox="1">
            <a:spLocks noChangeArrowheads="1"/>
          </p:cNvSpPr>
          <p:nvPr/>
        </p:nvSpPr>
        <p:spPr bwMode="auto">
          <a:xfrm>
            <a:off x="533400" y="5347077"/>
            <a:ext cx="3200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r" eaLnBrk="1" hangingPunct="1">
              <a:lnSpc>
                <a:spcPct val="140000"/>
              </a:lnSpc>
              <a:buClr>
                <a:srgbClr val="17375E"/>
              </a:buClr>
              <a:buSzPct val="110000"/>
            </a:pPr>
            <a:r>
              <a:rPr lang="en-US" sz="3200" dirty="0" smtClean="0">
                <a:solidFill>
                  <a:srgbClr val="000000"/>
                </a:solidFill>
                <a:latin typeface="Adobe Caslon Pro"/>
                <a:cs typeface="Adobe Caslon Pro"/>
              </a:rPr>
              <a:t>The other family:</a:t>
            </a:r>
            <a:endParaRPr lang="en-US" sz="3200" dirty="0">
              <a:solidFill>
                <a:srgbClr val="000000"/>
              </a:solidFill>
              <a:latin typeface="Adobe Caslon Pro"/>
              <a:cs typeface="Adobe Caslon Pro"/>
            </a:endParaRPr>
          </a:p>
        </p:txBody>
      </p:sp>
      <p:sp>
        <p:nvSpPr>
          <p:cNvPr id="17" name="Text Box 6"/>
          <p:cNvSpPr txBox="1">
            <a:spLocks noChangeArrowheads="1"/>
          </p:cNvSpPr>
          <p:nvPr/>
        </p:nvSpPr>
        <p:spPr bwMode="auto">
          <a:xfrm>
            <a:off x="3886200" y="4648200"/>
            <a:ext cx="3962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1143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140000"/>
              </a:lnSpc>
              <a:buClr>
                <a:schemeClr val="tx2"/>
              </a:buClr>
              <a:buSzPct val="110000"/>
              <a:buFont typeface="Wingdings" charset="0"/>
              <a:buNone/>
            </a:pPr>
            <a:r>
              <a:rPr lang="en-US" sz="3200" dirty="0">
                <a:solidFill>
                  <a:srgbClr val="000000"/>
                </a:solidFill>
                <a:latin typeface="Adobe Caslon Pro"/>
                <a:cs typeface="Adobe Caslon Pro"/>
              </a:rPr>
              <a:t>Surprised, angry</a:t>
            </a:r>
          </a:p>
        </p:txBody>
      </p:sp>
      <p:sp>
        <p:nvSpPr>
          <p:cNvPr id="18" name="Text Box 6"/>
          <p:cNvSpPr txBox="1">
            <a:spLocks noChangeArrowheads="1"/>
          </p:cNvSpPr>
          <p:nvPr/>
        </p:nvSpPr>
        <p:spPr bwMode="auto">
          <a:xfrm>
            <a:off x="3886200" y="3810000"/>
            <a:ext cx="4876800" cy="98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1143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buClr>
                <a:schemeClr val="tx2"/>
              </a:buClr>
              <a:buSzPct val="110000"/>
              <a:buFont typeface="Wingdings" charset="0"/>
              <a:buNone/>
            </a:pPr>
            <a:r>
              <a:rPr lang="en-US" sz="3200" dirty="0">
                <a:solidFill>
                  <a:srgbClr val="000000"/>
                </a:solidFill>
                <a:latin typeface="Adobe Caslon Pro"/>
                <a:cs typeface="Adobe Caslon Pro"/>
              </a:rPr>
              <a:t>Confused, </a:t>
            </a:r>
            <a:r>
              <a:rPr lang="en-US" sz="3200" dirty="0" smtClean="0">
                <a:solidFill>
                  <a:srgbClr val="000000"/>
                </a:solidFill>
                <a:latin typeface="Adobe Caslon Pro"/>
                <a:cs typeface="Adobe Caslon Pro"/>
              </a:rPr>
              <a:t>embarrassed or</a:t>
            </a:r>
            <a:br>
              <a:rPr lang="en-US" sz="3200" dirty="0" smtClean="0">
                <a:solidFill>
                  <a:srgbClr val="000000"/>
                </a:solidFill>
                <a:latin typeface="Adobe Caslon Pro"/>
                <a:cs typeface="Adobe Caslon Pro"/>
              </a:rPr>
            </a:br>
            <a:r>
              <a:rPr lang="en-US" sz="3200" dirty="0" smtClean="0">
                <a:solidFill>
                  <a:srgbClr val="000000"/>
                </a:solidFill>
                <a:latin typeface="Adobe Caslon Pro"/>
                <a:cs typeface="Adobe Caslon Pro"/>
              </a:rPr>
              <a:t>unaware</a:t>
            </a:r>
            <a:endParaRPr lang="en-US" sz="3200" dirty="0">
              <a:solidFill>
                <a:srgbClr val="000000"/>
              </a:solidFill>
              <a:latin typeface="Adobe Caslon Pro"/>
              <a:cs typeface="Adobe Caslon Pro"/>
            </a:endParaRPr>
          </a:p>
        </p:txBody>
      </p:sp>
      <p:sp>
        <p:nvSpPr>
          <p:cNvPr id="19" name="Text Box 6"/>
          <p:cNvSpPr txBox="1">
            <a:spLocks noChangeArrowheads="1"/>
          </p:cNvSpPr>
          <p:nvPr/>
        </p:nvSpPr>
        <p:spPr bwMode="auto">
          <a:xfrm>
            <a:off x="3886200" y="2997200"/>
            <a:ext cx="3962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1143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140000"/>
              </a:lnSpc>
              <a:buClr>
                <a:schemeClr val="tx2"/>
              </a:buClr>
              <a:buSzPct val="110000"/>
              <a:buFont typeface="Wingdings" charset="0"/>
              <a:buNone/>
            </a:pPr>
            <a:r>
              <a:rPr lang="en-US" sz="3200" dirty="0">
                <a:solidFill>
                  <a:srgbClr val="000000"/>
                </a:solidFill>
                <a:latin typeface="Adobe Caslon Pro"/>
                <a:cs typeface="Adobe Caslon Pro"/>
              </a:rPr>
              <a:t>Unsure, nervous</a:t>
            </a:r>
          </a:p>
        </p:txBody>
      </p:sp>
      <p:sp>
        <p:nvSpPr>
          <p:cNvPr id="20" name="Text Box 6"/>
          <p:cNvSpPr txBox="1">
            <a:spLocks noChangeArrowheads="1"/>
          </p:cNvSpPr>
          <p:nvPr/>
        </p:nvSpPr>
        <p:spPr bwMode="auto">
          <a:xfrm>
            <a:off x="3886200" y="5347077"/>
            <a:ext cx="3962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1143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140000"/>
              </a:lnSpc>
              <a:buClr>
                <a:schemeClr val="tx2"/>
              </a:buClr>
              <a:buSzPct val="110000"/>
              <a:buFont typeface="Wingdings" charset="0"/>
              <a:buNone/>
            </a:pPr>
            <a:r>
              <a:rPr lang="en-US" sz="3200" dirty="0">
                <a:solidFill>
                  <a:srgbClr val="000000"/>
                </a:solidFill>
                <a:latin typeface="Adobe Caslon Pro"/>
                <a:cs typeface="Adobe Caslon Pro"/>
              </a:rPr>
              <a:t>Negatively affected</a:t>
            </a:r>
          </a:p>
        </p:txBody>
      </p:sp>
      <p:sp>
        <p:nvSpPr>
          <p:cNvPr id="47115" name="Rectangle 2"/>
          <p:cNvSpPr>
            <a:spLocks noGrp="1" noChangeArrowheads="1"/>
          </p:cNvSpPr>
          <p:nvPr>
            <p:ph type="title"/>
          </p:nvPr>
        </p:nvSpPr>
        <p:spPr>
          <a:xfrm>
            <a:off x="2057400" y="-76200"/>
            <a:ext cx="6858000" cy="762000"/>
          </a:xfrm>
        </p:spPr>
        <p:txBody>
          <a:bodyPr/>
          <a:lstStyle/>
          <a:p>
            <a:pPr eaLnBrk="1" hangingPunct="1"/>
            <a:r>
              <a:rPr lang="en-US" sz="3200" dirty="0">
                <a:latin typeface="Adobe Caslon Pro"/>
                <a:ea typeface="ＭＳ Ｐゴシック" charset="0"/>
                <a:cs typeface="Adobe Caslon Pro"/>
              </a:rPr>
              <a:t>“The Sneeze”</a:t>
            </a:r>
          </a:p>
        </p:txBody>
      </p:sp>
      <p:sp>
        <p:nvSpPr>
          <p:cNvPr id="13" name="Text Box 5"/>
          <p:cNvSpPr txBox="1">
            <a:spLocks noChangeArrowheads="1"/>
          </p:cNvSpPr>
          <p:nvPr/>
        </p:nvSpPr>
        <p:spPr bwMode="auto">
          <a:xfrm>
            <a:off x="1919288" y="2447925"/>
            <a:ext cx="394610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rgbClr val="000000"/>
                </a:solidFill>
                <a:latin typeface="Adobe Caslon Pro"/>
                <a:cs typeface="Adobe Caslon Pro"/>
              </a:rPr>
              <a:t>How </a:t>
            </a:r>
            <a:r>
              <a:rPr lang="en-US" sz="3200">
                <a:solidFill>
                  <a:srgbClr val="000000"/>
                </a:solidFill>
                <a:latin typeface="Adobe Caslon Pro"/>
                <a:cs typeface="Adobe Caslon Pro"/>
              </a:rPr>
              <a:t>are they affected?</a:t>
            </a:r>
          </a:p>
        </p:txBody>
      </p:sp>
    </p:spTree>
  </p:cSld>
  <p:clrMapOvr>
    <a:masterClrMapping/>
  </p:clrMapOvr>
  <p:transition xmlns:p14="http://schemas.microsoft.com/office/powerpoint/2010/main" advTm="1976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066800" y="12192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000000"/>
                </a:solidFill>
                <a:latin typeface="Adobe Caslon Pro"/>
                <a:cs typeface="Adobe Caslon Pro"/>
              </a:rPr>
              <a:t>2. </a:t>
            </a:r>
            <a:r>
              <a:rPr lang="en-US" sz="4000" b="1" dirty="0">
                <a:solidFill>
                  <a:srgbClr val="000000"/>
                </a:solidFill>
                <a:latin typeface="Adobe Caslon Pro"/>
                <a:cs typeface="Adobe Caslon Pro"/>
              </a:rPr>
              <a:t>Solutions</a:t>
            </a:r>
            <a:endParaRPr lang="en-US" b="1" dirty="0">
              <a:solidFill>
                <a:srgbClr val="000000"/>
              </a:solidFill>
              <a:latin typeface="Adobe Caslon Pro"/>
              <a:cs typeface="Adobe Caslon Pro"/>
            </a:endParaRPr>
          </a:p>
        </p:txBody>
      </p:sp>
      <p:sp>
        <p:nvSpPr>
          <p:cNvPr id="49157" name="Rectangle 2"/>
          <p:cNvSpPr>
            <a:spLocks noGrp="1" noChangeArrowheads="1"/>
          </p:cNvSpPr>
          <p:nvPr>
            <p:ph type="title"/>
          </p:nvPr>
        </p:nvSpPr>
        <p:spPr/>
        <p:txBody>
          <a:bodyPr/>
          <a:lstStyle/>
          <a:p>
            <a:pPr eaLnBrk="1" hangingPunct="1"/>
            <a:r>
              <a:rPr lang="en-US" sz="3200" dirty="0">
                <a:latin typeface="Adobe Caslon Pro"/>
                <a:ea typeface="ＭＳ Ｐゴシック" charset="0"/>
                <a:cs typeface="Adobe Caslon Pro"/>
              </a:rPr>
              <a:t>“The Sneeze”</a:t>
            </a:r>
          </a:p>
        </p:txBody>
      </p:sp>
      <p:sp>
        <p:nvSpPr>
          <p:cNvPr id="3" name="Content Placeholder 2"/>
          <p:cNvSpPr>
            <a:spLocks noGrp="1"/>
          </p:cNvSpPr>
          <p:nvPr>
            <p:ph idx="1"/>
          </p:nvPr>
        </p:nvSpPr>
        <p:spPr>
          <a:xfrm>
            <a:off x="1752600" y="1981200"/>
            <a:ext cx="6934200" cy="4038600"/>
          </a:xfrm>
        </p:spPr>
        <p:txBody>
          <a:bodyPr/>
          <a:lstStyle/>
          <a:p>
            <a:pPr marL="342900" lvl="1" indent="-342900">
              <a:spcAft>
                <a:spcPts val="1200"/>
              </a:spcAft>
              <a:buFont typeface="Wingdings" charset="2"/>
              <a:buChar char=""/>
            </a:pPr>
            <a:r>
              <a:rPr lang="en-US" sz="3200" dirty="0">
                <a:solidFill>
                  <a:srgbClr val="000000"/>
                </a:solidFill>
                <a:latin typeface="Adobe Caslon Pro"/>
                <a:cs typeface="Adobe Caslon Pro"/>
              </a:rPr>
              <a:t>Don’</a:t>
            </a:r>
            <a:r>
              <a:rPr lang="en-US" altLang="ja-JP" sz="3200" dirty="0">
                <a:solidFill>
                  <a:srgbClr val="000000"/>
                </a:solidFill>
                <a:latin typeface="Adobe Caslon Pro"/>
                <a:cs typeface="Adobe Caslon Pro"/>
              </a:rPr>
              <a:t>t shake hands.</a:t>
            </a:r>
          </a:p>
          <a:p>
            <a:pPr marL="342900" lvl="1" indent="-342900">
              <a:spcAft>
                <a:spcPts val="1200"/>
              </a:spcAft>
              <a:buFont typeface="Wingdings" charset="2"/>
              <a:buChar char=""/>
            </a:pPr>
            <a:r>
              <a:rPr lang="en-US" sz="3200" dirty="0">
                <a:solidFill>
                  <a:srgbClr val="000000"/>
                </a:solidFill>
                <a:latin typeface="Adobe Caslon Pro"/>
                <a:cs typeface="Adobe Caslon Pro"/>
              </a:rPr>
              <a:t>Shake hands.</a:t>
            </a:r>
          </a:p>
          <a:p>
            <a:pPr marL="342900" lvl="1" indent="-342900">
              <a:buFont typeface="Wingdings" charset="2"/>
              <a:buChar char=""/>
            </a:pPr>
            <a:r>
              <a:rPr lang="en-US" sz="3200" dirty="0">
                <a:solidFill>
                  <a:srgbClr val="000000"/>
                </a:solidFill>
                <a:latin typeface="Adobe Caslon Pro"/>
                <a:cs typeface="Adobe Caslon Pro"/>
              </a:rPr>
              <a:t>Escape</a:t>
            </a:r>
          </a:p>
          <a:p>
            <a:pPr lvl="1"/>
            <a:r>
              <a:rPr lang="en-US" altLang="ja-JP" sz="2800" i="1" dirty="0">
                <a:solidFill>
                  <a:srgbClr val="000000"/>
                </a:solidFill>
                <a:latin typeface="Adobe Caslon Pro"/>
                <a:cs typeface="Adobe Caslon Pro"/>
              </a:rPr>
              <a:t>I’m so embarrassed. I just sneezed on my hand. As soon as I get back from the restroom…</a:t>
            </a:r>
            <a:r>
              <a:rPr lang="ja-JP" altLang="en-US" sz="2800" i="1" dirty="0">
                <a:solidFill>
                  <a:srgbClr val="000000"/>
                </a:solidFill>
                <a:latin typeface="Adobe Caslon Pro"/>
                <a:cs typeface="Adobe Caslon Pro"/>
              </a:rPr>
              <a:t>”</a:t>
            </a:r>
            <a:r>
              <a:rPr lang="en-US" altLang="ja-JP" sz="2800" dirty="0">
                <a:solidFill>
                  <a:srgbClr val="000000"/>
                </a:solidFill>
                <a:latin typeface="Adobe Caslon Pro"/>
                <a:cs typeface="Adobe Caslon Pro"/>
              </a:rPr>
              <a:t> </a:t>
            </a:r>
            <a:endParaRPr lang="en-US" altLang="ja-JP" sz="2800" dirty="0" smtClean="0">
              <a:solidFill>
                <a:srgbClr val="000000"/>
              </a:solidFill>
              <a:latin typeface="Adobe Caslon Pro"/>
              <a:cs typeface="Adobe Caslon Pro"/>
            </a:endParaRPr>
          </a:p>
          <a:p>
            <a:pPr lvl="1"/>
            <a:r>
              <a:rPr lang="en-US" altLang="ja-JP" sz="2800" i="1" dirty="0">
                <a:solidFill>
                  <a:srgbClr val="000000"/>
                </a:solidFill>
                <a:latin typeface="Adobe Caslon Pro"/>
                <a:cs typeface="Adobe Caslon Pro"/>
              </a:rPr>
              <a:t>Please excuse me for not shaking hands. I’ve got a bad cold and don’t want to spread it</a:t>
            </a:r>
            <a:r>
              <a:rPr lang="en-US" altLang="ja-JP" sz="2800" i="1" dirty="0" smtClean="0">
                <a:solidFill>
                  <a:srgbClr val="000000"/>
                </a:solidFill>
                <a:latin typeface="Adobe Caslon Pro"/>
                <a:cs typeface="Adobe Caslon Pro"/>
              </a:rPr>
              <a:t>.</a:t>
            </a:r>
            <a:endParaRPr lang="en-US" sz="2800" dirty="0">
              <a:solidFill>
                <a:srgbClr val="000000"/>
              </a:solidFill>
              <a:latin typeface="Adobe Caslon Pro"/>
              <a:cs typeface="Adobe Caslon Pro"/>
            </a:endParaRPr>
          </a:p>
        </p:txBody>
      </p:sp>
    </p:spTree>
  </p:cSld>
  <p:clrMapOvr>
    <a:masterClrMapping/>
  </p:clrMapOvr>
  <p:transition xmlns:p14="http://schemas.microsoft.com/office/powerpoint/2010/main" advTm="16096"/>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7" name="Text Box 3"/>
          <p:cNvSpPr txBox="1">
            <a:spLocks noChangeArrowheads="1"/>
          </p:cNvSpPr>
          <p:nvPr/>
        </p:nvSpPr>
        <p:spPr bwMode="auto">
          <a:xfrm>
            <a:off x="1828800" y="2209800"/>
            <a:ext cx="365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148889"/>
              </a:buClr>
              <a:buFont typeface="Wingdings" charset="0"/>
              <a:buChar char=""/>
            </a:pPr>
            <a:r>
              <a:rPr lang="en-US" sz="2800" dirty="0">
                <a:solidFill>
                  <a:srgbClr val="000000"/>
                </a:solidFill>
                <a:latin typeface="Adobe Caslon Pro"/>
                <a:cs typeface="Adobe Caslon Pro"/>
              </a:rPr>
              <a:t>Don’</a:t>
            </a:r>
            <a:r>
              <a:rPr lang="en-US" altLang="ja-JP" sz="2800" dirty="0">
                <a:solidFill>
                  <a:srgbClr val="000000"/>
                </a:solidFill>
                <a:latin typeface="Adobe Caslon Pro"/>
                <a:cs typeface="Adobe Caslon Pro"/>
              </a:rPr>
              <a:t>t shake </a:t>
            </a:r>
            <a:br>
              <a:rPr lang="en-US" altLang="ja-JP" sz="2800" dirty="0">
                <a:solidFill>
                  <a:srgbClr val="000000"/>
                </a:solidFill>
                <a:latin typeface="Adobe Caslon Pro"/>
                <a:cs typeface="Adobe Caslon Pro"/>
              </a:rPr>
            </a:br>
            <a:r>
              <a:rPr lang="en-US" altLang="ja-JP" sz="2800" dirty="0">
                <a:solidFill>
                  <a:srgbClr val="000000"/>
                </a:solidFill>
                <a:latin typeface="Adobe Caslon Pro"/>
                <a:cs typeface="Adobe Caslon Pro"/>
              </a:rPr>
              <a:t>hands.</a:t>
            </a:r>
            <a:endParaRPr lang="en-US" sz="2800" dirty="0">
              <a:solidFill>
                <a:srgbClr val="000000"/>
              </a:solidFill>
              <a:latin typeface="Adobe Caslon Pro"/>
              <a:cs typeface="Adobe Caslon Pro"/>
            </a:endParaRPr>
          </a:p>
        </p:txBody>
      </p:sp>
      <p:sp>
        <p:nvSpPr>
          <p:cNvPr id="49154" name="Text Box 4"/>
          <p:cNvSpPr txBox="1">
            <a:spLocks noChangeArrowheads="1"/>
          </p:cNvSpPr>
          <p:nvPr/>
        </p:nvSpPr>
        <p:spPr bwMode="auto">
          <a:xfrm>
            <a:off x="1066800" y="1258888"/>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000000"/>
                </a:solidFill>
                <a:latin typeface="Adobe Caslon Pro"/>
                <a:cs typeface="Adobe Caslon Pro"/>
              </a:rPr>
              <a:t>3. </a:t>
            </a:r>
            <a:r>
              <a:rPr lang="en-US" sz="4000" b="1" dirty="0">
                <a:solidFill>
                  <a:srgbClr val="000000"/>
                </a:solidFill>
                <a:latin typeface="Adobe Caslon Pro"/>
                <a:cs typeface="Adobe Caslon Pro"/>
              </a:rPr>
              <a:t>Respect</a:t>
            </a:r>
            <a:endParaRPr lang="en-US" b="1" dirty="0">
              <a:solidFill>
                <a:srgbClr val="000000"/>
              </a:solidFill>
              <a:latin typeface="Adobe Caslon Pro"/>
              <a:cs typeface="Adobe Caslon Pro"/>
            </a:endParaRPr>
          </a:p>
        </p:txBody>
      </p:sp>
      <p:sp>
        <p:nvSpPr>
          <p:cNvPr id="1956869" name="Text Box 5"/>
          <p:cNvSpPr txBox="1">
            <a:spLocks noChangeArrowheads="1"/>
          </p:cNvSpPr>
          <p:nvPr/>
        </p:nvSpPr>
        <p:spPr bwMode="auto">
          <a:xfrm>
            <a:off x="4572000" y="2209800"/>
            <a:ext cx="4267200" cy="1815882"/>
          </a:xfrm>
          <a:prstGeom prst="rect">
            <a:avLst/>
          </a:prstGeom>
          <a:noFill/>
          <a:ln w="12700" cap="sq">
            <a:noFill/>
            <a:miter lim="800000"/>
            <a:headEnd type="none" w="sm" len="sm"/>
            <a:tailEnd type="none" w="sm" len="sm"/>
          </a:ln>
          <a:effectLst/>
        </p:spPr>
        <p:txBody>
          <a:bodyPr>
            <a:spAutoFit/>
          </a:bodyPr>
          <a:lstStyle/>
          <a:p>
            <a:pPr marL="801688" lvl="1" indent="-34448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Ok for you: you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temporarily avoid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problem.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Rude to others.</a:t>
            </a:r>
          </a:p>
        </p:txBody>
      </p:sp>
      <p:sp>
        <p:nvSpPr>
          <p:cNvPr id="1956870" name="Text Box 6"/>
          <p:cNvSpPr txBox="1">
            <a:spLocks noChangeArrowheads="1"/>
          </p:cNvSpPr>
          <p:nvPr/>
        </p:nvSpPr>
        <p:spPr bwMode="auto">
          <a:xfrm>
            <a:off x="1905000" y="4038600"/>
            <a:ext cx="2819400" cy="523220"/>
          </a:xfrm>
          <a:prstGeom prst="rect">
            <a:avLst/>
          </a:prstGeom>
          <a:noFill/>
          <a:ln w="12700" cap="sq">
            <a:noFill/>
            <a:miter lim="800000"/>
            <a:headEnd type="none" w="sm" len="sm"/>
            <a:tailEnd type="none" w="sm" len="sm"/>
          </a:ln>
          <a:effectLst/>
        </p:spPr>
        <p:txBody>
          <a:bodyPr>
            <a:spAutoFit/>
          </a:bodyPr>
          <a:lstStyle/>
          <a:p>
            <a:pPr marL="338138" indent="-33813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Escape.</a:t>
            </a:r>
          </a:p>
        </p:txBody>
      </p:sp>
      <p:sp>
        <p:nvSpPr>
          <p:cNvPr id="1956871" name="Text Box 7"/>
          <p:cNvSpPr txBox="1">
            <a:spLocks noChangeArrowheads="1"/>
          </p:cNvSpPr>
          <p:nvPr/>
        </p:nvSpPr>
        <p:spPr bwMode="auto">
          <a:xfrm>
            <a:off x="5029200" y="4038600"/>
            <a:ext cx="4876800" cy="1384995"/>
          </a:xfrm>
          <a:prstGeom prst="rect">
            <a:avLst/>
          </a:prstGeom>
          <a:noFill/>
          <a:ln w="12700" cap="sq">
            <a:noFill/>
            <a:miter lim="800000"/>
            <a:headEnd type="none" w="sm" len="sm"/>
            <a:tailEnd type="none" w="sm" len="sm"/>
          </a:ln>
          <a:effectLst/>
        </p:spPr>
        <p:txBody>
          <a:bodyPr>
            <a:spAutoFit/>
          </a:bodyPr>
          <a:lstStyle/>
          <a:p>
            <a:pPr marL="338138" lvl="1" indent="-33813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May work for you and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the others immediately. Problem remains.</a:t>
            </a:r>
          </a:p>
        </p:txBody>
      </p:sp>
      <p:sp>
        <p:nvSpPr>
          <p:cNvPr id="1956872" name="Text Box 8"/>
          <p:cNvSpPr txBox="1">
            <a:spLocks noChangeArrowheads="1"/>
          </p:cNvSpPr>
          <p:nvPr/>
        </p:nvSpPr>
        <p:spPr bwMode="auto">
          <a:xfrm>
            <a:off x="1905000" y="5410200"/>
            <a:ext cx="2819400" cy="523220"/>
          </a:xfrm>
          <a:prstGeom prst="rect">
            <a:avLst/>
          </a:prstGeom>
          <a:noFill/>
          <a:ln w="12700" cap="sq">
            <a:noFill/>
            <a:miter lim="800000"/>
            <a:headEnd type="none" w="sm" len="sm"/>
            <a:tailEnd type="none" w="sm" len="sm"/>
          </a:ln>
          <a:effectLst/>
        </p:spPr>
        <p:txBody>
          <a:bodyPr>
            <a:spAutoFit/>
          </a:bodyPr>
          <a:lstStyle/>
          <a:p>
            <a:pPr marL="338138" indent="-33813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Shake hands.</a:t>
            </a:r>
          </a:p>
        </p:txBody>
      </p:sp>
      <p:sp>
        <p:nvSpPr>
          <p:cNvPr id="1956873" name="Text Box 9"/>
          <p:cNvSpPr txBox="1">
            <a:spLocks noChangeArrowheads="1"/>
          </p:cNvSpPr>
          <p:nvPr/>
        </p:nvSpPr>
        <p:spPr bwMode="auto">
          <a:xfrm>
            <a:off x="4572000" y="5410200"/>
            <a:ext cx="4191000" cy="954107"/>
          </a:xfrm>
          <a:prstGeom prst="rect">
            <a:avLst/>
          </a:prstGeom>
          <a:noFill/>
          <a:ln w="12700" cap="sq">
            <a:noFill/>
            <a:miter lim="800000"/>
            <a:headEnd type="none" w="sm" len="sm"/>
            <a:tailEnd type="none" w="sm" len="sm"/>
          </a:ln>
          <a:effectLst/>
        </p:spPr>
        <p:txBody>
          <a:bodyPr>
            <a:spAutoFit/>
          </a:bodyPr>
          <a:lstStyle/>
          <a:p>
            <a:pPr marL="801688" lvl="1" indent="-34448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Hard on you.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Works for the others.</a:t>
            </a:r>
          </a:p>
        </p:txBody>
      </p:sp>
      <p:sp>
        <p:nvSpPr>
          <p:cNvPr id="51208" name="Rectangle 2"/>
          <p:cNvSpPr>
            <a:spLocks noGrp="1" noChangeArrowheads="1"/>
          </p:cNvSpPr>
          <p:nvPr>
            <p:ph type="title"/>
          </p:nvPr>
        </p:nvSpPr>
        <p:spPr>
          <a:xfrm>
            <a:off x="2057400" y="-76200"/>
            <a:ext cx="6858000" cy="762000"/>
          </a:xfrm>
        </p:spPr>
        <p:txBody>
          <a:bodyPr/>
          <a:lstStyle/>
          <a:p>
            <a:pPr eaLnBrk="1" hangingPunct="1"/>
            <a:r>
              <a:rPr lang="en-US" sz="3200" dirty="0">
                <a:latin typeface="Adobe Caslon Pro"/>
                <a:ea typeface="ＭＳ Ｐゴシック" charset="0"/>
                <a:cs typeface="Adobe Caslon Pro"/>
              </a:rPr>
              <a:t>“The Sneeze”</a:t>
            </a:r>
          </a:p>
        </p:txBody>
      </p:sp>
    </p:spTree>
  </p:cSld>
  <p:clrMapOvr>
    <a:masterClrMapping/>
  </p:clrMapOvr>
  <p:transition xmlns:p14="http://schemas.microsoft.com/office/powerpoint/2010/main" advTm="19232"/>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6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68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68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68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68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5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867" grpId="0" autoUpdateAnimBg="0"/>
      <p:bldP spid="49154" grpId="0"/>
      <p:bldP spid="1956869" grpId="0" autoUpdateAnimBg="0"/>
      <p:bldP spid="1956870" grpId="0" autoUpdateAnimBg="0"/>
      <p:bldP spid="1956871" grpId="0" autoUpdateAnimBg="0"/>
      <p:bldP spid="1956872" grpId="0" autoUpdateAnimBg="0"/>
      <p:bldP spid="195687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5" name="Text Box 3"/>
          <p:cNvSpPr txBox="1">
            <a:spLocks noChangeArrowheads="1"/>
          </p:cNvSpPr>
          <p:nvPr/>
        </p:nvSpPr>
        <p:spPr bwMode="auto">
          <a:xfrm>
            <a:off x="1447800" y="2590800"/>
            <a:ext cx="365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38138" indent="-3381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148889"/>
              </a:buClr>
              <a:buFont typeface="Wingdings" charset="0"/>
              <a:buChar char=""/>
            </a:pPr>
            <a:r>
              <a:rPr lang="en-US" sz="2800" dirty="0">
                <a:solidFill>
                  <a:srgbClr val="000000"/>
                </a:solidFill>
                <a:latin typeface="Adobe Caslon Pro"/>
                <a:cs typeface="Adobe Caslon Pro"/>
              </a:rPr>
              <a:t>Don’</a:t>
            </a:r>
            <a:r>
              <a:rPr lang="en-US" altLang="ja-JP" sz="2800" dirty="0">
                <a:solidFill>
                  <a:srgbClr val="000000"/>
                </a:solidFill>
                <a:latin typeface="Adobe Caslon Pro"/>
                <a:cs typeface="Adobe Caslon Pro"/>
              </a:rPr>
              <a:t>t shake </a:t>
            </a:r>
            <a:br>
              <a:rPr lang="en-US" altLang="ja-JP" sz="2800" dirty="0">
                <a:solidFill>
                  <a:srgbClr val="000000"/>
                </a:solidFill>
                <a:latin typeface="Adobe Caslon Pro"/>
                <a:cs typeface="Adobe Caslon Pro"/>
              </a:rPr>
            </a:br>
            <a:r>
              <a:rPr lang="en-US" altLang="ja-JP" sz="2800" dirty="0">
                <a:solidFill>
                  <a:srgbClr val="000000"/>
                </a:solidFill>
                <a:latin typeface="Adobe Caslon Pro"/>
                <a:cs typeface="Adobe Caslon Pro"/>
              </a:rPr>
              <a:t>hands.</a:t>
            </a:r>
            <a:endParaRPr lang="en-US" sz="2800" dirty="0">
              <a:solidFill>
                <a:srgbClr val="000000"/>
              </a:solidFill>
              <a:latin typeface="Adobe Caslon Pro"/>
              <a:cs typeface="Adobe Caslon Pro"/>
            </a:endParaRPr>
          </a:p>
        </p:txBody>
      </p:sp>
      <p:sp>
        <p:nvSpPr>
          <p:cNvPr id="53250" name="Text Box 4"/>
          <p:cNvSpPr txBox="1">
            <a:spLocks noChangeArrowheads="1"/>
          </p:cNvSpPr>
          <p:nvPr/>
        </p:nvSpPr>
        <p:spPr bwMode="auto">
          <a:xfrm>
            <a:off x="1066800" y="12954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00000"/>
                </a:solidFill>
                <a:latin typeface="Adobe Caslon Pro"/>
                <a:cs typeface="Adobe Caslon Pro"/>
              </a:rPr>
              <a:t>4. </a:t>
            </a:r>
            <a:r>
              <a:rPr lang="en-US" sz="4000" b="1">
                <a:solidFill>
                  <a:srgbClr val="000000"/>
                </a:solidFill>
                <a:latin typeface="Adobe Caslon Pro"/>
                <a:cs typeface="Adobe Caslon Pro"/>
              </a:rPr>
              <a:t>Honesty</a:t>
            </a:r>
            <a:endParaRPr lang="en-US" b="1">
              <a:solidFill>
                <a:srgbClr val="000000"/>
              </a:solidFill>
              <a:latin typeface="Adobe Caslon Pro"/>
              <a:cs typeface="Adobe Caslon Pro"/>
            </a:endParaRPr>
          </a:p>
        </p:txBody>
      </p:sp>
      <p:sp>
        <p:nvSpPr>
          <p:cNvPr id="1958917" name="Text Box 5"/>
          <p:cNvSpPr txBox="1">
            <a:spLocks noChangeArrowheads="1"/>
          </p:cNvSpPr>
          <p:nvPr/>
        </p:nvSpPr>
        <p:spPr bwMode="auto">
          <a:xfrm>
            <a:off x="1447800" y="3581400"/>
            <a:ext cx="2819400" cy="523220"/>
          </a:xfrm>
          <a:prstGeom prst="rect">
            <a:avLst/>
          </a:prstGeom>
          <a:noFill/>
          <a:ln w="12700" cap="sq">
            <a:noFill/>
            <a:miter lim="800000"/>
            <a:headEnd type="none" w="sm" len="sm"/>
            <a:tailEnd type="none" w="sm" len="sm"/>
          </a:ln>
          <a:effectLst/>
        </p:spPr>
        <p:txBody>
          <a:bodyPr>
            <a:spAutoFit/>
          </a:bodyPr>
          <a:lstStyle/>
          <a:p>
            <a:pPr marL="338138" indent="-33813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Escape.</a:t>
            </a:r>
          </a:p>
        </p:txBody>
      </p:sp>
      <p:sp>
        <p:nvSpPr>
          <p:cNvPr id="1958918" name="Text Box 6"/>
          <p:cNvSpPr txBox="1">
            <a:spLocks noChangeArrowheads="1"/>
          </p:cNvSpPr>
          <p:nvPr/>
        </p:nvSpPr>
        <p:spPr bwMode="auto">
          <a:xfrm>
            <a:off x="1447800" y="4724400"/>
            <a:ext cx="2819400" cy="523220"/>
          </a:xfrm>
          <a:prstGeom prst="rect">
            <a:avLst/>
          </a:prstGeom>
          <a:noFill/>
          <a:ln w="12700" cap="sq">
            <a:noFill/>
            <a:miter lim="800000"/>
            <a:headEnd type="none" w="sm" len="sm"/>
            <a:tailEnd type="none" w="sm" len="sm"/>
          </a:ln>
          <a:effectLst/>
        </p:spPr>
        <p:txBody>
          <a:bodyPr>
            <a:spAutoFit/>
          </a:bodyPr>
          <a:lstStyle/>
          <a:p>
            <a:pPr marL="338138" indent="-33813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Shake hands.</a:t>
            </a:r>
          </a:p>
        </p:txBody>
      </p:sp>
      <p:sp>
        <p:nvSpPr>
          <p:cNvPr id="1958919" name="Text Box 7"/>
          <p:cNvSpPr txBox="1">
            <a:spLocks noChangeArrowheads="1"/>
          </p:cNvSpPr>
          <p:nvPr/>
        </p:nvSpPr>
        <p:spPr bwMode="auto">
          <a:xfrm>
            <a:off x="4114800" y="2590800"/>
            <a:ext cx="4343400" cy="954107"/>
          </a:xfrm>
          <a:prstGeom prst="rect">
            <a:avLst/>
          </a:prstGeom>
          <a:noFill/>
          <a:ln w="12700" cap="sq">
            <a:noFill/>
            <a:miter lim="800000"/>
            <a:headEnd type="none" w="sm" len="sm"/>
            <a:tailEnd type="none" w="sm" len="sm"/>
          </a:ln>
          <a:effectLst/>
        </p:spPr>
        <p:txBody>
          <a:bodyPr>
            <a:spAutoFit/>
          </a:bodyPr>
          <a:lstStyle/>
          <a:p>
            <a:pPr marL="801688" lvl="1" indent="-34448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Causes more trouble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than it solves.</a:t>
            </a:r>
          </a:p>
        </p:txBody>
      </p:sp>
      <p:sp>
        <p:nvSpPr>
          <p:cNvPr id="1958920" name="Text Box 8"/>
          <p:cNvSpPr txBox="1">
            <a:spLocks noChangeArrowheads="1"/>
          </p:cNvSpPr>
          <p:nvPr/>
        </p:nvSpPr>
        <p:spPr bwMode="auto">
          <a:xfrm>
            <a:off x="4114800" y="3581400"/>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1688" indent="-34448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148889"/>
              </a:buClr>
              <a:buFont typeface="Wingdings" charset="0"/>
              <a:buChar char=""/>
            </a:pPr>
            <a:r>
              <a:rPr lang="en-US" sz="2800" dirty="0">
                <a:solidFill>
                  <a:srgbClr val="000000"/>
                </a:solidFill>
                <a:latin typeface="Adobe Caslon Pro"/>
                <a:cs typeface="Adobe Caslon Pro"/>
              </a:rPr>
              <a:t>Doesn’</a:t>
            </a:r>
            <a:r>
              <a:rPr lang="en-US" altLang="ja-JP" sz="2800" dirty="0">
                <a:solidFill>
                  <a:srgbClr val="000000"/>
                </a:solidFill>
                <a:latin typeface="Adobe Caslon Pro"/>
                <a:cs typeface="Adobe Caslon Pro"/>
              </a:rPr>
              <a:t>t really resolve </a:t>
            </a:r>
            <a:br>
              <a:rPr lang="en-US" altLang="ja-JP" sz="2800" dirty="0">
                <a:solidFill>
                  <a:srgbClr val="000000"/>
                </a:solidFill>
                <a:latin typeface="Adobe Caslon Pro"/>
                <a:cs typeface="Adobe Caslon Pro"/>
              </a:rPr>
            </a:br>
            <a:r>
              <a:rPr lang="en-US" altLang="ja-JP" sz="2800" dirty="0">
                <a:solidFill>
                  <a:srgbClr val="000000"/>
                </a:solidFill>
                <a:latin typeface="Adobe Caslon Pro"/>
                <a:cs typeface="Adobe Caslon Pro"/>
              </a:rPr>
              <a:t>the situation.</a:t>
            </a:r>
            <a:endParaRPr lang="en-US" sz="2800" dirty="0">
              <a:solidFill>
                <a:srgbClr val="000000"/>
              </a:solidFill>
              <a:latin typeface="Adobe Caslon Pro"/>
              <a:cs typeface="Adobe Caslon Pro"/>
            </a:endParaRPr>
          </a:p>
        </p:txBody>
      </p:sp>
      <p:sp>
        <p:nvSpPr>
          <p:cNvPr id="1958921" name="Text Box 9"/>
          <p:cNvSpPr txBox="1">
            <a:spLocks noChangeArrowheads="1"/>
          </p:cNvSpPr>
          <p:nvPr/>
        </p:nvSpPr>
        <p:spPr bwMode="auto">
          <a:xfrm>
            <a:off x="4191000" y="4724400"/>
            <a:ext cx="4343400" cy="1815882"/>
          </a:xfrm>
          <a:prstGeom prst="rect">
            <a:avLst/>
          </a:prstGeom>
          <a:noFill/>
          <a:ln w="12700" cap="sq">
            <a:noFill/>
            <a:miter lim="800000"/>
            <a:headEnd type="none" w="sm" len="sm"/>
            <a:tailEnd type="none" w="sm" len="sm"/>
          </a:ln>
          <a:effectLst/>
        </p:spPr>
        <p:txBody>
          <a:bodyPr>
            <a:spAutoFit/>
          </a:bodyPr>
          <a:lstStyle/>
          <a:p>
            <a:pPr marL="801688" lvl="1" indent="-344488" fontAlgn="auto">
              <a:spcBef>
                <a:spcPts val="0"/>
              </a:spcBef>
              <a:spcAft>
                <a:spcPts val="0"/>
              </a:spcAft>
              <a:buClr>
                <a:srgbClr val="148889"/>
              </a:buClr>
              <a:buFont typeface="Wingdings" pitchFamily="2" charset="2"/>
              <a:buChar char=""/>
              <a:defRPr/>
            </a:pPr>
            <a:r>
              <a:rPr lang="en-US" sz="2800" dirty="0">
                <a:solidFill>
                  <a:srgbClr val="000000"/>
                </a:solidFill>
                <a:latin typeface="Adobe Caslon Pro"/>
                <a:ea typeface="+mn-ea"/>
                <a:cs typeface="Adobe Caslon Pro"/>
              </a:rPr>
              <a:t>Hard on you.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Easy on the others.</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Ultimately, it works </a:t>
            </a:r>
            <a:br>
              <a:rPr lang="en-US" sz="2800" dirty="0">
                <a:solidFill>
                  <a:srgbClr val="000000"/>
                </a:solidFill>
                <a:latin typeface="Adobe Caslon Pro"/>
                <a:ea typeface="+mn-ea"/>
                <a:cs typeface="Adobe Caslon Pro"/>
              </a:rPr>
            </a:br>
            <a:r>
              <a:rPr lang="en-US" sz="2800" dirty="0">
                <a:solidFill>
                  <a:srgbClr val="000000"/>
                </a:solidFill>
                <a:latin typeface="Adobe Caslon Pro"/>
                <a:ea typeface="+mn-ea"/>
                <a:cs typeface="Adobe Caslon Pro"/>
              </a:rPr>
              <a:t>best for you.</a:t>
            </a:r>
          </a:p>
        </p:txBody>
      </p:sp>
      <p:sp>
        <p:nvSpPr>
          <p:cNvPr id="53256" name="Rectangle 2"/>
          <p:cNvSpPr txBox="1">
            <a:spLocks noChangeArrowheads="1"/>
          </p:cNvSpPr>
          <p:nvPr/>
        </p:nvSpPr>
        <p:spPr bwMode="auto">
          <a:xfrm>
            <a:off x="2057400" y="-762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ts val="3400"/>
              </a:lnSpc>
            </a:pPr>
            <a:r>
              <a:rPr lang="en-US" sz="3200" dirty="0">
                <a:latin typeface="Adobe Caslon Pro"/>
                <a:cs typeface="Adobe Caslon Pro"/>
              </a:rPr>
              <a:t>“The Sneeze”</a:t>
            </a:r>
            <a:endParaRPr lang="en-US" sz="3200" dirty="0">
              <a:solidFill>
                <a:srgbClr val="000000"/>
              </a:solidFill>
              <a:latin typeface="Adobe Caslon Pro"/>
              <a:cs typeface="Adobe Caslon Pro"/>
            </a:endParaRPr>
          </a:p>
        </p:txBody>
      </p:sp>
    </p:spTree>
  </p:cSld>
  <p:clrMapOvr>
    <a:masterClrMapping/>
  </p:clrMapOvr>
  <p:transition xmlns:p14="http://schemas.microsoft.com/office/powerpoint/2010/main" advTm="1976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89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89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8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89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89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5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915" grpId="0" autoUpdateAnimBg="0"/>
      <p:bldP spid="53250" grpId="0"/>
      <p:bldP spid="1958917" grpId="0" autoUpdateAnimBg="0"/>
      <p:bldP spid="1958918" grpId="0" autoUpdateAnimBg="0"/>
      <p:bldP spid="1958919" grpId="0" autoUpdateAnimBg="0"/>
      <p:bldP spid="1958920" grpId="0" autoUpdateAnimBg="0"/>
      <p:bldP spid="19589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3" name="Text Box 3"/>
          <p:cNvSpPr txBox="1">
            <a:spLocks noChangeArrowheads="1"/>
          </p:cNvSpPr>
          <p:nvPr/>
        </p:nvSpPr>
        <p:spPr bwMode="auto">
          <a:xfrm>
            <a:off x="1676400" y="2438400"/>
            <a:ext cx="6096000" cy="2554545"/>
          </a:xfrm>
          <a:prstGeom prst="rect">
            <a:avLst/>
          </a:prstGeom>
          <a:noFill/>
          <a:ln w="12700" cap="sq">
            <a:noFill/>
            <a:miter lim="800000"/>
            <a:headEnd type="none" w="sm" len="sm"/>
            <a:tailEnd type="none" w="sm" len="sm"/>
          </a:ln>
          <a:effectLst/>
        </p:spPr>
        <p:txBody>
          <a:bodyPr>
            <a:spAutoFit/>
          </a:bodyPr>
          <a:lstStyle/>
          <a:p>
            <a:pPr marL="801688" lvl="1" indent="-344488" fontAlgn="auto">
              <a:spcBef>
                <a:spcPts val="0"/>
              </a:spcBef>
              <a:spcAft>
                <a:spcPts val="0"/>
              </a:spcAft>
              <a:buClr>
                <a:srgbClr val="148889"/>
              </a:buClr>
              <a:buFont typeface="Wingdings" pitchFamily="2" charset="2"/>
              <a:buChar char=""/>
              <a:defRPr/>
            </a:pPr>
            <a:r>
              <a:rPr lang="en-US" sz="3200" dirty="0">
                <a:solidFill>
                  <a:srgbClr val="000000"/>
                </a:solidFill>
                <a:latin typeface="Adobe Caslon Pro"/>
                <a:ea typeface="+mn-ea"/>
                <a:cs typeface="Adobe Caslon Pro"/>
              </a:rPr>
              <a:t>You decide that after shaking hands, you will immediately excuse yourself to go to the restroom and wash your hands.</a:t>
            </a:r>
            <a:br>
              <a:rPr lang="en-US" sz="3200" dirty="0">
                <a:solidFill>
                  <a:srgbClr val="000000"/>
                </a:solidFill>
                <a:latin typeface="Adobe Caslon Pro"/>
                <a:ea typeface="+mn-ea"/>
                <a:cs typeface="Adobe Caslon Pro"/>
              </a:rPr>
            </a:br>
            <a:endParaRPr lang="en-US" sz="3200" dirty="0">
              <a:solidFill>
                <a:srgbClr val="000000"/>
              </a:solidFill>
              <a:latin typeface="Adobe Caslon Pro"/>
              <a:ea typeface="+mn-ea"/>
              <a:cs typeface="Adobe Caslon Pro"/>
            </a:endParaRPr>
          </a:p>
        </p:txBody>
      </p:sp>
      <p:sp>
        <p:nvSpPr>
          <p:cNvPr id="55298" name="Text Box 4"/>
          <p:cNvSpPr txBox="1">
            <a:spLocks noChangeArrowheads="1"/>
          </p:cNvSpPr>
          <p:nvPr/>
        </p:nvSpPr>
        <p:spPr bwMode="auto">
          <a:xfrm>
            <a:off x="1066800" y="12954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000000"/>
                </a:solidFill>
                <a:latin typeface="Adobe Caslon Pro"/>
                <a:cs typeface="Adobe Caslon Pro"/>
              </a:rPr>
              <a:t>5</a:t>
            </a:r>
            <a:r>
              <a:rPr lang="en-US" sz="4000" b="1">
                <a:solidFill>
                  <a:srgbClr val="000000"/>
                </a:solidFill>
                <a:latin typeface="Adobe Caslon Pro"/>
                <a:cs typeface="Adobe Caslon Pro"/>
              </a:rPr>
              <a:t>. Refine </a:t>
            </a:r>
            <a:r>
              <a:rPr lang="en-US" sz="3600">
                <a:solidFill>
                  <a:srgbClr val="000000"/>
                </a:solidFill>
                <a:latin typeface="Adobe Caslon Pro"/>
                <a:cs typeface="Adobe Caslon Pro"/>
              </a:rPr>
              <a:t>as necessary</a:t>
            </a:r>
            <a:endParaRPr lang="en-US">
              <a:solidFill>
                <a:srgbClr val="000000"/>
              </a:solidFill>
              <a:latin typeface="Adobe Caslon Pro"/>
              <a:cs typeface="Adobe Caslon Pro"/>
            </a:endParaRPr>
          </a:p>
        </p:txBody>
      </p:sp>
      <p:sp>
        <p:nvSpPr>
          <p:cNvPr id="55299" name="Rectangle 2"/>
          <p:cNvSpPr>
            <a:spLocks noGrp="1" noChangeArrowheads="1"/>
          </p:cNvSpPr>
          <p:nvPr>
            <p:ph type="title"/>
          </p:nvPr>
        </p:nvSpPr>
        <p:spPr>
          <a:xfrm>
            <a:off x="2057400" y="-76200"/>
            <a:ext cx="6858000" cy="762000"/>
          </a:xfrm>
        </p:spPr>
        <p:txBody>
          <a:bodyPr/>
          <a:lstStyle/>
          <a:p>
            <a:pPr eaLnBrk="1" hangingPunct="1"/>
            <a:r>
              <a:rPr lang="en-US" sz="3200" dirty="0">
                <a:latin typeface="Adobe Caslon Pro"/>
                <a:ea typeface="ＭＳ Ｐゴシック" charset="0"/>
                <a:cs typeface="Adobe Caslon Pro"/>
              </a:rPr>
              <a:t>“The Sneeze”</a:t>
            </a:r>
          </a:p>
        </p:txBody>
      </p:sp>
    </p:spTree>
  </p:cSld>
  <p:clrMapOvr>
    <a:masterClrMapping/>
  </p:clrMapOvr>
  <p:transition xmlns:p14="http://schemas.microsoft.com/office/powerpoint/2010/main" advTm="872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build="p" autoUpdateAnimBg="0"/>
      <p:bldP spid="552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1295400" y="7620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Manners – The Happy Gift</a:t>
            </a:r>
          </a:p>
        </p:txBody>
      </p:sp>
      <p:sp>
        <p:nvSpPr>
          <p:cNvPr id="32770" name="Rectangle 3"/>
          <p:cNvSpPr>
            <a:spLocks noGrp="1" noChangeArrowheads="1"/>
          </p:cNvSpPr>
          <p:nvPr>
            <p:ph idx="1"/>
          </p:nvPr>
        </p:nvSpPr>
        <p:spPr>
          <a:xfrm>
            <a:off x="1066800" y="1295400"/>
            <a:ext cx="7620000" cy="4838700"/>
          </a:xfrm>
        </p:spPr>
        <p:txBody>
          <a:bodyPr/>
          <a:lstStyle/>
          <a:p>
            <a:pPr marL="0" indent="0">
              <a:lnSpc>
                <a:spcPct val="90000"/>
              </a:lnSpc>
              <a:buFont typeface="Wingdings" charset="0"/>
              <a:buNone/>
            </a:pPr>
            <a:r>
              <a:rPr lang="en-US" sz="2400" dirty="0">
                <a:solidFill>
                  <a:schemeClr val="tx1"/>
                </a:solidFill>
                <a:latin typeface="Adobe Caslon Pro" charset="0"/>
                <a:ea typeface="ＭＳ Ｐゴシック" charset="0"/>
                <a:cs typeface="Times New Roman" charset="0"/>
              </a:rPr>
              <a:t>The American essayist Ralph Waldo Emerson once said, </a:t>
            </a:r>
            <a:r>
              <a:rPr lang="ja-JP" altLang="en-US" sz="2400" dirty="0">
                <a:solidFill>
                  <a:schemeClr val="tx1"/>
                </a:solidFill>
                <a:latin typeface="Adobe Caslon Pro" charset="0"/>
                <a:ea typeface="ＭＳ Ｐゴシック" charset="0"/>
                <a:cs typeface="Times New Roman" charset="0"/>
              </a:rPr>
              <a:t>“</a:t>
            </a:r>
            <a:r>
              <a:rPr lang="en-US" altLang="ja-JP" sz="2400" dirty="0">
                <a:solidFill>
                  <a:schemeClr val="tx1"/>
                </a:solidFill>
                <a:latin typeface="Adobe Caslon Pro" charset="0"/>
                <a:ea typeface="ＭＳ Ｐゴシック" charset="0"/>
                <a:cs typeface="Times New Roman" charset="0"/>
              </a:rPr>
              <a:t>Manners are the happy ways of doing things.</a:t>
            </a:r>
            <a:r>
              <a:rPr lang="ja-JP" altLang="en-US" sz="2400" dirty="0">
                <a:solidFill>
                  <a:schemeClr val="tx1"/>
                </a:solidFill>
                <a:latin typeface="Adobe Caslon Pro" charset="0"/>
                <a:ea typeface="ＭＳ Ｐゴシック" charset="0"/>
                <a:cs typeface="Times New Roman" charset="0"/>
              </a:rPr>
              <a:t>”</a:t>
            </a:r>
            <a:r>
              <a:rPr lang="en-US" altLang="ja-JP" sz="2400" dirty="0">
                <a:solidFill>
                  <a:schemeClr val="tx1"/>
                </a:solidFill>
                <a:latin typeface="Adobe Caslon Pro" charset="0"/>
                <a:ea typeface="ＭＳ Ｐゴシック" charset="0"/>
                <a:cs typeface="Times New Roman" charset="0"/>
              </a:rPr>
              <a:t>  These </a:t>
            </a:r>
            <a:r>
              <a:rPr lang="ja-JP" altLang="en-US" sz="2400" dirty="0">
                <a:solidFill>
                  <a:schemeClr val="tx1"/>
                </a:solidFill>
                <a:latin typeface="Adobe Caslon Pro" charset="0"/>
                <a:ea typeface="ＭＳ Ｐゴシック" charset="0"/>
                <a:cs typeface="Times New Roman" charset="0"/>
              </a:rPr>
              <a:t>“</a:t>
            </a:r>
            <a:r>
              <a:rPr lang="en-US" altLang="ja-JP" sz="2400" dirty="0">
                <a:solidFill>
                  <a:schemeClr val="tx1"/>
                </a:solidFill>
                <a:latin typeface="Adobe Caslon Pro" charset="0"/>
                <a:ea typeface="ＭＳ Ｐゴシック" charset="0"/>
                <a:cs typeface="Times New Roman" charset="0"/>
              </a:rPr>
              <a:t>happy ways</a:t>
            </a:r>
            <a:r>
              <a:rPr lang="ja-JP" altLang="en-US" sz="2400" dirty="0">
                <a:solidFill>
                  <a:schemeClr val="tx1"/>
                </a:solidFill>
                <a:latin typeface="Adobe Caslon Pro" charset="0"/>
                <a:ea typeface="ＭＳ Ｐゴシック" charset="0"/>
                <a:cs typeface="Times New Roman" charset="0"/>
              </a:rPr>
              <a:t>”</a:t>
            </a:r>
            <a:r>
              <a:rPr lang="en-US" altLang="ja-JP" sz="2400" dirty="0">
                <a:solidFill>
                  <a:schemeClr val="tx1"/>
                </a:solidFill>
                <a:latin typeface="Adobe Caslon Pro" charset="0"/>
                <a:ea typeface="ＭＳ Ｐゴシック" charset="0"/>
                <a:cs typeface="Times New Roman" charset="0"/>
              </a:rPr>
              <a:t> are among the most extraordinary gifts you can give to your child.  Good manners will play a considerable role in the happiness and contentment of your child and the many people he or she encounters.  For eighteen years you and your child will travel a long and sometimes rocky road together.  Learning and practicing good manners will often make the journey easier for you both.   By the time your child is ready to tackle the world on his or her own terms, he or she will have your gift of good manners to smooth the way.  </a:t>
            </a:r>
            <a:endParaRPr lang="en-US" sz="2400" dirty="0">
              <a:solidFill>
                <a:schemeClr val="tx1"/>
              </a:solidFill>
              <a:latin typeface="Adobe Caslon Pro" charset="0"/>
              <a:ea typeface="ＭＳ Ｐゴシック" charset="0"/>
              <a:cs typeface="ＭＳ Ｐゴシック" charset="0"/>
            </a:endParaRPr>
          </a:p>
        </p:txBody>
      </p:sp>
    </p:spTree>
    <p:extLst>
      <p:ext uri="{BB962C8B-B14F-4D97-AF65-F5344CB8AC3E}">
        <p14:creationId xmlns:p14="http://schemas.microsoft.com/office/powerpoint/2010/main" val="1770481190"/>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bwMode="auto">
          <a:xfrm>
            <a:off x="457200" y="-76200"/>
            <a:ext cx="8458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nSpc>
                <a:spcPct val="100000"/>
              </a:lnSpc>
            </a:pPr>
            <a:r>
              <a:rPr lang="en-US" sz="3600" dirty="0">
                <a:latin typeface="Adobe Caslon Pro" charset="0"/>
                <a:ea typeface="ＭＳ Ｐゴシック" charset="0"/>
                <a:cs typeface="ＭＳ Ｐゴシック" charset="0"/>
              </a:rPr>
              <a:t>Emily Post On Etiquette</a:t>
            </a:r>
          </a:p>
        </p:txBody>
      </p:sp>
      <p:sp>
        <p:nvSpPr>
          <p:cNvPr id="1697795" name="Rectangle 3"/>
          <p:cNvSpPr>
            <a:spLocks noGrp="1" noChangeArrowheads="1"/>
          </p:cNvSpPr>
          <p:nvPr>
            <p:ph idx="1"/>
          </p:nvPr>
        </p:nvSpPr>
        <p:spPr>
          <a:xfrm>
            <a:off x="685800" y="1295400"/>
            <a:ext cx="3733800" cy="4495800"/>
          </a:xfrm>
        </p:spPr>
        <p:txBody>
          <a:bodyPr/>
          <a:lstStyle/>
          <a:p>
            <a:pPr marL="0" indent="0">
              <a:lnSpc>
                <a:spcPct val="90000"/>
              </a:lnSpc>
              <a:buClr>
                <a:srgbClr val="A5CF4C"/>
              </a:buClr>
              <a:buFont typeface="Wingdings" charset="0"/>
              <a:buNone/>
            </a:pPr>
            <a:r>
              <a:rPr lang="ja-JP" altLang="en-US" dirty="0">
                <a:solidFill>
                  <a:srgbClr val="000000"/>
                </a:solidFill>
                <a:latin typeface="Adobe Caslon Pro" charset="0"/>
                <a:ea typeface="ＭＳ Ｐゴシック" charset="0"/>
                <a:cs typeface="ＭＳ Ｐゴシック" charset="0"/>
              </a:rPr>
              <a:t>“</a:t>
            </a:r>
            <a:r>
              <a:rPr lang="en-US" altLang="ja-JP" dirty="0">
                <a:solidFill>
                  <a:srgbClr val="000000"/>
                </a:solidFill>
                <a:latin typeface="Adobe Caslon Pro" charset="0"/>
                <a:ea typeface="ＭＳ Ｐゴシック" charset="0"/>
                <a:cs typeface="ＭＳ Ｐゴシック" charset="0"/>
              </a:rPr>
              <a:t>Whenever two people come together and their behavior affects one another, you have etiquette.</a:t>
            </a:r>
            <a:r>
              <a:rPr lang="ja-JP" altLang="en-US" dirty="0">
                <a:solidFill>
                  <a:srgbClr val="000000"/>
                </a:solidFill>
                <a:latin typeface="Adobe Caslon Pro" charset="0"/>
                <a:ea typeface="ＭＳ Ｐゴシック" charset="0"/>
                <a:cs typeface="ＭＳ Ｐゴシック" charset="0"/>
              </a:rPr>
              <a:t>”</a:t>
            </a:r>
            <a:endParaRPr lang="en-US" altLang="ja-JP" dirty="0">
              <a:solidFill>
                <a:srgbClr val="000000"/>
              </a:solidFill>
              <a:latin typeface="Adobe Caslon Pro" charset="0"/>
              <a:ea typeface="ＭＳ Ｐゴシック" charset="0"/>
              <a:cs typeface="ＭＳ Ｐゴシック" charset="0"/>
            </a:endParaRPr>
          </a:p>
          <a:p>
            <a:pPr marL="0" indent="0">
              <a:lnSpc>
                <a:spcPct val="90000"/>
              </a:lnSpc>
              <a:buClr>
                <a:srgbClr val="A5CF4C"/>
              </a:buClr>
              <a:buFont typeface="Wingdings" charset="0"/>
              <a:buNone/>
            </a:pPr>
            <a:endParaRPr lang="en-US" dirty="0">
              <a:solidFill>
                <a:srgbClr val="000000"/>
              </a:solidFill>
              <a:latin typeface="Adobe Caslon Pro" charset="0"/>
              <a:ea typeface="ＭＳ Ｐゴシック" charset="0"/>
              <a:cs typeface="ＭＳ Ｐゴシック" charset="0"/>
            </a:endParaRPr>
          </a:p>
          <a:p>
            <a:pPr marL="0" indent="0">
              <a:lnSpc>
                <a:spcPct val="90000"/>
              </a:lnSpc>
              <a:buClr>
                <a:srgbClr val="A5CF4C"/>
              </a:buClr>
              <a:buFont typeface="Wingdings" charset="0"/>
              <a:buNone/>
            </a:pPr>
            <a:r>
              <a:rPr lang="ja-JP" altLang="en-US" dirty="0">
                <a:solidFill>
                  <a:srgbClr val="000000"/>
                </a:solidFill>
                <a:latin typeface="Adobe Caslon Pro" charset="0"/>
                <a:ea typeface="ＭＳ Ｐゴシック" charset="0"/>
                <a:cs typeface="ＭＳ Ｐゴシック" charset="0"/>
              </a:rPr>
              <a:t>“</a:t>
            </a:r>
            <a:r>
              <a:rPr lang="en-US" altLang="ja-JP" dirty="0">
                <a:solidFill>
                  <a:srgbClr val="000000"/>
                </a:solidFill>
                <a:latin typeface="Adobe Caslon Pro" charset="0"/>
                <a:ea typeface="ＭＳ Ｐゴシック" charset="0"/>
                <a:cs typeface="ＭＳ Ｐゴシック" charset="0"/>
              </a:rPr>
              <a:t>Etiquette is not some rigid code of manners, it</a:t>
            </a:r>
            <a:r>
              <a:rPr lang="ja-JP" altLang="en-US" dirty="0">
                <a:solidFill>
                  <a:srgbClr val="000000"/>
                </a:solidFill>
                <a:latin typeface="Adobe Caslon Pro" charset="0"/>
                <a:ea typeface="ＭＳ Ｐゴシック" charset="0"/>
                <a:cs typeface="ＭＳ Ｐゴシック" charset="0"/>
              </a:rPr>
              <a:t>’</a:t>
            </a:r>
            <a:r>
              <a:rPr lang="en-US" altLang="ja-JP" dirty="0">
                <a:solidFill>
                  <a:srgbClr val="000000"/>
                </a:solidFill>
                <a:latin typeface="Adobe Caslon Pro" charset="0"/>
                <a:ea typeface="ＭＳ Ｐゴシック" charset="0"/>
                <a:cs typeface="ＭＳ Ｐゴシック" charset="0"/>
              </a:rPr>
              <a:t>s simply how persons</a:t>
            </a:r>
            <a:r>
              <a:rPr lang="ja-JP" altLang="en-US" dirty="0">
                <a:solidFill>
                  <a:srgbClr val="000000"/>
                </a:solidFill>
                <a:latin typeface="Adobe Caslon Pro" charset="0"/>
                <a:ea typeface="ＭＳ Ｐゴシック" charset="0"/>
                <a:cs typeface="ＭＳ Ｐゴシック" charset="0"/>
              </a:rPr>
              <a:t>’</a:t>
            </a:r>
            <a:r>
              <a:rPr lang="en-US" altLang="ja-JP" dirty="0">
                <a:solidFill>
                  <a:srgbClr val="000000"/>
                </a:solidFill>
                <a:latin typeface="Adobe Caslon Pro" charset="0"/>
                <a:ea typeface="ＭＳ Ｐゴシック" charset="0"/>
                <a:cs typeface="ＭＳ Ｐゴシック" charset="0"/>
              </a:rPr>
              <a:t> lives touch one another.</a:t>
            </a:r>
            <a:r>
              <a:rPr lang="ja-JP" altLang="en-US" dirty="0">
                <a:solidFill>
                  <a:srgbClr val="000000"/>
                </a:solidFill>
                <a:latin typeface="Adobe Caslon Pro" charset="0"/>
                <a:ea typeface="ＭＳ Ｐゴシック" charset="0"/>
                <a:cs typeface="ＭＳ Ｐゴシック" charset="0"/>
              </a:rPr>
              <a:t>”</a:t>
            </a:r>
            <a:r>
              <a:rPr lang="en-US" altLang="ja-JP" sz="3600" dirty="0">
                <a:solidFill>
                  <a:srgbClr val="000000"/>
                </a:solidFill>
                <a:latin typeface="Adobe Caslon Pro" charset="0"/>
                <a:ea typeface="ＭＳ Ｐゴシック" charset="0"/>
                <a:cs typeface="ＭＳ Ｐゴシック" charset="0"/>
              </a:rPr>
              <a:t> </a:t>
            </a:r>
            <a:endParaRPr lang="en-US" sz="3600" dirty="0">
              <a:solidFill>
                <a:srgbClr val="000000"/>
              </a:solidFill>
              <a:latin typeface="Adobe Caslon Pro" charset="0"/>
              <a:ea typeface="ＭＳ Ｐゴシック" charset="0"/>
              <a:cs typeface="ＭＳ Ｐゴシック" charset="0"/>
            </a:endParaRPr>
          </a:p>
        </p:txBody>
      </p:sp>
      <p:pic>
        <p:nvPicPr>
          <p:cNvPr id="8195" name="Picture 4" descr="C:\Clients\EPI\images\Colony Club images\EP with B 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40735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726225"/>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97795">
                                            <p:txEl>
                                              <p:pRg st="0" end="0"/>
                                            </p:txEl>
                                          </p:spTgt>
                                        </p:tgtEl>
                                        <p:attrNameLst>
                                          <p:attrName>style.visibility</p:attrName>
                                        </p:attrNameLst>
                                      </p:cBhvr>
                                      <p:to>
                                        <p:strVal val="visible"/>
                                      </p:to>
                                    </p:set>
                                    <p:animEffect transition="in" filter="dissolve">
                                      <p:cBhvr>
                                        <p:cTn id="7" dur="500"/>
                                        <p:tgtEl>
                                          <p:spTgt spid="1697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97795">
                                            <p:txEl>
                                              <p:pRg st="2" end="2"/>
                                            </p:txEl>
                                          </p:spTgt>
                                        </p:tgtEl>
                                        <p:attrNameLst>
                                          <p:attrName>style.visibility</p:attrName>
                                        </p:attrNameLst>
                                      </p:cBhvr>
                                      <p:to>
                                        <p:strVal val="visible"/>
                                      </p:to>
                                    </p:set>
                                    <p:animEffect transition="in" filter="dissolve">
                                      <p:cBhvr>
                                        <p:cTn id="12" dur="500"/>
                                        <p:tgtEl>
                                          <p:spTgt spid="1697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7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609600" y="1600200"/>
            <a:ext cx="7848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4400" dirty="0">
                <a:solidFill>
                  <a:srgbClr val="148889"/>
                </a:solidFill>
                <a:latin typeface="Adobe Caslon Pro" charset="0"/>
                <a:ea typeface="ＭＳ Ｐゴシック" charset="0"/>
                <a:cs typeface="ＭＳ Ｐゴシック" charset="0"/>
              </a:rPr>
              <a:t>Thank You</a:t>
            </a:r>
            <a:r>
              <a:rPr lang="en-US" sz="6000" dirty="0">
                <a:solidFill>
                  <a:srgbClr val="000000"/>
                </a:solidFill>
                <a:cs typeface="Arial" charset="0"/>
              </a:rPr>
              <a:t/>
            </a:r>
            <a:br>
              <a:rPr lang="en-US" sz="6000" dirty="0">
                <a:solidFill>
                  <a:srgbClr val="000000"/>
                </a:solidFill>
                <a:cs typeface="Arial" charset="0"/>
              </a:rPr>
            </a:br>
            <a:r>
              <a:rPr lang="en-US" sz="4000" dirty="0">
                <a:solidFill>
                  <a:srgbClr val="000000"/>
                </a:solidFill>
                <a:cs typeface="Arial" charset="0"/>
              </a:rPr>
              <a:t/>
            </a:r>
            <a:br>
              <a:rPr lang="en-US" sz="4000" dirty="0">
                <a:solidFill>
                  <a:srgbClr val="000000"/>
                </a:solidFill>
                <a:cs typeface="Arial" charset="0"/>
              </a:rPr>
            </a:br>
            <a:r>
              <a:rPr lang="en-US" sz="2400" dirty="0">
                <a:latin typeface="Adobe Caslon Pro" charset="0"/>
                <a:ea typeface="ＭＳ Ｐゴシック" charset="0"/>
                <a:cs typeface="ＭＳ Ｐゴシック" charset="0"/>
              </a:rPr>
              <a:t>The Emily Post Institute, Inc.</a:t>
            </a:r>
            <a:r>
              <a:rPr lang="en-US" sz="2400" dirty="0">
                <a:solidFill>
                  <a:srgbClr val="000000"/>
                </a:solidFill>
                <a:latin typeface="Adobe Caslon Pro" charset="0"/>
                <a:ea typeface="ＭＳ Ｐゴシック" charset="0"/>
                <a:cs typeface="ＭＳ Ｐゴシック" charset="0"/>
              </a:rPr>
              <a:t/>
            </a:r>
            <a:br>
              <a:rPr lang="en-US" sz="2400" dirty="0">
                <a:solidFill>
                  <a:srgbClr val="000000"/>
                </a:solidFill>
                <a:latin typeface="Adobe Caslon Pro" charset="0"/>
                <a:ea typeface="ＭＳ Ｐゴシック" charset="0"/>
                <a:cs typeface="ＭＳ Ｐゴシック" charset="0"/>
              </a:rPr>
            </a:br>
            <a:r>
              <a:rPr lang="en-US" sz="2400" dirty="0">
                <a:solidFill>
                  <a:srgbClr val="000000"/>
                </a:solidFill>
                <a:latin typeface="Adobe Caslon Pro" charset="0"/>
                <a:ea typeface="ＭＳ Ｐゴシック" charset="0"/>
                <a:cs typeface="ＭＳ Ｐゴシック" charset="0"/>
              </a:rPr>
              <a:t>444 South Union Street</a:t>
            </a:r>
            <a:br>
              <a:rPr lang="en-US" sz="2400" dirty="0">
                <a:solidFill>
                  <a:srgbClr val="000000"/>
                </a:solidFill>
                <a:latin typeface="Adobe Caslon Pro" charset="0"/>
                <a:ea typeface="ＭＳ Ｐゴシック" charset="0"/>
                <a:cs typeface="ＭＳ Ｐゴシック" charset="0"/>
              </a:rPr>
            </a:br>
            <a:r>
              <a:rPr lang="en-US" sz="2400" dirty="0">
                <a:solidFill>
                  <a:srgbClr val="000000"/>
                </a:solidFill>
                <a:latin typeface="Adobe Caslon Pro" charset="0"/>
                <a:ea typeface="ＭＳ Ｐゴシック" charset="0"/>
                <a:cs typeface="ＭＳ Ｐゴシック" charset="0"/>
              </a:rPr>
              <a:t>Burlington, VT 05401</a:t>
            </a:r>
            <a:r>
              <a:rPr lang="en-US" sz="2000" dirty="0">
                <a:solidFill>
                  <a:srgbClr val="000000"/>
                </a:solidFill>
                <a:cs typeface="Arial" charset="0"/>
              </a:rPr>
              <a:t/>
            </a:r>
            <a:br>
              <a:rPr lang="en-US" sz="2000" dirty="0">
                <a:solidFill>
                  <a:srgbClr val="000000"/>
                </a:solidFill>
                <a:cs typeface="Arial" charset="0"/>
              </a:rPr>
            </a:br>
            <a:r>
              <a:rPr lang="en-US" sz="2000" dirty="0" smtClean="0">
                <a:solidFill>
                  <a:srgbClr val="000000"/>
                </a:solidFill>
                <a:cs typeface="Arial" charset="0"/>
              </a:rPr>
              <a:t/>
            </a:r>
            <a:br>
              <a:rPr lang="en-US" sz="2000" dirty="0" smtClean="0">
                <a:solidFill>
                  <a:srgbClr val="000000"/>
                </a:solidFill>
                <a:cs typeface="Arial" charset="0"/>
              </a:rPr>
            </a:br>
            <a:r>
              <a:rPr lang="en-US" sz="3200" dirty="0" smtClean="0">
                <a:solidFill>
                  <a:srgbClr val="000000"/>
                </a:solidFill>
                <a:cs typeface="Arial" charset="0"/>
              </a:rPr>
              <a:t/>
            </a:r>
            <a:br>
              <a:rPr lang="en-US" sz="3200" dirty="0" smtClean="0">
                <a:solidFill>
                  <a:srgbClr val="000000"/>
                </a:solidFill>
                <a:cs typeface="Arial" charset="0"/>
              </a:rPr>
            </a:br>
            <a:endParaRPr lang="en-US" sz="3200" dirty="0">
              <a:solidFill>
                <a:srgbClr val="000000"/>
              </a:solidFill>
              <a:cs typeface="Arial" charset="0"/>
            </a:endParaRPr>
          </a:p>
        </p:txBody>
      </p:sp>
      <p:sp>
        <p:nvSpPr>
          <p:cNvPr id="34818" name="TextBox 4"/>
          <p:cNvSpPr txBox="1">
            <a:spLocks noChangeArrowheads="1"/>
          </p:cNvSpPr>
          <p:nvPr/>
        </p:nvSpPr>
        <p:spPr bwMode="auto">
          <a:xfrm>
            <a:off x="1600200" y="609600"/>
            <a:ext cx="75104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lnSpc>
                <a:spcPts val="3400"/>
              </a:lnSpc>
            </a:pPr>
            <a:r>
              <a:rPr lang="en-US" sz="3600">
                <a:solidFill>
                  <a:schemeClr val="bg1"/>
                </a:solidFill>
                <a:latin typeface="Adobe Caslon Pro" charset="0"/>
              </a:rPr>
              <a:t>The Gift of Good Manners</a:t>
            </a:r>
          </a:p>
        </p:txBody>
      </p:sp>
    </p:spTree>
    <p:extLst>
      <p:ext uri="{BB962C8B-B14F-4D97-AF65-F5344CB8AC3E}">
        <p14:creationId xmlns:p14="http://schemas.microsoft.com/office/powerpoint/2010/main" val="1638912274"/>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bwMode="auto">
          <a:xfrm>
            <a:off x="685800" y="762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Misbehaving Guests</a:t>
            </a:r>
          </a:p>
        </p:txBody>
      </p:sp>
      <p:sp>
        <p:nvSpPr>
          <p:cNvPr id="36866" name="Rectangle 3"/>
          <p:cNvSpPr>
            <a:spLocks noGrp="1" noChangeArrowheads="1"/>
          </p:cNvSpPr>
          <p:nvPr>
            <p:ph idx="1"/>
          </p:nvPr>
        </p:nvSpPr>
        <p:spPr>
          <a:xfrm>
            <a:off x="1295400" y="685800"/>
            <a:ext cx="7620000" cy="4953000"/>
          </a:xfrm>
        </p:spPr>
        <p:txBody>
          <a:bodyPr/>
          <a:lstStyle/>
          <a:p>
            <a:pPr marL="0" indent="0"/>
            <a:endParaRPr lang="en-US" sz="3200" dirty="0">
              <a:latin typeface="Adobe Caslon Pro" charset="0"/>
              <a:ea typeface="ＭＳ Ｐゴシック" charset="0"/>
              <a:cs typeface="ＭＳ Ｐゴシック" charset="0"/>
            </a:endParaRPr>
          </a:p>
          <a:p>
            <a:pPr marL="0" indent="0">
              <a:buFont typeface="Wingdings" charset="0"/>
              <a:buNone/>
            </a:pPr>
            <a:r>
              <a:rPr lang="en-US" sz="3600" dirty="0">
                <a:solidFill>
                  <a:schemeClr val="tx1"/>
                </a:solidFill>
                <a:latin typeface="Adobe Caslon Pro" charset="0"/>
                <a:ea typeface="ＭＳ Ｐゴシック" charset="0"/>
                <a:cs typeface="ＭＳ Ｐゴシック" charset="0"/>
              </a:rPr>
              <a:t>What can you do when your child</a:t>
            </a:r>
            <a:r>
              <a:rPr lang="ja-JP" altLang="en-US" sz="3600" dirty="0">
                <a:solidFill>
                  <a:schemeClr val="tx1"/>
                </a:solidFill>
                <a:latin typeface="Adobe Caslon Pro" charset="0"/>
                <a:ea typeface="ＭＳ Ｐゴシック" charset="0"/>
                <a:cs typeface="ＭＳ Ｐゴシック" charset="0"/>
              </a:rPr>
              <a:t>’</a:t>
            </a:r>
            <a:r>
              <a:rPr lang="en-US" altLang="ja-JP" sz="3600" dirty="0" err="1">
                <a:solidFill>
                  <a:schemeClr val="tx1"/>
                </a:solidFill>
                <a:latin typeface="Adobe Caslon Pro" charset="0"/>
                <a:ea typeface="ＭＳ Ｐゴシック" charset="0"/>
                <a:cs typeface="ＭＳ Ｐゴシック" charset="0"/>
              </a:rPr>
              <a:t>s</a:t>
            </a:r>
            <a:r>
              <a:rPr lang="en-US" altLang="ja-JP" sz="3600" dirty="0">
                <a:solidFill>
                  <a:schemeClr val="tx1"/>
                </a:solidFill>
                <a:latin typeface="Adobe Caslon Pro" charset="0"/>
                <a:ea typeface="ＭＳ Ｐゴシック" charset="0"/>
                <a:cs typeface="ＭＳ Ｐゴシック" charset="0"/>
              </a:rPr>
              <a:t> friend who is over on a play date is misbehaving</a:t>
            </a:r>
            <a:r>
              <a:rPr lang="en-US" altLang="ja-JP" sz="3600" dirty="0" smtClean="0">
                <a:solidFill>
                  <a:schemeClr val="tx1"/>
                </a:solidFill>
                <a:latin typeface="Adobe Caslon Pro" charset="0"/>
                <a:ea typeface="ＭＳ Ｐゴシック" charset="0"/>
                <a:cs typeface="ＭＳ Ｐゴシック" charset="0"/>
              </a:rPr>
              <a:t>?</a:t>
            </a:r>
          </a:p>
          <a:p>
            <a:pPr lvl="1">
              <a:buClr>
                <a:srgbClr val="148889"/>
              </a:buClr>
              <a:buNone/>
            </a:pPr>
            <a:r>
              <a:rPr lang="en-US" sz="3200" dirty="0">
                <a:latin typeface="Adobe Caslon Pro" charset="0"/>
                <a:ea typeface="ＭＳ Ｐゴシック" charset="0"/>
              </a:rPr>
              <a:t> </a:t>
            </a:r>
            <a:r>
              <a:rPr lang="en-US" sz="3200" dirty="0" smtClean="0">
                <a:latin typeface="Adobe Caslon Pro" charset="0"/>
                <a:ea typeface="ＭＳ Ｐゴシック" charset="0"/>
              </a:rPr>
              <a:t> </a:t>
            </a:r>
          </a:p>
          <a:p>
            <a:pPr lvl="1">
              <a:buClr>
                <a:srgbClr val="148889"/>
              </a:buClr>
              <a:buFont typeface="Wingdings" charset="0"/>
              <a:buChar char="§"/>
            </a:pPr>
            <a:r>
              <a:rPr lang="en-US" sz="3200" dirty="0" smtClean="0">
                <a:solidFill>
                  <a:srgbClr val="148889"/>
                </a:solidFill>
                <a:latin typeface="Adobe Caslon Pro" charset="0"/>
                <a:ea typeface="ＭＳ Ｐゴシック" charset="0"/>
              </a:rPr>
              <a:t>Basic </a:t>
            </a:r>
            <a:r>
              <a:rPr lang="en-US" sz="3200" dirty="0">
                <a:solidFill>
                  <a:srgbClr val="148889"/>
                </a:solidFill>
                <a:latin typeface="Adobe Caslon Pro" charset="0"/>
                <a:ea typeface="ＭＳ Ｐゴシック" charset="0"/>
              </a:rPr>
              <a:t>manners</a:t>
            </a:r>
            <a:endParaRPr lang="en-US" sz="3200" dirty="0" smtClean="0">
              <a:solidFill>
                <a:srgbClr val="148889"/>
              </a:solidFill>
              <a:latin typeface="Adobe Caslon Pro" charset="0"/>
              <a:ea typeface="ＭＳ Ｐゴシック" charset="0"/>
            </a:endParaRPr>
          </a:p>
          <a:p>
            <a:pPr lvl="1">
              <a:buClr>
                <a:srgbClr val="148889"/>
              </a:buClr>
              <a:buFont typeface="Wingdings" charset="0"/>
              <a:buChar char="§"/>
            </a:pPr>
            <a:r>
              <a:rPr lang="en-US" sz="3200" dirty="0" smtClean="0">
                <a:solidFill>
                  <a:srgbClr val="148889"/>
                </a:solidFill>
                <a:latin typeface="Adobe Caslon Pro" charset="0"/>
                <a:ea typeface="ＭＳ Ｐゴシック" charset="0"/>
              </a:rPr>
              <a:t>Plays </a:t>
            </a:r>
            <a:r>
              <a:rPr lang="en-US" sz="3200" dirty="0">
                <a:solidFill>
                  <a:srgbClr val="148889"/>
                </a:solidFill>
                <a:latin typeface="Adobe Caslon Pro" charset="0"/>
                <a:ea typeface="ＭＳ Ｐゴシック" charset="0"/>
              </a:rPr>
              <a:t>too rough</a:t>
            </a:r>
            <a:endParaRPr lang="en-US" sz="3200" dirty="0" smtClean="0">
              <a:solidFill>
                <a:srgbClr val="148889"/>
              </a:solidFill>
              <a:latin typeface="Adobe Caslon Pro" charset="0"/>
              <a:ea typeface="ＭＳ Ｐゴシック" charset="0"/>
            </a:endParaRPr>
          </a:p>
          <a:p>
            <a:pPr lvl="1">
              <a:buClr>
                <a:srgbClr val="148889"/>
              </a:buClr>
              <a:buFont typeface="Wingdings" charset="0"/>
              <a:buChar char="§"/>
            </a:pPr>
            <a:r>
              <a:rPr lang="en-US" sz="3200" dirty="0" smtClean="0">
                <a:solidFill>
                  <a:srgbClr val="148889"/>
                </a:solidFill>
                <a:latin typeface="Adobe Caslon Pro" charset="0"/>
                <a:ea typeface="ＭＳ Ｐゴシック" charset="0"/>
              </a:rPr>
              <a:t>Uses </a:t>
            </a:r>
            <a:r>
              <a:rPr lang="en-US" sz="3200" dirty="0">
                <a:solidFill>
                  <a:srgbClr val="148889"/>
                </a:solidFill>
                <a:latin typeface="Adobe Caslon Pro" charset="0"/>
                <a:ea typeface="ＭＳ Ｐゴシック" charset="0"/>
              </a:rPr>
              <a:t>inappropriate language</a:t>
            </a:r>
          </a:p>
        </p:txBody>
      </p:sp>
    </p:spTree>
    <p:extLst>
      <p:ext uri="{BB962C8B-B14F-4D97-AF65-F5344CB8AC3E}">
        <p14:creationId xmlns:p14="http://schemas.microsoft.com/office/powerpoint/2010/main" val="3649000617"/>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4098"/>
          <p:cNvSpPr>
            <a:spLocks noGrp="1" noChangeArrowheads="1"/>
          </p:cNvSpPr>
          <p:nvPr>
            <p:ph type="title"/>
          </p:nvPr>
        </p:nvSpPr>
        <p:spPr bwMode="auto">
          <a:xfrm>
            <a:off x="838200" y="762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Greetings and Introductions</a:t>
            </a:r>
          </a:p>
        </p:txBody>
      </p:sp>
      <p:sp>
        <p:nvSpPr>
          <p:cNvPr id="19459" name="Rectangle 4099"/>
          <p:cNvSpPr>
            <a:spLocks noGrp="1" noChangeArrowheads="1"/>
          </p:cNvSpPr>
          <p:nvPr>
            <p:ph idx="1"/>
          </p:nvPr>
        </p:nvSpPr>
        <p:spPr>
          <a:xfrm>
            <a:off x="1066800" y="1524000"/>
            <a:ext cx="7848600" cy="4495800"/>
          </a:xfrm>
        </p:spPr>
        <p:txBody>
          <a:bodyPr/>
          <a:lstStyle/>
          <a:p>
            <a:pPr marL="0" indent="0">
              <a:lnSpc>
                <a:spcPct val="90000"/>
              </a:lnSpc>
              <a:buFont typeface="Wingdings" charset="0"/>
              <a:buNone/>
            </a:pPr>
            <a:r>
              <a:rPr lang="en-US" sz="3200" dirty="0" smtClean="0">
                <a:solidFill>
                  <a:schemeClr val="tx1"/>
                </a:solidFill>
                <a:latin typeface="Adobe Caslon Pro" charset="0"/>
                <a:ea typeface="ＭＳ Ｐゴシック" charset="0"/>
                <a:cs typeface="ＭＳ Ｐゴシック" charset="0"/>
              </a:rPr>
              <a:t>You’</a:t>
            </a:r>
            <a:r>
              <a:rPr lang="en-US" altLang="ja-JP" sz="3200" dirty="0" smtClean="0">
                <a:solidFill>
                  <a:schemeClr val="tx1"/>
                </a:solidFill>
                <a:latin typeface="Adobe Caslon Pro" charset="0"/>
                <a:ea typeface="ＭＳ Ｐゴシック" charset="0"/>
                <a:cs typeface="ＭＳ Ｐゴシック" charset="0"/>
              </a:rPr>
              <a:t>ve </a:t>
            </a:r>
            <a:r>
              <a:rPr lang="en-US" altLang="ja-JP" sz="3200" dirty="0">
                <a:solidFill>
                  <a:schemeClr val="tx1"/>
                </a:solidFill>
                <a:latin typeface="Adobe Caslon Pro" charset="0"/>
                <a:ea typeface="ＭＳ Ｐゴシック" charset="0"/>
                <a:cs typeface="ＭＳ Ｐゴシック" charset="0"/>
              </a:rPr>
              <a:t>always told your child that they </a:t>
            </a:r>
            <a:r>
              <a:rPr lang="en-US" altLang="ja-JP" sz="3200" dirty="0" smtClean="0">
                <a:solidFill>
                  <a:schemeClr val="tx1"/>
                </a:solidFill>
                <a:latin typeface="Adobe Caslon Pro" charset="0"/>
                <a:ea typeface="ＭＳ Ｐゴシック" charset="0"/>
                <a:cs typeface="ＭＳ Ｐゴシック" charset="0"/>
              </a:rPr>
              <a:t>shouldn’t </a:t>
            </a:r>
            <a:r>
              <a:rPr lang="en-US" altLang="ja-JP" sz="3200" dirty="0">
                <a:solidFill>
                  <a:schemeClr val="tx1"/>
                </a:solidFill>
                <a:latin typeface="Adobe Caslon Pro" charset="0"/>
                <a:ea typeface="ＭＳ Ｐゴシック" charset="0"/>
                <a:cs typeface="ＭＳ Ｐゴシック" charset="0"/>
              </a:rPr>
              <a:t>hug strangers.  Great Aunt </a:t>
            </a:r>
            <a:r>
              <a:rPr lang="en-US" altLang="ja-JP" sz="3200" dirty="0" smtClean="0">
                <a:solidFill>
                  <a:schemeClr val="tx1"/>
                </a:solidFill>
                <a:latin typeface="Adobe Caslon Pro" charset="0"/>
                <a:ea typeface="ＭＳ Ｐゴシック" charset="0"/>
                <a:cs typeface="ＭＳ Ｐゴシック" charset="0"/>
              </a:rPr>
              <a:t>Maria </a:t>
            </a:r>
            <a:r>
              <a:rPr lang="en-US" altLang="ja-JP" sz="3200" dirty="0">
                <a:solidFill>
                  <a:schemeClr val="tx1"/>
                </a:solidFill>
                <a:latin typeface="Adobe Caslon Pro" charset="0"/>
                <a:ea typeface="ＭＳ Ｐゴシック" charset="0"/>
                <a:cs typeface="ＭＳ Ｐゴシック" charset="0"/>
              </a:rPr>
              <a:t>will be at Thanksgiving dinner</a:t>
            </a:r>
            <a:r>
              <a:rPr lang="en-US" altLang="ja-JP" sz="3200" dirty="0" smtClean="0">
                <a:solidFill>
                  <a:schemeClr val="tx1"/>
                </a:solidFill>
                <a:latin typeface="Adobe Caslon Pro" charset="0"/>
                <a:ea typeface="ＭＳ Ｐゴシック" charset="0"/>
                <a:cs typeface="ＭＳ Ｐゴシック" charset="0"/>
              </a:rPr>
              <a:t> and </a:t>
            </a:r>
            <a:r>
              <a:rPr lang="en-US" altLang="ja-JP" sz="3200" dirty="0">
                <a:solidFill>
                  <a:schemeClr val="tx1"/>
                </a:solidFill>
                <a:latin typeface="Adobe Caslon Pro" charset="0"/>
                <a:ea typeface="ＭＳ Ｐゴシック" charset="0"/>
                <a:cs typeface="ＭＳ Ｐゴシック" charset="0"/>
              </a:rPr>
              <a:t>will be seeing your child for the first time.  You know she will want to hug your child.  You would…</a:t>
            </a:r>
            <a:endParaRPr lang="en-US" altLang="ja-JP" sz="3200" dirty="0" smtClean="0">
              <a:solidFill>
                <a:schemeClr val="tx1"/>
              </a:solidFill>
              <a:latin typeface="Adobe Caslon Pro" charset="0"/>
              <a:ea typeface="ＭＳ Ｐゴシック" charset="0"/>
              <a:cs typeface="ＭＳ Ｐゴシック" charset="0"/>
            </a:endParaRPr>
          </a:p>
          <a:p>
            <a:pPr marL="0" indent="0">
              <a:lnSpc>
                <a:spcPct val="90000"/>
              </a:lnSpc>
              <a:buFontTx/>
              <a:buNone/>
            </a:pPr>
            <a:endParaRPr lang="en-US" sz="2400" dirty="0">
              <a:solidFill>
                <a:schemeClr val="tx1"/>
              </a:solidFill>
              <a:latin typeface="Adobe Caslon Pro" charset="0"/>
              <a:ea typeface="ＭＳ Ｐゴシック" charset="0"/>
              <a:cs typeface="ＭＳ Ｐゴシック" charset="0"/>
            </a:endParaRPr>
          </a:p>
          <a:p>
            <a:pPr marL="0" indent="0">
              <a:lnSpc>
                <a:spcPct val="90000"/>
              </a:lnSpc>
              <a:buFontTx/>
              <a:buNone/>
            </a:pPr>
            <a:r>
              <a:rPr lang="en-US" dirty="0" smtClean="0">
                <a:solidFill>
                  <a:schemeClr val="tx1"/>
                </a:solidFill>
                <a:latin typeface="Adobe Caslon Pro" charset="0"/>
                <a:ea typeface="ＭＳ Ｐゴシック" charset="0"/>
                <a:cs typeface="ＭＳ Ｐゴシック" charset="0"/>
              </a:rPr>
              <a:t>Other </a:t>
            </a:r>
            <a:r>
              <a:rPr lang="en-US" dirty="0">
                <a:solidFill>
                  <a:schemeClr val="tx1"/>
                </a:solidFill>
                <a:latin typeface="Adobe Caslon Pro" charset="0"/>
                <a:ea typeface="ＭＳ Ｐゴシック" charset="0"/>
                <a:cs typeface="ＭＳ Ｐゴシック" charset="0"/>
              </a:rPr>
              <a:t>issues related to </a:t>
            </a:r>
            <a:r>
              <a:rPr lang="en-US" dirty="0" smtClean="0">
                <a:solidFill>
                  <a:schemeClr val="tx1"/>
                </a:solidFill>
                <a:latin typeface="Adobe Caslon Pro" charset="0"/>
                <a:ea typeface="ＭＳ Ｐゴシック" charset="0"/>
                <a:cs typeface="ＭＳ Ｐゴシック" charset="0"/>
              </a:rPr>
              <a:t>greetings</a:t>
            </a:r>
          </a:p>
          <a:p>
            <a:pPr lvl="1">
              <a:lnSpc>
                <a:spcPct val="50000"/>
              </a:lnSpc>
              <a:buClr>
                <a:srgbClr val="148889"/>
              </a:buClr>
              <a:buFont typeface="Wingdings" charset="0"/>
              <a:buChar char="§"/>
            </a:pPr>
            <a:r>
              <a:rPr lang="en-US" sz="2800" dirty="0" smtClean="0">
                <a:solidFill>
                  <a:srgbClr val="148889"/>
                </a:solidFill>
                <a:latin typeface="Adobe Caslon Pro" charset="0"/>
                <a:ea typeface="ＭＳ Ｐゴシック" charset="0"/>
              </a:rPr>
              <a:t>Look </a:t>
            </a:r>
            <a:r>
              <a:rPr lang="en-US" sz="2800" dirty="0">
                <a:solidFill>
                  <a:srgbClr val="148889"/>
                </a:solidFill>
                <a:latin typeface="Adobe Caslon Pro" charset="0"/>
                <a:ea typeface="ＭＳ Ｐゴシック" charset="0"/>
              </a:rPr>
              <a:t>them in the eye</a:t>
            </a:r>
            <a:endParaRPr lang="en-US" sz="2800" dirty="0" smtClean="0">
              <a:solidFill>
                <a:srgbClr val="148889"/>
              </a:solidFill>
              <a:latin typeface="Adobe Caslon Pro" charset="0"/>
              <a:ea typeface="ＭＳ Ｐゴシック" charset="0"/>
            </a:endParaRPr>
          </a:p>
          <a:p>
            <a:pPr lvl="1">
              <a:lnSpc>
                <a:spcPct val="50000"/>
              </a:lnSpc>
              <a:buClr>
                <a:srgbClr val="148889"/>
              </a:buClr>
              <a:buFont typeface="Wingdings" charset="0"/>
              <a:buChar char="§"/>
            </a:pPr>
            <a:r>
              <a:rPr lang="en-US" sz="2800" dirty="0" smtClean="0">
                <a:solidFill>
                  <a:srgbClr val="148889"/>
                </a:solidFill>
                <a:latin typeface="Adobe Caslon Pro" charset="0"/>
                <a:ea typeface="ＭＳ Ｐゴシック" charset="0"/>
              </a:rPr>
              <a:t>One </a:t>
            </a:r>
            <a:r>
              <a:rPr lang="en-US" sz="2800" dirty="0">
                <a:solidFill>
                  <a:srgbClr val="148889"/>
                </a:solidFill>
                <a:latin typeface="Adobe Caslon Pro" charset="0"/>
                <a:ea typeface="ＭＳ Ｐゴシック" charset="0"/>
              </a:rPr>
              <a:t>shy child; one outgoing </a:t>
            </a:r>
          </a:p>
          <a:p>
            <a:pPr lvl="1">
              <a:lnSpc>
                <a:spcPct val="50000"/>
              </a:lnSpc>
              <a:buClr>
                <a:srgbClr val="148889"/>
              </a:buClr>
              <a:buFont typeface="Wingdings" charset="0"/>
              <a:buChar char="§"/>
            </a:pPr>
            <a:r>
              <a:rPr lang="en-US" sz="2800" dirty="0">
                <a:solidFill>
                  <a:srgbClr val="148889"/>
                </a:solidFill>
                <a:latin typeface="Adobe Caslon Pro" charset="0"/>
                <a:ea typeface="ＭＳ Ｐゴシック" charset="0"/>
              </a:rPr>
              <a:t>The relative who smells of cigarettes</a:t>
            </a:r>
          </a:p>
          <a:p>
            <a:pPr marL="0" indent="0">
              <a:lnSpc>
                <a:spcPct val="90000"/>
              </a:lnSpc>
              <a:buFont typeface="Wingdings" charset="0"/>
              <a:buNone/>
            </a:pPr>
            <a:endParaRPr lang="en-US" sz="3600" dirty="0">
              <a:solidFill>
                <a:srgbClr val="A50021"/>
              </a:solidFill>
              <a:latin typeface="Adobe Caslon Pro" charset="0"/>
              <a:ea typeface="ＭＳ Ｐゴシック" charset="0"/>
              <a:cs typeface="ＭＳ Ｐゴシック" charset="0"/>
            </a:endParaRPr>
          </a:p>
        </p:txBody>
      </p:sp>
      <p:sp>
        <p:nvSpPr>
          <p:cNvPr id="38915" name="TextBox 3"/>
          <p:cNvSpPr txBox="1">
            <a:spLocks noChangeArrowheads="1"/>
          </p:cNvSpPr>
          <p:nvPr/>
        </p:nvSpPr>
        <p:spPr bwMode="auto">
          <a:xfrm>
            <a:off x="1066800" y="1524000"/>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2246823434"/>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074"/>
          <p:cNvSpPr>
            <a:spLocks noGrp="1" noChangeArrowheads="1"/>
          </p:cNvSpPr>
          <p:nvPr>
            <p:ph type="title"/>
          </p:nvPr>
        </p:nvSpPr>
        <p:spPr bwMode="auto">
          <a:xfrm>
            <a:off x="838200" y="76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Differing Standards</a:t>
            </a:r>
          </a:p>
        </p:txBody>
      </p:sp>
      <p:sp>
        <p:nvSpPr>
          <p:cNvPr id="40962" name="Rectangle 3075"/>
          <p:cNvSpPr>
            <a:spLocks noGrp="1" noChangeArrowheads="1"/>
          </p:cNvSpPr>
          <p:nvPr>
            <p:ph idx="1"/>
          </p:nvPr>
        </p:nvSpPr>
        <p:spPr>
          <a:xfrm>
            <a:off x="1143000" y="1600200"/>
            <a:ext cx="7543800" cy="3124200"/>
          </a:xfrm>
        </p:spPr>
        <p:txBody>
          <a:bodyPr/>
          <a:lstStyle/>
          <a:p>
            <a:pPr marL="52388" indent="-52388">
              <a:buFont typeface="Wingdings" charset="0"/>
              <a:buNone/>
            </a:pPr>
            <a:r>
              <a:rPr lang="en-US" sz="3600" dirty="0">
                <a:solidFill>
                  <a:srgbClr val="000000"/>
                </a:solidFill>
                <a:latin typeface="Adobe Caslon Pro" charset="0"/>
                <a:ea typeface="ＭＳ Ｐゴシック" charset="0"/>
                <a:cs typeface="ＭＳ Ｐゴシック" charset="0"/>
              </a:rPr>
              <a:t>What do you do when your </a:t>
            </a:r>
            <a:r>
              <a:rPr lang="en-US" sz="3600" dirty="0" smtClean="0">
                <a:solidFill>
                  <a:srgbClr val="000000"/>
                </a:solidFill>
                <a:latin typeface="Adobe Caslon Pro" charset="0"/>
                <a:ea typeface="ＭＳ Ｐゴシック" charset="0"/>
                <a:cs typeface="ＭＳ Ｐゴシック" charset="0"/>
              </a:rPr>
              <a:t>child’</a:t>
            </a:r>
            <a:r>
              <a:rPr lang="en-US" altLang="ja-JP" sz="3600" dirty="0" smtClean="0">
                <a:solidFill>
                  <a:srgbClr val="000000"/>
                </a:solidFill>
                <a:latin typeface="Adobe Caslon Pro" charset="0"/>
                <a:ea typeface="ＭＳ Ｐゴシック" charset="0"/>
                <a:cs typeface="ＭＳ Ｐゴシック" charset="0"/>
              </a:rPr>
              <a:t>s friend’s </a:t>
            </a:r>
            <a:r>
              <a:rPr lang="en-US" altLang="ja-JP" sz="3600" dirty="0">
                <a:solidFill>
                  <a:srgbClr val="000000"/>
                </a:solidFill>
                <a:latin typeface="Adobe Caslon Pro" charset="0"/>
                <a:ea typeface="ＭＳ Ｐゴシック" charset="0"/>
                <a:cs typeface="ＭＳ Ｐゴシック" charset="0"/>
              </a:rPr>
              <a:t>family has different standards from yours?</a:t>
            </a:r>
            <a:endParaRPr lang="en-US" altLang="ja-JP" sz="3600" dirty="0" smtClean="0">
              <a:solidFill>
                <a:srgbClr val="000000"/>
              </a:solidFill>
              <a:latin typeface="Adobe Caslon Pro" charset="0"/>
              <a:ea typeface="ＭＳ Ｐゴシック" charset="0"/>
              <a:cs typeface="ＭＳ Ｐゴシック" charset="0"/>
            </a:endParaRPr>
          </a:p>
          <a:p>
            <a:pPr lvl="2">
              <a:buClr>
                <a:srgbClr val="148889"/>
              </a:buClr>
              <a:buFont typeface="Wingdings" charset="0"/>
              <a:buChar char="§"/>
            </a:pPr>
            <a:endParaRPr lang="en-US" sz="3200" dirty="0" smtClean="0">
              <a:solidFill>
                <a:srgbClr val="148889"/>
              </a:solidFill>
              <a:latin typeface="Adobe Caslon Pro" charset="0"/>
              <a:ea typeface="ＭＳ Ｐゴシック" charset="0"/>
            </a:endParaRPr>
          </a:p>
          <a:p>
            <a:pPr lvl="2">
              <a:buClr>
                <a:srgbClr val="148889"/>
              </a:buClr>
              <a:buFont typeface="Wingdings" charset="0"/>
              <a:buChar char="§"/>
            </a:pPr>
            <a:r>
              <a:rPr lang="en-US" sz="3200" dirty="0" smtClean="0">
                <a:solidFill>
                  <a:srgbClr val="148889"/>
                </a:solidFill>
                <a:latin typeface="Adobe Caslon Pro" charset="0"/>
                <a:ea typeface="ＭＳ Ｐゴシック" charset="0"/>
              </a:rPr>
              <a:t>Day </a:t>
            </a:r>
            <a:r>
              <a:rPr lang="en-US" sz="3200" dirty="0">
                <a:solidFill>
                  <a:srgbClr val="148889"/>
                </a:solidFill>
                <a:latin typeface="Adobe Caslon Pro" charset="0"/>
                <a:ea typeface="ＭＳ Ｐゴシック" charset="0"/>
              </a:rPr>
              <a:t>to day issues</a:t>
            </a:r>
          </a:p>
          <a:p>
            <a:pPr lvl="2">
              <a:buClr>
                <a:srgbClr val="148889"/>
              </a:buClr>
              <a:buFont typeface="Wingdings" charset="0"/>
              <a:buChar char="§"/>
            </a:pPr>
            <a:r>
              <a:rPr lang="en-US" sz="3200" dirty="0">
                <a:solidFill>
                  <a:srgbClr val="148889"/>
                </a:solidFill>
                <a:latin typeface="Adobe Caslon Pro" charset="0"/>
                <a:ea typeface="ＭＳ Ｐゴシック" charset="0"/>
              </a:rPr>
              <a:t>Safety</a:t>
            </a:r>
          </a:p>
        </p:txBody>
      </p:sp>
    </p:spTree>
    <p:extLst>
      <p:ext uri="{BB962C8B-B14F-4D97-AF65-F5344CB8AC3E}">
        <p14:creationId xmlns:p14="http://schemas.microsoft.com/office/powerpoint/2010/main" val="128359690"/>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p:nvPr>
        </p:nvSpPr>
        <p:spPr bwMode="auto">
          <a:xfrm>
            <a:off x="838200" y="762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solidFill>
                  <a:schemeClr val="tx1"/>
                </a:solidFill>
                <a:latin typeface="Adobe Caslon Pro" charset="0"/>
                <a:ea typeface="ＭＳ Ｐゴシック" charset="0"/>
                <a:cs typeface="ＭＳ Ｐゴシック" charset="0"/>
              </a:rPr>
              <a:t>Holidays</a:t>
            </a:r>
          </a:p>
        </p:txBody>
      </p:sp>
      <p:sp>
        <p:nvSpPr>
          <p:cNvPr id="43010" name="Rectangle 1027"/>
          <p:cNvSpPr>
            <a:spLocks noGrp="1" noChangeArrowheads="1"/>
          </p:cNvSpPr>
          <p:nvPr>
            <p:ph idx="1"/>
          </p:nvPr>
        </p:nvSpPr>
        <p:spPr>
          <a:xfrm>
            <a:off x="1143000" y="1524000"/>
            <a:ext cx="7772400" cy="3276600"/>
          </a:xfrm>
        </p:spPr>
        <p:txBody>
          <a:bodyPr/>
          <a:lstStyle/>
          <a:p>
            <a:pPr marL="692150" indent="-404813">
              <a:buFont typeface="Wingdings" charset="0"/>
              <a:buNone/>
            </a:pPr>
            <a:r>
              <a:rPr lang="en-US" sz="3600" dirty="0">
                <a:solidFill>
                  <a:srgbClr val="000000"/>
                </a:solidFill>
                <a:latin typeface="Adobe Caslon Pro" charset="0"/>
                <a:ea typeface="ＭＳ Ｐゴシック" charset="0"/>
                <a:cs typeface="ＭＳ Ｐゴシック" charset="0"/>
              </a:rPr>
              <a:t>What can you do to prepare your kids for a holiday dinner?</a:t>
            </a:r>
            <a:endParaRPr lang="en-US" sz="3600" dirty="0" smtClean="0">
              <a:solidFill>
                <a:srgbClr val="000000"/>
              </a:solidFill>
              <a:latin typeface="Adobe Caslon Pro" charset="0"/>
              <a:ea typeface="ＭＳ Ｐゴシック" charset="0"/>
              <a:cs typeface="ＭＳ Ｐゴシック" charset="0"/>
            </a:endParaRPr>
          </a:p>
          <a:p>
            <a:pPr marL="692150" indent="-404813">
              <a:buClr>
                <a:srgbClr val="148889"/>
              </a:buClr>
              <a:buFont typeface="Wingdings" charset="0"/>
              <a:buChar char="§"/>
            </a:pPr>
            <a:endParaRPr lang="en-US" sz="3200" dirty="0" smtClean="0">
              <a:solidFill>
                <a:srgbClr val="148889"/>
              </a:solidFill>
              <a:latin typeface="Adobe Caslon Pro" charset="0"/>
              <a:ea typeface="ＭＳ Ｐゴシック" charset="0"/>
              <a:cs typeface="ＭＳ Ｐゴシック" charset="0"/>
            </a:endParaRPr>
          </a:p>
          <a:p>
            <a:pPr marL="692150" indent="-404813">
              <a:buClr>
                <a:srgbClr val="148889"/>
              </a:buClr>
              <a:buFont typeface="Wingdings" charset="0"/>
              <a:buChar char="§"/>
            </a:pPr>
            <a:r>
              <a:rPr lang="en-US" sz="3200" dirty="0" smtClean="0">
                <a:solidFill>
                  <a:srgbClr val="148889"/>
                </a:solidFill>
                <a:latin typeface="Adobe Caslon Pro" charset="0"/>
                <a:ea typeface="ＭＳ Ｐゴシック" charset="0"/>
                <a:cs typeface="ＭＳ Ｐゴシック" charset="0"/>
              </a:rPr>
              <a:t>Table </a:t>
            </a:r>
            <a:r>
              <a:rPr lang="en-US" sz="3200" dirty="0">
                <a:solidFill>
                  <a:srgbClr val="148889"/>
                </a:solidFill>
                <a:latin typeface="Adobe Caslon Pro" charset="0"/>
                <a:ea typeface="ＭＳ Ｐゴシック" charset="0"/>
                <a:cs typeface="ＭＳ Ｐゴシック" charset="0"/>
              </a:rPr>
              <a:t>manners</a:t>
            </a:r>
          </a:p>
          <a:p>
            <a:pPr marL="692150" indent="-404813">
              <a:buClr>
                <a:srgbClr val="148889"/>
              </a:buClr>
              <a:buFont typeface="Wingdings" charset="0"/>
              <a:buChar char="§"/>
            </a:pPr>
            <a:r>
              <a:rPr lang="en-US" sz="3200" dirty="0">
                <a:solidFill>
                  <a:srgbClr val="148889"/>
                </a:solidFill>
                <a:latin typeface="Adobe Caslon Pro" charset="0"/>
                <a:ea typeface="ＭＳ Ｐゴシック" charset="0"/>
                <a:cs typeface="ＭＳ Ｐゴシック" charset="0"/>
              </a:rPr>
              <a:t>Favorite foods</a:t>
            </a:r>
          </a:p>
          <a:p>
            <a:pPr marL="692150" indent="-404813">
              <a:buClr>
                <a:srgbClr val="148889"/>
              </a:buClr>
              <a:buFont typeface="Wingdings" charset="0"/>
              <a:buChar char="§"/>
            </a:pPr>
            <a:r>
              <a:rPr lang="en-US" sz="3200" dirty="0" smtClean="0">
                <a:solidFill>
                  <a:srgbClr val="148889"/>
                </a:solidFill>
                <a:latin typeface="Adobe Caslon Pro" charset="0"/>
                <a:ea typeface="ＭＳ Ｐゴシック" charset="0"/>
                <a:cs typeface="ＭＳ Ｐゴシック" charset="0"/>
              </a:rPr>
              <a:t>Children’</a:t>
            </a:r>
            <a:r>
              <a:rPr lang="en-US" altLang="ja-JP" sz="3200" dirty="0" smtClean="0">
                <a:solidFill>
                  <a:srgbClr val="148889"/>
                </a:solidFill>
                <a:latin typeface="Adobe Caslon Pro" charset="0"/>
                <a:ea typeface="ＭＳ Ｐゴシック" charset="0"/>
                <a:cs typeface="ＭＳ Ｐゴシック" charset="0"/>
              </a:rPr>
              <a:t>s </a:t>
            </a:r>
            <a:r>
              <a:rPr lang="en-US" altLang="ja-JP" sz="3200" dirty="0">
                <a:solidFill>
                  <a:srgbClr val="148889"/>
                </a:solidFill>
                <a:latin typeface="Adobe Caslon Pro" charset="0"/>
                <a:ea typeface="ＭＳ Ｐゴシック" charset="0"/>
                <a:cs typeface="ＭＳ Ｐゴシック" charset="0"/>
              </a:rPr>
              <a:t>table</a:t>
            </a:r>
            <a:endParaRPr lang="en-US" sz="3200" dirty="0">
              <a:solidFill>
                <a:srgbClr val="148889"/>
              </a:solidFill>
              <a:latin typeface="Adobe Caslon Pro" charset="0"/>
              <a:ea typeface="ＭＳ Ｐゴシック" charset="0"/>
              <a:cs typeface="ＭＳ Ｐゴシック" charset="0"/>
            </a:endParaRPr>
          </a:p>
        </p:txBody>
      </p:sp>
    </p:spTree>
    <p:extLst>
      <p:ext uri="{BB962C8B-B14F-4D97-AF65-F5344CB8AC3E}">
        <p14:creationId xmlns:p14="http://schemas.microsoft.com/office/powerpoint/2010/main" val="2896035145"/>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bwMode="auto">
          <a:xfrm>
            <a:off x="533400" y="-762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a:lnSpc>
                <a:spcPct val="100000"/>
              </a:lnSpc>
            </a:pPr>
            <a:r>
              <a:rPr lang="en-US" sz="3600">
                <a:latin typeface="Adobe Caslon Pro" charset="0"/>
                <a:ea typeface="ＭＳ Ｐゴシック" charset="0"/>
                <a:cs typeface="ＭＳ Ｐゴシック" charset="0"/>
              </a:rPr>
              <a:t>Etiquette Tod</a:t>
            </a:r>
            <a:r>
              <a:rPr lang="en-US" sz="4000">
                <a:latin typeface="Adobe Caslon Pro" charset="0"/>
                <a:ea typeface="ＭＳ Ｐゴシック" charset="0"/>
                <a:cs typeface="ＭＳ Ｐゴシック" charset="0"/>
              </a:rPr>
              <a:t>ay</a:t>
            </a:r>
          </a:p>
        </p:txBody>
      </p:sp>
      <p:sp>
        <p:nvSpPr>
          <p:cNvPr id="1699843" name="Rectangle 3"/>
          <p:cNvSpPr>
            <a:spLocks noGrp="1" noChangeArrowheads="1"/>
          </p:cNvSpPr>
          <p:nvPr>
            <p:ph idx="1"/>
          </p:nvPr>
        </p:nvSpPr>
        <p:spPr>
          <a:xfrm>
            <a:off x="685800" y="1371600"/>
            <a:ext cx="7772400" cy="4056062"/>
          </a:xfrm>
        </p:spPr>
        <p:txBody>
          <a:bodyPr/>
          <a:lstStyle/>
          <a:p>
            <a:pPr marL="169863" indent="0" algn="ctr">
              <a:buFont typeface="Wingdings" charset="0"/>
              <a:buNone/>
            </a:pPr>
            <a:r>
              <a:rPr lang="en-US" sz="4000" dirty="0">
                <a:solidFill>
                  <a:srgbClr val="000000"/>
                </a:solidFill>
                <a:latin typeface="Adobe Caslon Pro" charset="0"/>
                <a:ea typeface="ＭＳ Ｐゴシック" charset="0"/>
                <a:cs typeface="ＭＳ Ｐゴシック" charset="0"/>
              </a:rPr>
              <a:t>Etiquette is the fuel that powers all </a:t>
            </a:r>
            <a:r>
              <a:rPr lang="en-US" sz="4000" dirty="0" smtClean="0">
                <a:solidFill>
                  <a:srgbClr val="000000"/>
                </a:solidFill>
                <a:latin typeface="Adobe Caslon Pro" charset="0"/>
                <a:ea typeface="ＭＳ Ｐゴシック" charset="0"/>
                <a:cs typeface="ＭＳ Ｐゴシック" charset="0"/>
              </a:rPr>
              <a:t>relationships.</a:t>
            </a:r>
          </a:p>
          <a:p>
            <a:pPr marL="169863" indent="0" algn="ctr">
              <a:buFont typeface="Wingdings" charset="0"/>
              <a:buNone/>
            </a:pPr>
            <a:endParaRPr lang="en-US" sz="4000" dirty="0" smtClean="0">
              <a:latin typeface="Adobe Caslon Pro" charset="0"/>
              <a:ea typeface="ＭＳ Ｐゴシック" charset="0"/>
              <a:cs typeface="ＭＳ Ｐゴシック" charset="0"/>
            </a:endParaRPr>
          </a:p>
          <a:p>
            <a:pPr marL="169863" indent="0" algn="ctr">
              <a:buFont typeface="Wingdings" charset="0"/>
              <a:buNone/>
            </a:pPr>
            <a:r>
              <a:rPr lang="en-US" sz="3200" dirty="0" smtClean="0">
                <a:solidFill>
                  <a:srgbClr val="148889"/>
                </a:solidFill>
                <a:latin typeface="Adobe Caslon Pro" charset="0"/>
                <a:ea typeface="ＭＳ Ｐゴシック" charset="0"/>
                <a:cs typeface="ＭＳ Ｐゴシック" charset="0"/>
              </a:rPr>
              <a:t>Family</a:t>
            </a:r>
            <a:endParaRPr lang="en-US" sz="3200" dirty="0">
              <a:solidFill>
                <a:srgbClr val="148889"/>
              </a:solidFill>
              <a:latin typeface="Adobe Caslon Pro" charset="0"/>
              <a:ea typeface="ＭＳ Ｐゴシック" charset="0"/>
              <a:cs typeface="ＭＳ Ｐゴシック" charset="0"/>
            </a:endParaRPr>
          </a:p>
          <a:p>
            <a:pPr marL="169863" indent="0" algn="ctr">
              <a:buFont typeface="Wingdings" charset="0"/>
              <a:buNone/>
            </a:pPr>
            <a:r>
              <a:rPr lang="en-US" sz="3200" dirty="0">
                <a:solidFill>
                  <a:srgbClr val="148889"/>
                </a:solidFill>
                <a:latin typeface="Adobe Caslon Pro" charset="0"/>
                <a:ea typeface="ＭＳ Ｐゴシック" charset="0"/>
                <a:cs typeface="ＭＳ Ｐゴシック" charset="0"/>
              </a:rPr>
              <a:t>Friends</a:t>
            </a:r>
          </a:p>
          <a:p>
            <a:pPr marL="169863" indent="0" algn="ctr">
              <a:buFont typeface="Wingdings" charset="0"/>
              <a:buNone/>
            </a:pPr>
            <a:r>
              <a:rPr lang="en-US" sz="3200" dirty="0">
                <a:solidFill>
                  <a:srgbClr val="148889"/>
                </a:solidFill>
                <a:latin typeface="Adobe Caslon Pro" charset="0"/>
                <a:ea typeface="ＭＳ Ｐゴシック" charset="0"/>
                <a:cs typeface="ＭＳ Ｐゴシック" charset="0"/>
              </a:rPr>
              <a:t>School</a:t>
            </a:r>
          </a:p>
        </p:txBody>
      </p:sp>
    </p:spTree>
    <p:extLst>
      <p:ext uri="{BB962C8B-B14F-4D97-AF65-F5344CB8AC3E}">
        <p14:creationId xmlns:p14="http://schemas.microsoft.com/office/powerpoint/2010/main" val="3933932369"/>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9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998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99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1026"/>
          <p:cNvSpPr>
            <a:spLocks noGrp="1" noChangeArrowheads="1"/>
          </p:cNvSpPr>
          <p:nvPr>
            <p:ph type="title"/>
          </p:nvPr>
        </p:nvSpPr>
        <p:spPr bwMode="auto">
          <a:xfrm>
            <a:off x="1676400" y="0"/>
            <a:ext cx="2743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r>
              <a:rPr lang="en-US" sz="3600" dirty="0">
                <a:latin typeface="Adobe Caslon Pro" charset="0"/>
                <a:ea typeface="ＭＳ Ｐゴシック" charset="0"/>
                <a:cs typeface="ＭＳ Ｐゴシック" charset="0"/>
              </a:rPr>
              <a:t>Etiquette</a:t>
            </a:r>
          </a:p>
        </p:txBody>
      </p:sp>
      <p:sp>
        <p:nvSpPr>
          <p:cNvPr id="1748996" name="Rectangle 1028"/>
          <p:cNvSpPr>
            <a:spLocks noChangeArrowheads="1"/>
          </p:cNvSpPr>
          <p:nvPr/>
        </p:nvSpPr>
        <p:spPr bwMode="auto">
          <a:xfrm>
            <a:off x="3657600" y="152400"/>
            <a:ext cx="3657600" cy="990600"/>
          </a:xfrm>
          <a:prstGeom prst="rect">
            <a:avLst/>
          </a:prstGeom>
          <a:noFill/>
          <a:ln w="9525">
            <a:noFill/>
            <a:miter lim="800000"/>
            <a:headEnd/>
            <a:tailEnd/>
          </a:ln>
          <a:effectLst/>
        </p:spPr>
        <p:txBody>
          <a:bodyPr lIns="92075" tIns="46038" rIns="92075" bIns="46038" anchor="ctr"/>
          <a:lstStyle/>
          <a:p>
            <a:pPr algn="r" eaLnBrk="0" hangingPunct="0">
              <a:defRPr/>
            </a:pPr>
            <a:endParaRPr lang="en-US" sz="3600" dirty="0">
              <a:solidFill>
                <a:schemeClr val="bg1"/>
              </a:solidFill>
              <a:latin typeface="Adobe Caslon Pro" pitchFamily="18" charset="0"/>
              <a:ea typeface="+mj-ea"/>
              <a:cs typeface="+mj-cs"/>
            </a:endParaRPr>
          </a:p>
        </p:txBody>
      </p:sp>
      <p:sp>
        <p:nvSpPr>
          <p:cNvPr id="1748997" name="Rectangle 1029"/>
          <p:cNvSpPr>
            <a:spLocks noChangeArrowheads="1"/>
          </p:cNvSpPr>
          <p:nvPr/>
        </p:nvSpPr>
        <p:spPr bwMode="auto">
          <a:xfrm>
            <a:off x="4343400" y="-762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0" hangingPunct="0"/>
            <a:endParaRPr lang="en-US" sz="3600" dirty="0" smtClean="0">
              <a:solidFill>
                <a:srgbClr val="000066"/>
              </a:solidFill>
              <a:latin typeface="Adobe Caslon Pro" charset="0"/>
            </a:endParaRPr>
          </a:p>
          <a:p>
            <a:pPr eaLnBrk="0" hangingPunct="0"/>
            <a:r>
              <a:rPr lang="en-US" sz="3600" dirty="0" smtClean="0">
                <a:solidFill>
                  <a:srgbClr val="000000"/>
                </a:solidFill>
                <a:latin typeface="Adobe Caslon Pro" charset="0"/>
              </a:rPr>
              <a:t>= Manners</a:t>
            </a:r>
            <a:endParaRPr lang="en-US" sz="3600" dirty="0">
              <a:solidFill>
                <a:srgbClr val="000000"/>
              </a:solidFill>
              <a:latin typeface="Adobe Caslon Pro" charset="0"/>
            </a:endParaRPr>
          </a:p>
          <a:p>
            <a:pPr eaLnBrk="0" hangingPunct="0"/>
            <a:endParaRPr lang="en-US" sz="3600" dirty="0">
              <a:solidFill>
                <a:srgbClr val="FFFFCC"/>
              </a:solidFill>
            </a:endParaRPr>
          </a:p>
        </p:txBody>
      </p:sp>
      <p:pic>
        <p:nvPicPr>
          <p:cNvPr id="1748998" name="Picture 1030" descr="C:\Documents and Settings\peter.PETER1\Application Data\Microsoft\Media Catalog\Downloaded Clips\cl0\AG00465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86000"/>
            <a:ext cx="1905000" cy="286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999" name="Rectangle 1031"/>
          <p:cNvSpPr>
            <a:spLocks noChangeArrowheads="1"/>
          </p:cNvSpPr>
          <p:nvPr/>
        </p:nvSpPr>
        <p:spPr bwMode="auto">
          <a:xfrm>
            <a:off x="533400" y="1447800"/>
            <a:ext cx="708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lnSpc>
                <a:spcPct val="90000"/>
              </a:lnSpc>
              <a:spcBef>
                <a:spcPct val="20000"/>
              </a:spcBef>
              <a:buClr>
                <a:schemeClr val="tx1"/>
              </a:buClr>
              <a:buFont typeface="Wingdings" charset="0"/>
              <a:buNone/>
            </a:pPr>
            <a:r>
              <a:rPr lang="en-US" sz="4000" dirty="0" smtClean="0">
                <a:solidFill>
                  <a:srgbClr val="148889"/>
                </a:solidFill>
                <a:latin typeface="Adobe Caslon Pro" charset="0"/>
              </a:rPr>
              <a:t>Manners</a:t>
            </a:r>
            <a:r>
              <a:rPr lang="en-US" sz="3600" dirty="0" smtClean="0">
                <a:solidFill>
                  <a:srgbClr val="148889"/>
                </a:solidFill>
                <a:latin typeface="Adobe Caslon Pro" charset="0"/>
              </a:rPr>
              <a:t>:</a:t>
            </a:r>
          </a:p>
          <a:p>
            <a:pPr marL="457200" indent="-457200">
              <a:lnSpc>
                <a:spcPct val="90000"/>
              </a:lnSpc>
              <a:spcBef>
                <a:spcPct val="20000"/>
              </a:spcBef>
              <a:buClr>
                <a:srgbClr val="148889"/>
              </a:buClr>
              <a:buFont typeface="Wingdings" charset="2"/>
              <a:buChar char="§"/>
            </a:pPr>
            <a:r>
              <a:rPr lang="en-US" sz="3200" dirty="0" smtClean="0">
                <a:solidFill>
                  <a:srgbClr val="000000"/>
                </a:solidFill>
                <a:latin typeface="Adobe Caslon Pro" charset="0"/>
              </a:rPr>
              <a:t>Smooth the way to build better relationships.</a:t>
            </a:r>
          </a:p>
          <a:p>
            <a:pPr marL="457200" indent="-457200">
              <a:lnSpc>
                <a:spcPct val="90000"/>
              </a:lnSpc>
              <a:spcBef>
                <a:spcPct val="20000"/>
              </a:spcBef>
              <a:buClr>
                <a:srgbClr val="148889"/>
              </a:buClr>
              <a:buFont typeface="Wingdings" charset="2"/>
              <a:buChar char="§"/>
            </a:pPr>
            <a:endParaRPr lang="en-US" sz="3200" dirty="0" smtClean="0">
              <a:solidFill>
                <a:srgbClr val="000000"/>
              </a:solidFill>
              <a:latin typeface="Adobe Caslon Pro" charset="0"/>
            </a:endParaRPr>
          </a:p>
          <a:p>
            <a:pPr marL="457200" indent="-457200">
              <a:lnSpc>
                <a:spcPct val="90000"/>
              </a:lnSpc>
              <a:spcBef>
                <a:spcPct val="20000"/>
              </a:spcBef>
              <a:buClr>
                <a:srgbClr val="148889"/>
              </a:buClr>
              <a:buFont typeface="Wingdings" charset="2"/>
              <a:buChar char="§"/>
            </a:pPr>
            <a:r>
              <a:rPr lang="en-US" sz="3200" dirty="0" smtClean="0">
                <a:solidFill>
                  <a:srgbClr val="000000"/>
                </a:solidFill>
                <a:latin typeface="Adobe Caslon Pro" charset="0"/>
              </a:rPr>
              <a:t>They tell us what to do and what to expect others to do.</a:t>
            </a:r>
          </a:p>
        </p:txBody>
      </p:sp>
      <p:sp>
        <p:nvSpPr>
          <p:cNvPr id="11" name="TextBox 10"/>
          <p:cNvSpPr txBox="1"/>
          <p:nvPr/>
        </p:nvSpPr>
        <p:spPr>
          <a:xfrm>
            <a:off x="6407150" y="0"/>
            <a:ext cx="2584450" cy="646113"/>
          </a:xfrm>
          <a:prstGeom prst="rect">
            <a:avLst/>
          </a:prstGeom>
          <a:noFill/>
        </p:spPr>
        <p:txBody>
          <a:bodyPr wrap="none">
            <a:spAutoFit/>
          </a:bodyPr>
          <a:lstStyle/>
          <a:p>
            <a:pPr eaLnBrk="0" hangingPunct="0">
              <a:defRPr/>
            </a:pPr>
            <a:r>
              <a:rPr lang="en-US" sz="3600" dirty="0">
                <a:solidFill>
                  <a:srgbClr val="000000"/>
                </a:solidFill>
                <a:latin typeface="Adobe Caslon Pro" pitchFamily="18" charset="0"/>
                <a:ea typeface="+mj-ea"/>
                <a:cs typeface="+mj-cs"/>
              </a:rPr>
              <a:t>+ Principles</a:t>
            </a:r>
          </a:p>
        </p:txBody>
      </p:sp>
    </p:spTree>
    <p:extLst>
      <p:ext uri="{BB962C8B-B14F-4D97-AF65-F5344CB8AC3E}">
        <p14:creationId xmlns:p14="http://schemas.microsoft.com/office/powerpoint/2010/main" val="2275637307"/>
      </p:ext>
    </p:extLst>
  </p:cSld>
  <p:clrMapOvr>
    <a:masterClrMapping/>
  </p:clrMapOvr>
  <p:transition xmlns:p14="http://schemas.microsoft.com/office/powerpoint/2010/main" advTm="18064"/>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7489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89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89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48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996" grpId="0" autoUpdateAnimBg="0"/>
      <p:bldP spid="1748997" grpId="0" autoUpdateAnimBg="0"/>
      <p:bldP spid="1748999" grpId="0" autoUpdateAnimBg="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bwMode="auto">
          <a:xfrm>
            <a:off x="1371600" y="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pPr>
            <a:r>
              <a:rPr lang="en-US" sz="3600" dirty="0">
                <a:latin typeface="Adobe Caslon Pro" charset="0"/>
                <a:ea typeface="ＭＳ Ｐゴシック" charset="0"/>
                <a:cs typeface="ＭＳ Ｐゴシック" charset="0"/>
              </a:rPr>
              <a:t>Why Call Manners a Gift?</a:t>
            </a:r>
          </a:p>
        </p:txBody>
      </p:sp>
      <p:sp>
        <p:nvSpPr>
          <p:cNvPr id="1716227" name="Rectangle 3"/>
          <p:cNvSpPr>
            <a:spLocks noGrp="1" noChangeArrowheads="1"/>
          </p:cNvSpPr>
          <p:nvPr>
            <p:ph idx="1"/>
          </p:nvPr>
        </p:nvSpPr>
        <p:spPr>
          <a:xfrm>
            <a:off x="762000" y="1295400"/>
            <a:ext cx="7924800" cy="4343400"/>
          </a:xfrm>
        </p:spPr>
        <p:txBody>
          <a:bodyPr/>
          <a:lstStyle/>
          <a:p>
            <a:pPr marL="404813" indent="-404813">
              <a:lnSpc>
                <a:spcPct val="90000"/>
              </a:lnSpc>
              <a:buClr>
                <a:srgbClr val="148889"/>
              </a:buClr>
              <a:buFont typeface="Wingdings" charset="2"/>
              <a:buChar char="§"/>
            </a:pPr>
            <a:r>
              <a:rPr lang="en-US" sz="3200" dirty="0">
                <a:solidFill>
                  <a:srgbClr val="000000"/>
                </a:solidFill>
                <a:latin typeface="Adobe Caslon Pro" charset="0"/>
                <a:ea typeface="ＭＳ Ｐゴシック" charset="0"/>
                <a:cs typeface="ＭＳ Ｐゴシック" charset="0"/>
              </a:rPr>
              <a:t>Manners are skills to be used for a lifetime</a:t>
            </a:r>
            <a:r>
              <a:rPr lang="en-US" sz="3200" dirty="0" smtClean="0">
                <a:solidFill>
                  <a:srgbClr val="000000"/>
                </a:solidFill>
                <a:latin typeface="Adobe Caslon Pro" charset="0"/>
                <a:ea typeface="ＭＳ Ｐゴシック" charset="0"/>
                <a:cs typeface="ＭＳ Ｐゴシック" charset="0"/>
              </a:rPr>
              <a:t>.</a:t>
            </a:r>
            <a:r>
              <a:rPr lang="en-US" sz="3200" dirty="0" smtClean="0">
                <a:latin typeface="Adobe Caslon Pro" charset="0"/>
                <a:ea typeface="ＭＳ Ｐゴシック" charset="0"/>
                <a:cs typeface="ＭＳ Ｐゴシック" charset="0"/>
              </a:rPr>
              <a:t/>
            </a:r>
            <a:br>
              <a:rPr lang="en-US" sz="3200" dirty="0" smtClean="0">
                <a:latin typeface="Adobe Caslon Pro" charset="0"/>
                <a:ea typeface="ＭＳ Ｐゴシック" charset="0"/>
                <a:cs typeface="ＭＳ Ｐゴシック" charset="0"/>
              </a:rPr>
            </a:br>
            <a:endParaRPr lang="en-US" sz="3200" dirty="0" smtClean="0">
              <a:latin typeface="Adobe Caslon Pro" charset="0"/>
              <a:ea typeface="ＭＳ Ｐゴシック" charset="0"/>
              <a:cs typeface="ＭＳ Ｐゴシック" charset="0"/>
            </a:endParaRPr>
          </a:p>
          <a:p>
            <a:pPr marL="404813" indent="-404813">
              <a:lnSpc>
                <a:spcPct val="90000"/>
              </a:lnSpc>
              <a:buClr>
                <a:srgbClr val="148889"/>
              </a:buClr>
              <a:buFont typeface="Wingdings" charset="2"/>
              <a:buChar char="§"/>
            </a:pPr>
            <a:r>
              <a:rPr lang="en-US" sz="3200" dirty="0">
                <a:solidFill>
                  <a:srgbClr val="000000"/>
                </a:solidFill>
                <a:latin typeface="Adobe Caslon Pro" charset="0"/>
                <a:ea typeface="ＭＳ Ｐゴシック" charset="0"/>
                <a:cs typeface="ＭＳ Ｐゴシック" charset="0"/>
              </a:rPr>
              <a:t>Kids who know which manners to use in any situation will have increased self-confidence</a:t>
            </a:r>
            <a:r>
              <a:rPr lang="en-US" sz="3200" dirty="0" smtClean="0">
                <a:solidFill>
                  <a:srgbClr val="000000"/>
                </a:solidFill>
                <a:latin typeface="Adobe Caslon Pro" charset="0"/>
                <a:ea typeface="ＭＳ Ｐゴシック" charset="0"/>
                <a:cs typeface="ＭＳ Ｐゴシック" charset="0"/>
              </a:rPr>
              <a:t>.</a:t>
            </a:r>
            <a:r>
              <a:rPr lang="en-US" sz="3200" dirty="0" smtClean="0">
                <a:latin typeface="Adobe Caslon Pro" charset="0"/>
                <a:ea typeface="ＭＳ Ｐゴシック" charset="0"/>
                <a:cs typeface="ＭＳ Ｐゴシック" charset="0"/>
              </a:rPr>
              <a:t/>
            </a:r>
            <a:br>
              <a:rPr lang="en-US" sz="3200" dirty="0" smtClean="0">
                <a:latin typeface="Adobe Caslon Pro" charset="0"/>
                <a:ea typeface="ＭＳ Ｐゴシック" charset="0"/>
                <a:cs typeface="ＭＳ Ｐゴシック" charset="0"/>
              </a:rPr>
            </a:br>
            <a:endParaRPr lang="en-US" sz="3200" dirty="0" smtClean="0">
              <a:latin typeface="Adobe Caslon Pro" charset="0"/>
              <a:ea typeface="ＭＳ Ｐゴシック" charset="0"/>
              <a:cs typeface="ＭＳ Ｐゴシック" charset="0"/>
            </a:endParaRPr>
          </a:p>
          <a:p>
            <a:pPr marL="404813" indent="-404813">
              <a:lnSpc>
                <a:spcPct val="90000"/>
              </a:lnSpc>
              <a:buClr>
                <a:srgbClr val="148889"/>
              </a:buClr>
              <a:buFont typeface="Wingdings" charset="2"/>
              <a:buChar char="§"/>
            </a:pPr>
            <a:r>
              <a:rPr lang="en-US" sz="3200" dirty="0">
                <a:solidFill>
                  <a:srgbClr val="000000"/>
                </a:solidFill>
                <a:latin typeface="Adobe Caslon Pro" charset="0"/>
                <a:ea typeface="ＭＳ Ｐゴシック" charset="0"/>
                <a:cs typeface="ＭＳ Ｐゴシック" charset="0"/>
              </a:rPr>
              <a:t>What better gift than </a:t>
            </a:r>
            <a:r>
              <a:rPr lang="en-US" sz="3200" dirty="0">
                <a:solidFill>
                  <a:srgbClr val="148889"/>
                </a:solidFill>
                <a:latin typeface="Adobe Caslon Pro" charset="0"/>
                <a:ea typeface="ＭＳ Ｐゴシック" charset="0"/>
                <a:cs typeface="ＭＳ Ｐゴシック" charset="0"/>
              </a:rPr>
              <a:t>social skills </a:t>
            </a:r>
            <a:r>
              <a:rPr lang="en-US" sz="3200" dirty="0">
                <a:solidFill>
                  <a:srgbClr val="000000"/>
                </a:solidFill>
                <a:latin typeface="Adobe Caslon Pro" charset="0"/>
                <a:ea typeface="ＭＳ Ｐゴシック" charset="0"/>
                <a:cs typeface="ＭＳ Ｐゴシック" charset="0"/>
              </a:rPr>
              <a:t>to navigate any relationship or social event with </a:t>
            </a:r>
            <a:r>
              <a:rPr lang="en-US" sz="3200" dirty="0">
                <a:solidFill>
                  <a:srgbClr val="148889"/>
                </a:solidFill>
                <a:latin typeface="Adobe Caslon Pro" charset="0"/>
                <a:ea typeface="ＭＳ Ｐゴシック" charset="0"/>
                <a:cs typeface="ＭＳ Ｐゴシック" charset="0"/>
              </a:rPr>
              <a:t>self-confidence</a:t>
            </a:r>
            <a:r>
              <a:rPr lang="en-US" sz="3200" dirty="0">
                <a:latin typeface="Adobe Caslon Pro" charset="0"/>
                <a:ea typeface="ＭＳ Ｐゴシック" charset="0"/>
                <a:cs typeface="ＭＳ Ｐゴシック" charset="0"/>
              </a:rPr>
              <a:t>?</a:t>
            </a:r>
          </a:p>
        </p:txBody>
      </p:sp>
    </p:spTree>
    <p:extLst>
      <p:ext uri="{BB962C8B-B14F-4D97-AF65-F5344CB8AC3E}">
        <p14:creationId xmlns:p14="http://schemas.microsoft.com/office/powerpoint/2010/main" val="3212106234"/>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6227">
                                            <p:txEl>
                                              <p:pRg st="0" end="0"/>
                                            </p:txEl>
                                          </p:spTgt>
                                        </p:tgtEl>
                                        <p:attrNameLst>
                                          <p:attrName>style.visibility</p:attrName>
                                        </p:attrNameLst>
                                      </p:cBhvr>
                                      <p:to>
                                        <p:strVal val="visible"/>
                                      </p:to>
                                    </p:set>
                                    <p:anim calcmode="lin" valueType="num">
                                      <p:cBhvr>
                                        <p:cTn id="7" dur="500" fill="hold"/>
                                        <p:tgtEl>
                                          <p:spTgt spid="1716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6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16227">
                                            <p:txEl>
                                              <p:pRg st="1" end="1"/>
                                            </p:txEl>
                                          </p:spTgt>
                                        </p:tgtEl>
                                        <p:attrNameLst>
                                          <p:attrName>style.visibility</p:attrName>
                                        </p:attrNameLst>
                                      </p:cBhvr>
                                      <p:to>
                                        <p:strVal val="visible"/>
                                      </p:to>
                                    </p:set>
                                    <p:anim calcmode="lin" valueType="num">
                                      <p:cBhvr>
                                        <p:cTn id="13" dur="500" fill="hold"/>
                                        <p:tgtEl>
                                          <p:spTgt spid="1716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162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16227">
                                            <p:txEl>
                                              <p:pRg st="2" end="2"/>
                                            </p:txEl>
                                          </p:spTgt>
                                        </p:tgtEl>
                                        <p:attrNameLst>
                                          <p:attrName>style.visibility</p:attrName>
                                        </p:attrNameLst>
                                      </p:cBhvr>
                                      <p:to>
                                        <p:strVal val="visible"/>
                                      </p:to>
                                    </p:set>
                                    <p:anim calcmode="lin" valueType="num">
                                      <p:cBhvr>
                                        <p:cTn id="19" dur="500" fill="hold"/>
                                        <p:tgtEl>
                                          <p:spTgt spid="17162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1622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622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457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US" sz="3600">
                <a:latin typeface="Adobe Caslon Pro" charset="0"/>
                <a:ea typeface="ＭＳ Ｐゴシック" charset="0"/>
                <a:cs typeface="ＭＳ Ｐゴシック" charset="0"/>
              </a:rPr>
              <a:t>Manners Are Tools</a:t>
            </a:r>
          </a:p>
        </p:txBody>
      </p:sp>
      <p:sp>
        <p:nvSpPr>
          <p:cNvPr id="1718275" name="Rectangle 3"/>
          <p:cNvSpPr>
            <a:spLocks noGrp="1" noChangeArrowheads="1"/>
          </p:cNvSpPr>
          <p:nvPr>
            <p:ph idx="1"/>
          </p:nvPr>
        </p:nvSpPr>
        <p:spPr>
          <a:xfrm>
            <a:off x="1295400" y="1447800"/>
            <a:ext cx="7391400" cy="4876800"/>
          </a:xfrm>
        </p:spPr>
        <p:txBody>
          <a:bodyPr/>
          <a:lstStyle/>
          <a:p>
            <a:pPr>
              <a:buFont typeface="Wingdings" charset="0"/>
              <a:buNone/>
            </a:pPr>
            <a:r>
              <a:rPr lang="en-US" sz="3600" dirty="0">
                <a:solidFill>
                  <a:schemeClr val="tx1"/>
                </a:solidFill>
                <a:latin typeface="Adobe Caslon Pro" charset="0"/>
                <a:ea typeface="ＭＳ Ｐゴシック" charset="0"/>
                <a:cs typeface="ＭＳ Ｐゴシック" charset="0"/>
              </a:rPr>
              <a:t>It takes 4 things to learn to use any tool:</a:t>
            </a:r>
          </a:p>
          <a:p>
            <a:pPr lvl="2">
              <a:buClr>
                <a:srgbClr val="148889"/>
              </a:buClr>
              <a:buFont typeface="Webdings" charset="0"/>
              <a:buChar char="@"/>
            </a:pPr>
            <a:r>
              <a:rPr lang="en-US" sz="3600" dirty="0">
                <a:solidFill>
                  <a:srgbClr val="990033"/>
                </a:solidFill>
                <a:latin typeface="Adobe Caslon Pro" charset="0"/>
                <a:ea typeface="ＭＳ Ｐゴシック" charset="0"/>
              </a:rPr>
              <a:t> </a:t>
            </a:r>
            <a:r>
              <a:rPr lang="en-US" sz="3600" dirty="0">
                <a:solidFill>
                  <a:srgbClr val="148889"/>
                </a:solidFill>
                <a:latin typeface="Adobe Caslon Pro" charset="0"/>
                <a:ea typeface="ＭＳ Ｐゴシック" charset="0"/>
              </a:rPr>
              <a:t>Basic Ability </a:t>
            </a:r>
          </a:p>
          <a:p>
            <a:pPr lvl="2">
              <a:buClr>
                <a:srgbClr val="148889"/>
              </a:buClr>
              <a:buFont typeface="Webdings" charset="0"/>
              <a:buChar char="@"/>
            </a:pPr>
            <a:r>
              <a:rPr lang="en-US" sz="3600" dirty="0">
                <a:solidFill>
                  <a:srgbClr val="148889"/>
                </a:solidFill>
                <a:latin typeface="Adobe Caslon Pro" charset="0"/>
                <a:ea typeface="ＭＳ Ｐゴシック" charset="0"/>
              </a:rPr>
              <a:t> Good Teaching </a:t>
            </a:r>
          </a:p>
          <a:p>
            <a:pPr lvl="2">
              <a:buClr>
                <a:srgbClr val="148889"/>
              </a:buClr>
              <a:buFont typeface="Webdings" charset="0"/>
              <a:buChar char="@"/>
            </a:pPr>
            <a:r>
              <a:rPr lang="en-US" sz="3600" dirty="0">
                <a:solidFill>
                  <a:srgbClr val="148889"/>
                </a:solidFill>
                <a:latin typeface="Adobe Caslon Pro" charset="0"/>
                <a:ea typeface="ＭＳ Ｐゴシック" charset="0"/>
              </a:rPr>
              <a:t> Practice</a:t>
            </a:r>
          </a:p>
          <a:p>
            <a:pPr lvl="2">
              <a:buClr>
                <a:srgbClr val="148889"/>
              </a:buClr>
              <a:buFont typeface="Webdings" charset="0"/>
              <a:buChar char="@"/>
            </a:pPr>
            <a:r>
              <a:rPr lang="en-US" sz="3600" dirty="0">
                <a:solidFill>
                  <a:srgbClr val="148889"/>
                </a:solidFill>
                <a:latin typeface="Adobe Caslon Pro" charset="0"/>
                <a:ea typeface="ＭＳ Ｐゴシック" charset="0"/>
              </a:rPr>
              <a:t> Repetition</a:t>
            </a:r>
          </a:p>
        </p:txBody>
      </p:sp>
    </p:spTree>
    <p:extLst>
      <p:ext uri="{BB962C8B-B14F-4D97-AF65-F5344CB8AC3E}">
        <p14:creationId xmlns:p14="http://schemas.microsoft.com/office/powerpoint/2010/main" val="1438640580"/>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8275">
                                            <p:txEl>
                                              <p:pRg st="0" end="0"/>
                                            </p:txEl>
                                          </p:spTgt>
                                        </p:tgtEl>
                                        <p:attrNameLst>
                                          <p:attrName>style.visibility</p:attrName>
                                        </p:attrNameLst>
                                      </p:cBhvr>
                                      <p:to>
                                        <p:strVal val="visible"/>
                                      </p:to>
                                    </p:set>
                                    <p:anim calcmode="lin" valueType="num">
                                      <p:cBhvr>
                                        <p:cTn id="7" dur="500" fill="hold"/>
                                        <p:tgtEl>
                                          <p:spTgt spid="1718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8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18275">
                                            <p:txEl>
                                              <p:pRg st="1" end="1"/>
                                            </p:txEl>
                                          </p:spTgt>
                                        </p:tgtEl>
                                        <p:attrNameLst>
                                          <p:attrName>style.visibility</p:attrName>
                                        </p:attrNameLst>
                                      </p:cBhvr>
                                      <p:to>
                                        <p:strVal val="visible"/>
                                      </p:to>
                                    </p:set>
                                    <p:anim calcmode="lin" valueType="num">
                                      <p:cBhvr>
                                        <p:cTn id="13" dur="500" fill="hold"/>
                                        <p:tgtEl>
                                          <p:spTgt spid="1718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182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18275">
                                            <p:txEl>
                                              <p:pRg st="2" end="2"/>
                                            </p:txEl>
                                          </p:spTgt>
                                        </p:tgtEl>
                                        <p:attrNameLst>
                                          <p:attrName>style.visibility</p:attrName>
                                        </p:attrNameLst>
                                      </p:cBhvr>
                                      <p:to>
                                        <p:strVal val="visible"/>
                                      </p:to>
                                    </p:set>
                                    <p:anim calcmode="lin" valueType="num">
                                      <p:cBhvr>
                                        <p:cTn id="19" dur="500" fill="hold"/>
                                        <p:tgtEl>
                                          <p:spTgt spid="1718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182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18275">
                                            <p:txEl>
                                              <p:pRg st="3" end="3"/>
                                            </p:txEl>
                                          </p:spTgt>
                                        </p:tgtEl>
                                        <p:attrNameLst>
                                          <p:attrName>style.visibility</p:attrName>
                                        </p:attrNameLst>
                                      </p:cBhvr>
                                      <p:to>
                                        <p:strVal val="visible"/>
                                      </p:to>
                                    </p:set>
                                    <p:anim calcmode="lin" valueType="num">
                                      <p:cBhvr>
                                        <p:cTn id="25" dur="500" fill="hold"/>
                                        <p:tgtEl>
                                          <p:spTgt spid="17182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182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18275">
                                            <p:txEl>
                                              <p:pRg st="4" end="4"/>
                                            </p:txEl>
                                          </p:spTgt>
                                        </p:tgtEl>
                                        <p:attrNameLst>
                                          <p:attrName>style.visibility</p:attrName>
                                        </p:attrNameLst>
                                      </p:cBhvr>
                                      <p:to>
                                        <p:strVal val="visible"/>
                                      </p:to>
                                    </p:set>
                                    <p:anim calcmode="lin" valueType="num">
                                      <p:cBhvr>
                                        <p:cTn id="31" dur="500" fill="hold"/>
                                        <p:tgtEl>
                                          <p:spTgt spid="17182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71827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8275"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xfrm>
            <a:off x="2362200" y="76200"/>
            <a:ext cx="2057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latin typeface="Adobe Caslon Pro" charset="0"/>
                <a:ea typeface="ＭＳ Ｐゴシック" charset="0"/>
                <a:cs typeface="ＭＳ Ｐゴシック" charset="0"/>
              </a:rPr>
              <a:t>Etiquette</a:t>
            </a:r>
          </a:p>
        </p:txBody>
      </p:sp>
      <p:sp>
        <p:nvSpPr>
          <p:cNvPr id="1751043" name="Rectangle 3"/>
          <p:cNvSpPr>
            <a:spLocks noGrp="1" noChangeArrowheads="1"/>
          </p:cNvSpPr>
          <p:nvPr>
            <p:ph idx="1"/>
          </p:nvPr>
        </p:nvSpPr>
        <p:spPr>
          <a:xfrm>
            <a:off x="609600" y="3505200"/>
            <a:ext cx="5867400" cy="3048000"/>
          </a:xfrm>
        </p:spPr>
        <p:txBody>
          <a:bodyPr/>
          <a:lstStyle/>
          <a:p>
            <a:pPr>
              <a:lnSpc>
                <a:spcPct val="90000"/>
              </a:lnSpc>
              <a:buFont typeface="Wingdings" charset="0"/>
              <a:buNone/>
            </a:pPr>
            <a:r>
              <a:rPr lang="en-US" sz="3600" dirty="0">
                <a:solidFill>
                  <a:srgbClr val="148889"/>
                </a:solidFill>
                <a:latin typeface="Adobe Caslon Pro" charset="0"/>
                <a:ea typeface="ＭＳ Ｐゴシック" charset="0"/>
                <a:cs typeface="ＭＳ Ｐゴシック" charset="0"/>
              </a:rPr>
              <a:t>Principles:</a:t>
            </a:r>
          </a:p>
          <a:p>
            <a:pPr lvl="1">
              <a:lnSpc>
                <a:spcPct val="90000"/>
              </a:lnSpc>
              <a:buClr>
                <a:srgbClr val="148889"/>
              </a:buClr>
              <a:buFont typeface="Wingdings" charset="0"/>
              <a:buChar char="§"/>
            </a:pPr>
            <a:r>
              <a:rPr lang="en-US" sz="2800" dirty="0">
                <a:solidFill>
                  <a:schemeClr val="tx1"/>
                </a:solidFill>
                <a:latin typeface="Adobe Caslon Pro" charset="0"/>
                <a:ea typeface="ＭＳ Ｐゴシック" charset="0"/>
              </a:rPr>
              <a:t>S</a:t>
            </a:r>
            <a:r>
              <a:rPr lang="en-US" sz="2800" dirty="0" smtClean="0">
                <a:solidFill>
                  <a:schemeClr val="tx1"/>
                </a:solidFill>
                <a:latin typeface="Adobe Caslon Pro" charset="0"/>
                <a:ea typeface="ＭＳ Ｐゴシック" charset="0"/>
              </a:rPr>
              <a:t>erve </a:t>
            </a:r>
            <a:r>
              <a:rPr lang="en-US" sz="2800" dirty="0">
                <a:solidFill>
                  <a:schemeClr val="tx1"/>
                </a:solidFill>
                <a:latin typeface="Adobe Caslon Pro" charset="0"/>
                <a:ea typeface="ＭＳ Ｐゴシック" charset="0"/>
              </a:rPr>
              <a:t>as a foundation for all the manners.</a:t>
            </a:r>
          </a:p>
          <a:p>
            <a:pPr lvl="1">
              <a:lnSpc>
                <a:spcPct val="90000"/>
              </a:lnSpc>
              <a:buClr>
                <a:srgbClr val="148889"/>
              </a:buClr>
              <a:buFont typeface="Wingdings" charset="0"/>
              <a:buChar char="§"/>
            </a:pPr>
            <a:r>
              <a:rPr lang="en-US" sz="2800" dirty="0">
                <a:solidFill>
                  <a:schemeClr val="tx1"/>
                </a:solidFill>
                <a:latin typeface="Adobe Caslon Pro" charset="0"/>
                <a:ea typeface="ＭＳ Ｐゴシック" charset="0"/>
              </a:rPr>
              <a:t>H</a:t>
            </a:r>
            <a:r>
              <a:rPr lang="en-US" sz="2800" dirty="0" smtClean="0">
                <a:solidFill>
                  <a:schemeClr val="tx1"/>
                </a:solidFill>
                <a:latin typeface="Adobe Caslon Pro" charset="0"/>
                <a:ea typeface="ＭＳ Ｐゴシック" charset="0"/>
              </a:rPr>
              <a:t>elp </a:t>
            </a:r>
            <a:r>
              <a:rPr lang="en-US" sz="2800" dirty="0">
                <a:solidFill>
                  <a:schemeClr val="tx1"/>
                </a:solidFill>
                <a:latin typeface="Adobe Caslon Pro" charset="0"/>
                <a:ea typeface="ＭＳ Ｐゴシック" charset="0"/>
              </a:rPr>
              <a:t>us to figure out how to interact  when there is no manner.</a:t>
            </a:r>
          </a:p>
        </p:txBody>
      </p:sp>
      <p:sp>
        <p:nvSpPr>
          <p:cNvPr id="18435" name="Rectangle 4"/>
          <p:cNvSpPr>
            <a:spLocks noChangeArrowheads="1"/>
          </p:cNvSpPr>
          <p:nvPr/>
        </p:nvSpPr>
        <p:spPr bwMode="auto">
          <a:xfrm>
            <a:off x="4343400" y="-1524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0" hangingPunct="0"/>
            <a:r>
              <a:rPr lang="en-US" sz="3600" dirty="0">
                <a:solidFill>
                  <a:srgbClr val="000000"/>
                </a:solidFill>
                <a:latin typeface="Adobe Caslon Pro" charset="0"/>
              </a:rPr>
              <a:t>= Manners +</a:t>
            </a:r>
          </a:p>
        </p:txBody>
      </p:sp>
      <p:sp>
        <p:nvSpPr>
          <p:cNvPr id="18436" name="Rectangle 5"/>
          <p:cNvSpPr>
            <a:spLocks noChangeArrowheads="1"/>
          </p:cNvSpPr>
          <p:nvPr/>
        </p:nvSpPr>
        <p:spPr bwMode="auto">
          <a:xfrm>
            <a:off x="7010400" y="0"/>
            <a:ext cx="236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0" hangingPunct="0"/>
            <a:r>
              <a:rPr lang="en-US" sz="3600" dirty="0">
                <a:latin typeface="Adobe Caslon Pro" charset="0"/>
              </a:rPr>
              <a:t>Principles</a:t>
            </a:r>
          </a:p>
        </p:txBody>
      </p:sp>
      <p:pic>
        <p:nvPicPr>
          <p:cNvPr id="18437" name="Picture 6" descr="C:\Documents and Settings\peter.PETER1\Application Data\Microsoft\Media Catalog\Downloaded Clips\cl0\AG00465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52800"/>
            <a:ext cx="1876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p:cNvSpPr>
            <a:spLocks noChangeArrowheads="1"/>
          </p:cNvSpPr>
          <p:nvPr/>
        </p:nvSpPr>
        <p:spPr bwMode="auto">
          <a:xfrm>
            <a:off x="609600" y="914400"/>
            <a:ext cx="7239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lnSpc>
                <a:spcPct val="90000"/>
              </a:lnSpc>
              <a:spcBef>
                <a:spcPct val="20000"/>
              </a:spcBef>
              <a:buClr>
                <a:schemeClr val="tx1"/>
              </a:buClr>
              <a:buFont typeface="Wingdings" charset="0"/>
              <a:buNone/>
            </a:pPr>
            <a:r>
              <a:rPr lang="en-US" sz="3600" dirty="0" smtClean="0">
                <a:solidFill>
                  <a:srgbClr val="148889"/>
                </a:solidFill>
                <a:latin typeface="Adobe Caslon Pro" charset="0"/>
              </a:rPr>
              <a:t>Manners:</a:t>
            </a:r>
          </a:p>
          <a:p>
            <a:pPr marL="914400" lvl="1" indent="-457200">
              <a:lnSpc>
                <a:spcPct val="90000"/>
              </a:lnSpc>
              <a:spcBef>
                <a:spcPct val="20000"/>
              </a:spcBef>
              <a:buClr>
                <a:srgbClr val="148889"/>
              </a:buClr>
              <a:buFont typeface="Wingdings" charset="2"/>
              <a:buChar char="§"/>
            </a:pPr>
            <a:r>
              <a:rPr lang="en-US" sz="2800" dirty="0" smtClean="0">
                <a:solidFill>
                  <a:srgbClr val="000000"/>
                </a:solidFill>
                <a:latin typeface="Adobe Caslon Pro" charset="0"/>
              </a:rPr>
              <a:t>Smooth the way to build better relationships.</a:t>
            </a:r>
          </a:p>
          <a:p>
            <a:pPr marL="914400" lvl="1" indent="-457200">
              <a:lnSpc>
                <a:spcPct val="90000"/>
              </a:lnSpc>
              <a:spcBef>
                <a:spcPct val="20000"/>
              </a:spcBef>
              <a:buClr>
                <a:srgbClr val="148889"/>
              </a:buClr>
              <a:buFont typeface="Wingdings" charset="2"/>
              <a:buChar char="§"/>
            </a:pPr>
            <a:r>
              <a:rPr lang="en-US" sz="2800" dirty="0" smtClean="0">
                <a:solidFill>
                  <a:srgbClr val="000000"/>
                </a:solidFill>
                <a:latin typeface="Adobe Caslon Pro" charset="0"/>
              </a:rPr>
              <a:t>They tell us what </a:t>
            </a:r>
            <a:r>
              <a:rPr lang="en-US" sz="2800" dirty="0">
                <a:solidFill>
                  <a:srgbClr val="000000"/>
                </a:solidFill>
                <a:latin typeface="Adobe Caslon Pro" charset="0"/>
              </a:rPr>
              <a:t>to </a:t>
            </a:r>
            <a:r>
              <a:rPr lang="en-US" sz="2800" dirty="0" smtClean="0">
                <a:solidFill>
                  <a:srgbClr val="000000"/>
                </a:solidFill>
                <a:latin typeface="Adobe Caslon Pro" charset="0"/>
              </a:rPr>
              <a:t>do and what to expect others to do.</a:t>
            </a:r>
            <a:endParaRPr lang="en-US" sz="2800" dirty="0">
              <a:solidFill>
                <a:srgbClr val="000000"/>
              </a:solidFill>
              <a:latin typeface="Adobe Caslon Pro" charset="0"/>
            </a:endParaRPr>
          </a:p>
        </p:txBody>
      </p:sp>
    </p:spTree>
    <p:extLst>
      <p:ext uri="{BB962C8B-B14F-4D97-AF65-F5344CB8AC3E}">
        <p14:creationId xmlns:p14="http://schemas.microsoft.com/office/powerpoint/2010/main" val="270157066"/>
      </p:ext>
    </p:extLst>
  </p:cSld>
  <p:clrMapOvr>
    <a:masterClrMapping/>
  </p:clrMapOvr>
  <p:transition xmlns:p14="http://schemas.microsoft.com/office/powerpoint/2010/main" advTm="18064"/>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1043">
                                            <p:txEl>
                                              <p:pRg st="0" end="0"/>
                                            </p:txEl>
                                          </p:spTgt>
                                        </p:tgtEl>
                                        <p:attrNameLst>
                                          <p:attrName>style.visibility</p:attrName>
                                        </p:attrNameLst>
                                      </p:cBhvr>
                                      <p:to>
                                        <p:strVal val="visible"/>
                                      </p:to>
                                    </p:set>
                                    <p:anim calcmode="lin" valueType="num">
                                      <p:cBhvr additive="base">
                                        <p:cTn id="7" dur="500" fill="hold"/>
                                        <p:tgtEl>
                                          <p:spTgt spid="1751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1043">
                                            <p:txEl>
                                              <p:pRg st="1" end="1"/>
                                            </p:txEl>
                                          </p:spTgt>
                                        </p:tgtEl>
                                        <p:attrNameLst>
                                          <p:attrName>style.visibility</p:attrName>
                                        </p:attrNameLst>
                                      </p:cBhvr>
                                      <p:to>
                                        <p:strVal val="visible"/>
                                      </p:to>
                                    </p:set>
                                    <p:anim calcmode="lin" valueType="num">
                                      <p:cBhvr additive="base">
                                        <p:cTn id="11" dur="500" fill="hold"/>
                                        <p:tgtEl>
                                          <p:spTgt spid="17510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510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51043">
                                            <p:txEl>
                                              <p:pRg st="2" end="2"/>
                                            </p:txEl>
                                          </p:spTgt>
                                        </p:tgtEl>
                                        <p:attrNameLst>
                                          <p:attrName>style.visibility</p:attrName>
                                        </p:attrNameLst>
                                      </p:cBhvr>
                                      <p:to>
                                        <p:strVal val="visible"/>
                                      </p:to>
                                    </p:set>
                                    <p:anim calcmode="lin" valueType="num">
                                      <p:cBhvr additive="base">
                                        <p:cTn id="15" dur="500" fill="hold"/>
                                        <p:tgtEl>
                                          <p:spTgt spid="17510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510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p:nvPr>
        </p:nvSpPr>
        <p:spPr bwMode="auto">
          <a:xfrm>
            <a:off x="1219200" y="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r>
              <a:rPr lang="en-US" sz="3600" dirty="0">
                <a:latin typeface="Adobe Caslon Pro" charset="0"/>
                <a:ea typeface="ＭＳ Ｐゴシック" charset="0"/>
                <a:cs typeface="ＭＳ Ｐゴシック" charset="0"/>
              </a:rPr>
              <a:t>Principles Of Etiquette</a:t>
            </a:r>
          </a:p>
        </p:txBody>
      </p:sp>
      <p:sp>
        <p:nvSpPr>
          <p:cNvPr id="1738755" name="Rectangle 1027"/>
          <p:cNvSpPr>
            <a:spLocks noChangeArrowheads="1"/>
          </p:cNvSpPr>
          <p:nvPr/>
        </p:nvSpPr>
        <p:spPr bwMode="auto">
          <a:xfrm>
            <a:off x="2514600" y="1524000"/>
            <a:ext cx="4191000" cy="4724400"/>
          </a:xfrm>
          <a:prstGeom prst="rect">
            <a:avLst/>
          </a:prstGeom>
          <a:noFill/>
          <a:ln w="12700" cap="sq">
            <a:noFill/>
            <a:miter lim="800000"/>
            <a:headEnd type="none" w="sm" len="sm"/>
            <a:tailEnd type="none" w="sm" len="sm"/>
          </a:ln>
          <a:effectLst/>
        </p:spPr>
        <p:txBody>
          <a:bodyPr/>
          <a:lstStyle/>
          <a:p>
            <a:pPr>
              <a:lnSpc>
                <a:spcPct val="90000"/>
              </a:lnSpc>
              <a:spcBef>
                <a:spcPct val="20000"/>
              </a:spcBef>
              <a:buClr>
                <a:schemeClr val="tx2"/>
              </a:buClr>
              <a:buSzPct val="110000"/>
              <a:buFont typeface="Wingdings" pitchFamily="2" charset="2"/>
              <a:buNone/>
              <a:defRPr/>
            </a:pPr>
            <a:endParaRPr lang="en-US" sz="2800" b="1" i="1">
              <a:effectLst>
                <a:outerShdw blurRad="38100" dist="38100" dir="2700000" algn="tl">
                  <a:srgbClr val="FFFFFF"/>
                </a:outerShdw>
              </a:effectLst>
              <a:latin typeface="Times New Roman" pitchFamily="18" charset="0"/>
              <a:ea typeface="+mn-ea"/>
              <a:cs typeface="+mn-cs"/>
            </a:endParaRPr>
          </a:p>
        </p:txBody>
      </p:sp>
      <p:sp>
        <p:nvSpPr>
          <p:cNvPr id="1738758" name="Text Box 1030"/>
          <p:cNvSpPr txBox="1">
            <a:spLocks noChangeArrowheads="1"/>
          </p:cNvSpPr>
          <p:nvPr/>
        </p:nvSpPr>
        <p:spPr bwMode="auto">
          <a:xfrm>
            <a:off x="2514600" y="1676400"/>
            <a:ext cx="3962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dirty="0">
                <a:solidFill>
                  <a:srgbClr val="148889"/>
                </a:solidFill>
                <a:latin typeface="Adobe Caslon Pro" charset="0"/>
              </a:rPr>
              <a:t>Consideration</a:t>
            </a:r>
          </a:p>
          <a:p>
            <a:pPr algn="ctr" eaLnBrk="1" hangingPunct="1">
              <a:spcBef>
                <a:spcPct val="50000"/>
              </a:spcBef>
            </a:pPr>
            <a:r>
              <a:rPr lang="en-US" sz="4400" dirty="0">
                <a:solidFill>
                  <a:srgbClr val="148889"/>
                </a:solidFill>
                <a:latin typeface="Adobe Caslon Pro" charset="0"/>
              </a:rPr>
              <a:t>Respect</a:t>
            </a:r>
          </a:p>
          <a:p>
            <a:pPr algn="ctr" eaLnBrk="1" hangingPunct="1">
              <a:spcBef>
                <a:spcPct val="50000"/>
              </a:spcBef>
            </a:pPr>
            <a:r>
              <a:rPr lang="en-US" sz="4400" dirty="0">
                <a:solidFill>
                  <a:srgbClr val="148889"/>
                </a:solidFill>
                <a:latin typeface="Adobe Caslon Pro" charset="0"/>
              </a:rPr>
              <a:t>Honesty</a:t>
            </a:r>
          </a:p>
        </p:txBody>
      </p:sp>
    </p:spTree>
    <p:extLst>
      <p:ext uri="{BB962C8B-B14F-4D97-AF65-F5344CB8AC3E}">
        <p14:creationId xmlns:p14="http://schemas.microsoft.com/office/powerpoint/2010/main" val="4069156945"/>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387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387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387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14487</TotalTime>
  <Words>1100</Words>
  <Application>Microsoft Macintosh PowerPoint</Application>
  <PresentationFormat>On-screen Show (4:3)</PresentationFormat>
  <Paragraphs>237</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Presentation1</vt:lpstr>
      <vt:lpstr>PowerPoint Presentation</vt:lpstr>
      <vt:lpstr> What Does   “Etiquette”   Mean To You?</vt:lpstr>
      <vt:lpstr>Emily Post On Etiquette</vt:lpstr>
      <vt:lpstr>Etiquette Today</vt:lpstr>
      <vt:lpstr>Etiquette</vt:lpstr>
      <vt:lpstr>Why Call Manners a Gift?</vt:lpstr>
      <vt:lpstr>Manners Are Tools</vt:lpstr>
      <vt:lpstr>Etiquette</vt:lpstr>
      <vt:lpstr>Principles Of Etiquette</vt:lpstr>
      <vt:lpstr>Consideration</vt:lpstr>
      <vt:lpstr>Respect</vt:lpstr>
      <vt:lpstr>Formula for Respect</vt:lpstr>
      <vt:lpstr>Honesty</vt:lpstr>
      <vt:lpstr>PowerPoint Presentation</vt:lpstr>
      <vt:lpstr>PowerPoint Presentation</vt:lpstr>
      <vt:lpstr>Five-Step Method</vt:lpstr>
      <vt:lpstr>Five-Step Method</vt:lpstr>
      <vt:lpstr>Five-Step Method</vt:lpstr>
      <vt:lpstr>Five-Step Method</vt:lpstr>
      <vt:lpstr>Five-Step Method</vt:lpstr>
      <vt:lpstr>Five-Step Method</vt:lpstr>
      <vt:lpstr>“The Sneeze”</vt:lpstr>
      <vt:lpstr>“The Sneeze”</vt:lpstr>
      <vt:lpstr>“The Sneeze”</vt:lpstr>
      <vt:lpstr>“The Sneeze”</vt:lpstr>
      <vt:lpstr>“The Sneeze”</vt:lpstr>
      <vt:lpstr>PowerPoint Presentation</vt:lpstr>
      <vt:lpstr>“The Sneeze”</vt:lpstr>
      <vt:lpstr>Manners – The Happy Gift</vt:lpstr>
      <vt:lpstr>PowerPoint Presentation</vt:lpstr>
      <vt:lpstr>Misbehaving Guests</vt:lpstr>
      <vt:lpstr>Greetings and Introductions</vt:lpstr>
      <vt:lpstr>Differing Standards</vt:lpstr>
      <vt:lpstr>Holidays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Post</dc:creator>
  <cp:keywords/>
  <cp:lastModifiedBy>Peter Post</cp:lastModifiedBy>
  <cp:revision>505</cp:revision>
  <cp:lastPrinted>2013-01-15T20:15:22Z</cp:lastPrinted>
  <dcterms:created xsi:type="dcterms:W3CDTF">2014-09-11T17:54:02Z</dcterms:created>
  <dcterms:modified xsi:type="dcterms:W3CDTF">2017-09-11T14:33:33Z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Module 07 BY</vt:lpwstr>
  </property>
  <property fmtid="{D5CDD505-2E9C-101B-9397-08002B2CF9AE}" pid="4" name="ArticulateGUID">
    <vt:lpwstr>261E0412-F4E3-4EEB-BAD3-0302C1ED6AA8</vt:lpwstr>
  </property>
  <property fmtid="{D5CDD505-2E9C-101B-9397-08002B2CF9AE}" pid="5" name="ArticulateProjectFull">
    <vt:lpwstr>C:\Leaders Guide Master Oct 2009 plp\Emily Post Business T the T\Module 07 BY revised.ppta</vt:lpwstr>
  </property>
</Properties>
</file>