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310" r:id="rId4"/>
    <p:sldId id="33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1ADAF-2F0C-4884-BD5E-4571A9E10B69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B173B-6450-43EE-A978-E7E279FA26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41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0C229A-5309-4FC2-AB8F-714F67879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C2B5E4D-88D6-4EB0-A502-EA3343A29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42A0F2-ACCC-4EE1-9041-57F8201ED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9124B2-E641-4DEC-8B1A-0580435F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E7A957-B594-4AF0-9053-1B5013AE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3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22E475-5E61-4F4A-8924-9E70358C2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836BD5A-7C9B-485C-A68D-C8A969521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51C2D7-EC91-452D-97EE-637A8AA52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C9DDCD-4A3A-48E1-A9CD-24109F8D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109CC8-45F2-4357-BF53-22CC1EF14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6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B7CEF88-D086-4457-AB21-FCDFACEB8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F42586B-A3CC-42EE-9BD2-670942B91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2C5E8B-FA87-495F-9BE6-0C18BE201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A3A58A-7DA8-4CE9-8598-07269EDA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C904BF-AFB5-4E08-8D66-FD0A7F83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6905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Rubrik och diagram eller organisations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801690"/>
            <a:ext cx="10972800" cy="72707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SmartArt 2"/>
          <p:cNvSpPr>
            <a:spLocks noGrp="1"/>
          </p:cNvSpPr>
          <p:nvPr>
            <p:ph type="dgm" idx="1"/>
          </p:nvPr>
        </p:nvSpPr>
        <p:spPr>
          <a:xfrm>
            <a:off x="609600" y="1600200"/>
            <a:ext cx="10972800" cy="4205288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29990FA-B08E-42CE-80BD-742FC22504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B0ABB-F180-4219-AEBA-6ECCA77A944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505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980397-F3CB-47EB-BAEF-B1CA48D9C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9263F9-C364-4A0D-BF30-2DC8D6184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2F254A-804B-45D4-87A3-53773170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DF0ABE-C6C3-41D3-83DF-90FD281CE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96DA1E-CA67-4E84-9DA8-9EC35FCE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246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A5B52B-3A06-4170-A925-7D70DB60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0F46F11-55B5-41CF-B77E-D3FC6C1B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A49BAB-60CB-4E2E-8F31-284A21085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92208C-7728-46E2-98DB-4487CAEB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42C877-4EA3-4647-B1EA-1BCE1D94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06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3176C4-994C-493D-9659-1CF1D05C9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D26C9A-5DD8-451F-ADBD-B65BB159E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B7A5B21-A09B-47F5-BA47-273DE7C42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53929DD-9B5E-48D0-A58E-0B6BBD9D6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0F9A75-C170-4BC7-A04C-25D16979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1C8F16-01DE-4A67-9D08-7CE12D4DE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539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BCF981-1762-4A67-B3AC-1E9B9C49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7B0873-CC37-438D-98F4-DE393A311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30C5D60-4C54-47CE-B847-1F0C41545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0E4E46B-9601-47A3-9771-90386D66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615F4E-AF53-42F5-9AA1-25761DA2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60B347F-D9B2-48FD-9323-02CA557A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7FD1F8F-F4B5-40DF-9096-01E8E64C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15A1B1C-2477-48F4-BB3A-CC9069C9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14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307940-8579-4A96-85E2-6D59CB47D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8ED20CD-F97E-4D5D-84BB-FE8FC54A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7054A39-9A28-41E5-9CD9-D21C25B2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F152FFD-4BB6-4FE8-BCFE-1F115DF6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992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01BDAD0-AF88-4542-99A6-2732E6AB0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365004E-6F33-4F86-AD5F-72E992F2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EFC8FF5-9343-4744-A000-2EA5069EC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720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286319-8E75-4A4B-91EA-2EADC19A2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0A93C7-59E1-4365-9097-6DCC8B6E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467D1B-C699-4DEF-A0FE-517EC48CF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6252469-8E78-4ED7-B863-43E186EC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16152C4-1A30-4DED-8140-4809AC8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25A9253-971B-460F-94E8-4DD1A871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318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0249BA-AEEA-45EB-A0CF-68A4C279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5C80DAC-49E3-4B68-B10C-EBC5F52B71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FEFB42-FE34-4FD6-ACAC-25FB65A5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F0699A1-22BD-4AC3-8EEB-200E054D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0D8505B-0E98-4759-918F-96DC6D85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B23E9A1-F995-470A-A96D-FC3569B2A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207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63933DC-7C9C-4D81-88E8-C2B0B55ED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FF9BC63-9F4A-436A-A86D-4449296E8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9BC10C-F693-4A3A-AB89-BED891AF09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11F9C-C13D-4EA7-A634-238D5CF5891D}" type="datetimeFigureOut">
              <a:rPr lang="sv-SE" smtClean="0"/>
              <a:t>2020-09-28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B11CEF-DCD9-4958-960E-FB33ED433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763040-E665-4401-93C0-903839871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6CB9-D853-4A4F-BAA9-26A2C94A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73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En bild som visar ritning&#10;&#10;Automatiskt genererad beskrivning">
            <a:extLst>
              <a:ext uri="{FF2B5EF4-FFF2-40B4-BE49-F238E27FC236}">
                <a16:creationId xmlns:a16="http://schemas.microsoft.com/office/drawing/2014/main" id="{3D8443A8-3EEE-411E-ACF8-357A67646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722C475-032F-46DD-AA02-60F21200C71B}"/>
              </a:ext>
            </a:extLst>
          </p:cNvPr>
          <p:cNvSpPr txBox="1"/>
          <p:nvPr/>
        </p:nvSpPr>
        <p:spPr>
          <a:xfrm>
            <a:off x="523875" y="531724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Seglar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du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utan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sjökort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5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C78EB276-2CC8-44D3-817C-21B5EEA38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v-SE" dirty="0"/>
              <a:t>Seglar du utan sjökort?</a:t>
            </a:r>
          </a:p>
        </p:txBody>
      </p:sp>
      <p:pic>
        <p:nvPicPr>
          <p:cNvPr id="21507" name="Platshållare för innehåll 8">
            <a:extLst>
              <a:ext uri="{FF2B5EF4-FFF2-40B4-BE49-F238E27FC236}">
                <a16:creationId xmlns:a16="http://schemas.microsoft.com/office/drawing/2014/main" id="{1E3751E1-B535-4997-96F0-29406A5A06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25217"/>
            <a:ext cx="9856317" cy="4851746"/>
          </a:xfr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57D765E3-AC4D-482E-9651-1F38DAE7D27A}"/>
              </a:ext>
            </a:extLst>
          </p:cNvPr>
          <p:cNvSpPr txBox="1"/>
          <p:nvPr/>
        </p:nvSpPr>
        <p:spPr>
          <a:xfrm>
            <a:off x="10306782" y="6515032"/>
            <a:ext cx="174727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AktieAkademi.se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19876864-1F6C-431D-9E4B-598D5BA12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v-SE" dirty="0"/>
              <a:t>Teknisk Analys</a:t>
            </a:r>
          </a:p>
        </p:txBody>
      </p:sp>
      <p:pic>
        <p:nvPicPr>
          <p:cNvPr id="22531" name="Platshållare för innehåll 4">
            <a:extLst>
              <a:ext uri="{FF2B5EF4-FFF2-40B4-BE49-F238E27FC236}">
                <a16:creationId xmlns:a16="http://schemas.microsoft.com/office/drawing/2014/main" id="{DBC9AFF7-F97F-4CFE-B1EA-4971EA8137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56" y="1391478"/>
            <a:ext cx="9862561" cy="4785485"/>
          </a:xfr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E437977E-1867-4E91-818F-FE503B8E04A0}"/>
              </a:ext>
            </a:extLst>
          </p:cNvPr>
          <p:cNvSpPr txBox="1"/>
          <p:nvPr/>
        </p:nvSpPr>
        <p:spPr>
          <a:xfrm>
            <a:off x="10306782" y="6515032"/>
            <a:ext cx="174727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AktieAkademi.se</a:t>
            </a:r>
          </a:p>
        </p:txBody>
      </p:sp>
      <p:cxnSp>
        <p:nvCxnSpPr>
          <p:cNvPr id="3" name="Rak pilkoppling 2">
            <a:extLst>
              <a:ext uri="{FF2B5EF4-FFF2-40B4-BE49-F238E27FC236}">
                <a16:creationId xmlns:a16="http://schemas.microsoft.com/office/drawing/2014/main" id="{DFC21A98-C7EC-4E1C-83F5-8B4029837904}"/>
              </a:ext>
            </a:extLst>
          </p:cNvPr>
          <p:cNvCxnSpPr>
            <a:cxnSpLocks/>
          </p:cNvCxnSpPr>
          <p:nvPr/>
        </p:nvCxnSpPr>
        <p:spPr>
          <a:xfrm flipV="1">
            <a:off x="9382537" y="1755874"/>
            <a:ext cx="336004" cy="11642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EDDC0927-2D9C-4673-B5C1-46C981DBC4CD}"/>
              </a:ext>
            </a:extLst>
          </p:cNvPr>
          <p:cNvCxnSpPr/>
          <p:nvPr/>
        </p:nvCxnSpPr>
        <p:spPr>
          <a:xfrm>
            <a:off x="9409043" y="3617843"/>
            <a:ext cx="795131" cy="8216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 6">
            <a:extLst>
              <a:ext uri="{FF2B5EF4-FFF2-40B4-BE49-F238E27FC236}">
                <a16:creationId xmlns:a16="http://schemas.microsoft.com/office/drawing/2014/main" id="{716D7AC9-DF77-46A5-AA02-12A28AD1E5A4}"/>
              </a:ext>
            </a:extLst>
          </p:cNvPr>
          <p:cNvSpPr/>
          <p:nvPr/>
        </p:nvSpPr>
        <p:spPr>
          <a:xfrm>
            <a:off x="4426226" y="4293704"/>
            <a:ext cx="39756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954DDEA0-4913-4B4B-9172-ACBE30AC09CA}"/>
              </a:ext>
            </a:extLst>
          </p:cNvPr>
          <p:cNvSpPr/>
          <p:nvPr/>
        </p:nvSpPr>
        <p:spPr>
          <a:xfrm>
            <a:off x="7003774" y="2981739"/>
            <a:ext cx="39756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F1652330-495C-44A6-B66A-75FC47C928B1}"/>
              </a:ext>
            </a:extLst>
          </p:cNvPr>
          <p:cNvSpPr/>
          <p:nvPr/>
        </p:nvSpPr>
        <p:spPr>
          <a:xfrm>
            <a:off x="9311291" y="2848126"/>
            <a:ext cx="155218" cy="1440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69B0EE7F-B301-4291-AFB4-377F61E342E9}"/>
              </a:ext>
            </a:extLst>
          </p:cNvPr>
          <p:cNvSpPr/>
          <p:nvPr/>
        </p:nvSpPr>
        <p:spPr>
          <a:xfrm>
            <a:off x="9280540" y="3498573"/>
            <a:ext cx="39756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58E0F233-9EA0-4173-886D-C95747408F28}"/>
              </a:ext>
            </a:extLst>
          </p:cNvPr>
          <p:cNvSpPr/>
          <p:nvPr/>
        </p:nvSpPr>
        <p:spPr>
          <a:xfrm>
            <a:off x="3081131" y="5705060"/>
            <a:ext cx="39756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85FBC5F7-DA15-4BBD-BA21-18284AAC5E0E}"/>
              </a:ext>
            </a:extLst>
          </p:cNvPr>
          <p:cNvSpPr/>
          <p:nvPr/>
        </p:nvSpPr>
        <p:spPr>
          <a:xfrm>
            <a:off x="4823791" y="4996794"/>
            <a:ext cx="39756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7DD74656-4330-4DD8-B8A2-0EAEC4C8F9FF}"/>
              </a:ext>
            </a:extLst>
          </p:cNvPr>
          <p:cNvSpPr/>
          <p:nvPr/>
        </p:nvSpPr>
        <p:spPr>
          <a:xfrm>
            <a:off x="7812156" y="4026141"/>
            <a:ext cx="39756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820CF3AE-1B95-460B-89B9-8854784579BF}"/>
              </a:ext>
            </a:extLst>
          </p:cNvPr>
          <p:cNvSpPr/>
          <p:nvPr/>
        </p:nvSpPr>
        <p:spPr>
          <a:xfrm>
            <a:off x="8661694" y="2981738"/>
            <a:ext cx="39756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19876864-1F6C-431D-9E4B-598D5BA12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v-SE" dirty="0"/>
              <a:t>Teknisk Analys</a:t>
            </a:r>
          </a:p>
        </p:txBody>
      </p:sp>
      <p:pic>
        <p:nvPicPr>
          <p:cNvPr id="23555" name="Platshållare för innehåll 5">
            <a:extLst>
              <a:ext uri="{FF2B5EF4-FFF2-40B4-BE49-F238E27FC236}">
                <a16:creationId xmlns:a16="http://schemas.microsoft.com/office/drawing/2014/main" id="{225F67E7-BFB1-445E-9748-1C64217122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31235"/>
            <a:ext cx="9856317" cy="4929808"/>
          </a:xfr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0565A5BE-5203-4FD8-B8A3-6513E54CA252}"/>
              </a:ext>
            </a:extLst>
          </p:cNvPr>
          <p:cNvSpPr txBox="1"/>
          <p:nvPr/>
        </p:nvSpPr>
        <p:spPr>
          <a:xfrm>
            <a:off x="10306782" y="6515032"/>
            <a:ext cx="174727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AktieAkademi.se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DB3524F2-30F5-4D08-85AF-4FF923F7E0FB}"/>
              </a:ext>
            </a:extLst>
          </p:cNvPr>
          <p:cNvSpPr/>
          <p:nvPr/>
        </p:nvSpPr>
        <p:spPr>
          <a:xfrm>
            <a:off x="9197009" y="2650435"/>
            <a:ext cx="543339" cy="106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" name="Rak pilkoppling 3">
            <a:extLst>
              <a:ext uri="{FF2B5EF4-FFF2-40B4-BE49-F238E27FC236}">
                <a16:creationId xmlns:a16="http://schemas.microsoft.com/office/drawing/2014/main" id="{00282AD1-9160-46E2-9F1D-45BFABA7CCDA}"/>
              </a:ext>
            </a:extLst>
          </p:cNvPr>
          <p:cNvCxnSpPr>
            <a:cxnSpLocks/>
          </p:cNvCxnSpPr>
          <p:nvPr/>
        </p:nvCxnSpPr>
        <p:spPr>
          <a:xfrm flipV="1">
            <a:off x="9501809" y="2107097"/>
            <a:ext cx="804973" cy="5965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 6">
            <a:extLst>
              <a:ext uri="{FF2B5EF4-FFF2-40B4-BE49-F238E27FC236}">
                <a16:creationId xmlns:a16="http://schemas.microsoft.com/office/drawing/2014/main" id="{4A88116E-4671-400C-8A55-58CFEB1FB880}"/>
              </a:ext>
            </a:extLst>
          </p:cNvPr>
          <p:cNvSpPr/>
          <p:nvPr/>
        </p:nvSpPr>
        <p:spPr>
          <a:xfrm>
            <a:off x="9501809" y="3429000"/>
            <a:ext cx="238539" cy="106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B6DEE978-3B8B-4F0E-9205-D37F60D069DF}"/>
              </a:ext>
            </a:extLst>
          </p:cNvPr>
          <p:cNvCxnSpPr>
            <a:stCxn id="7" idx="5"/>
          </p:cNvCxnSpPr>
          <p:nvPr/>
        </p:nvCxnSpPr>
        <p:spPr>
          <a:xfrm>
            <a:off x="9705415" y="3519786"/>
            <a:ext cx="313228" cy="2703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3457</TotalTime>
  <Words>23</Words>
  <Application>Microsoft Office PowerPoint</Application>
  <PresentationFormat>Bredbild</PresentationFormat>
  <Paragraphs>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Seglar du utan sjökort?</vt:lpstr>
      <vt:lpstr>Teknisk Analys</vt:lpstr>
      <vt:lpstr>Teknisk Analys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Peter Hultqvist</dc:creator>
  <cp:lastModifiedBy>Peter Hultqvist</cp:lastModifiedBy>
  <cp:revision>38</cp:revision>
  <dcterms:created xsi:type="dcterms:W3CDTF">2019-07-02T09:47:34Z</dcterms:created>
  <dcterms:modified xsi:type="dcterms:W3CDTF">2020-09-28T15:15:39Z</dcterms:modified>
</cp:coreProperties>
</file>