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69" r:id="rId5"/>
    <p:sldId id="272" r:id="rId6"/>
    <p:sldId id="263" r:id="rId7"/>
    <p:sldId id="264" r:id="rId8"/>
    <p:sldId id="268" r:id="rId9"/>
    <p:sldId id="265" r:id="rId10"/>
    <p:sldId id="270" r:id="rId11"/>
    <p:sldId id="271" r:id="rId12"/>
    <p:sldId id="259" r:id="rId13"/>
    <p:sldId id="260" r:id="rId14"/>
    <p:sldId id="261" r:id="rId15"/>
    <p:sldId id="262" r:id="rId16"/>
    <p:sldId id="266" r:id="rId17"/>
    <p:sldId id="267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467E0C-3B59-4E8E-A606-BFF7D94F32B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7D53CC5C-4FE8-4A1D-B42F-EF2E97283B27}">
      <dgm:prSet/>
      <dgm:spPr/>
      <dgm:t>
        <a:bodyPr/>
        <a:lstStyle/>
        <a:p>
          <a:r>
            <a:rPr lang="en-IN"/>
            <a:t>Preserve life</a:t>
          </a:r>
        </a:p>
      </dgm:t>
    </dgm:pt>
    <dgm:pt modelId="{C57D2430-1BB7-42C5-A331-9AEDB299589A}" type="parTrans" cxnId="{1482B985-5DBC-42BA-82EC-2225125047E8}">
      <dgm:prSet/>
      <dgm:spPr/>
      <dgm:t>
        <a:bodyPr/>
        <a:lstStyle/>
        <a:p>
          <a:endParaRPr lang="en-IN"/>
        </a:p>
      </dgm:t>
    </dgm:pt>
    <dgm:pt modelId="{99703387-01CF-4676-9352-3DB0F92F41C8}" type="sibTrans" cxnId="{1482B985-5DBC-42BA-82EC-2225125047E8}">
      <dgm:prSet/>
      <dgm:spPr/>
      <dgm:t>
        <a:bodyPr/>
        <a:lstStyle/>
        <a:p>
          <a:endParaRPr lang="en-IN"/>
        </a:p>
      </dgm:t>
    </dgm:pt>
    <dgm:pt modelId="{33202C8A-47E2-4BDF-9811-85DAF1B88F0A}">
      <dgm:prSet/>
      <dgm:spPr/>
      <dgm:t>
        <a:bodyPr/>
        <a:lstStyle/>
        <a:p>
          <a:r>
            <a:rPr lang="en-IN" dirty="0"/>
            <a:t>Promote Recovery</a:t>
          </a:r>
        </a:p>
      </dgm:t>
    </dgm:pt>
    <dgm:pt modelId="{51F73F78-5F1D-4D37-A454-BB955D311E59}" type="parTrans" cxnId="{20C094D8-77A7-4D48-8BCC-32D617189F8F}">
      <dgm:prSet/>
      <dgm:spPr/>
      <dgm:t>
        <a:bodyPr/>
        <a:lstStyle/>
        <a:p>
          <a:endParaRPr lang="en-IN"/>
        </a:p>
      </dgm:t>
    </dgm:pt>
    <dgm:pt modelId="{C7692C13-BB06-493B-8629-FA8BF55E5089}" type="sibTrans" cxnId="{20C094D8-77A7-4D48-8BCC-32D617189F8F}">
      <dgm:prSet/>
      <dgm:spPr/>
      <dgm:t>
        <a:bodyPr/>
        <a:lstStyle/>
        <a:p>
          <a:endParaRPr lang="en-IN"/>
        </a:p>
      </dgm:t>
    </dgm:pt>
    <dgm:pt modelId="{4E504B4A-D8EE-4C04-974A-5288CF9137DD}">
      <dgm:prSet/>
      <dgm:spPr/>
      <dgm:t>
        <a:bodyPr/>
        <a:lstStyle/>
        <a:p>
          <a:r>
            <a:rPr lang="en-IN" dirty="0"/>
            <a:t>Prevent further injuries</a:t>
          </a:r>
        </a:p>
      </dgm:t>
    </dgm:pt>
    <dgm:pt modelId="{698D9A29-E5C6-40AE-8A0A-D536A5645287}" type="parTrans" cxnId="{1F4542F0-C30A-4D68-BEA4-8A1CA4825925}">
      <dgm:prSet/>
      <dgm:spPr/>
      <dgm:t>
        <a:bodyPr/>
        <a:lstStyle/>
        <a:p>
          <a:endParaRPr lang="en-IN"/>
        </a:p>
      </dgm:t>
    </dgm:pt>
    <dgm:pt modelId="{C5C3F430-2C5D-4883-8F10-5D6B2268677B}" type="sibTrans" cxnId="{1F4542F0-C30A-4D68-BEA4-8A1CA4825925}">
      <dgm:prSet/>
      <dgm:spPr/>
      <dgm:t>
        <a:bodyPr/>
        <a:lstStyle/>
        <a:p>
          <a:endParaRPr lang="en-IN"/>
        </a:p>
      </dgm:t>
    </dgm:pt>
    <dgm:pt modelId="{98E4D0E9-4163-498F-A9BD-1A2BE7B65F17}" type="pres">
      <dgm:prSet presAssocID="{09467E0C-3B59-4E8E-A606-BFF7D94F32B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2E5EA9D-776E-459A-BCB2-6964160B8CCA}" type="pres">
      <dgm:prSet presAssocID="{7D53CC5C-4FE8-4A1D-B42F-EF2E97283B27}" presName="root" presStyleCnt="0"/>
      <dgm:spPr/>
    </dgm:pt>
    <dgm:pt modelId="{419CD888-C234-41AA-996C-C611FBCFBAF5}" type="pres">
      <dgm:prSet presAssocID="{7D53CC5C-4FE8-4A1D-B42F-EF2E97283B27}" presName="rootComposite" presStyleCnt="0"/>
      <dgm:spPr/>
    </dgm:pt>
    <dgm:pt modelId="{608573CC-6008-47DC-A759-5B148DD1A5A8}" type="pres">
      <dgm:prSet presAssocID="{7D53CC5C-4FE8-4A1D-B42F-EF2E97283B27}" presName="rootText" presStyleLbl="node1" presStyleIdx="0" presStyleCnt="3"/>
      <dgm:spPr/>
      <dgm:t>
        <a:bodyPr/>
        <a:lstStyle/>
        <a:p>
          <a:endParaRPr lang="en-US"/>
        </a:p>
      </dgm:t>
    </dgm:pt>
    <dgm:pt modelId="{D02076BC-D357-48C8-AA9A-D9EDC86D9632}" type="pres">
      <dgm:prSet presAssocID="{7D53CC5C-4FE8-4A1D-B42F-EF2E97283B27}" presName="rootConnector" presStyleLbl="node1" presStyleIdx="0" presStyleCnt="3"/>
      <dgm:spPr/>
      <dgm:t>
        <a:bodyPr/>
        <a:lstStyle/>
        <a:p>
          <a:endParaRPr lang="en-US"/>
        </a:p>
      </dgm:t>
    </dgm:pt>
    <dgm:pt modelId="{BB519A5F-2E96-445C-AE17-65108C92721E}" type="pres">
      <dgm:prSet presAssocID="{7D53CC5C-4FE8-4A1D-B42F-EF2E97283B27}" presName="childShape" presStyleCnt="0"/>
      <dgm:spPr/>
    </dgm:pt>
    <dgm:pt modelId="{36DBE39C-3498-4372-B363-FC4ACFD4A477}" type="pres">
      <dgm:prSet presAssocID="{33202C8A-47E2-4BDF-9811-85DAF1B88F0A}" presName="root" presStyleCnt="0"/>
      <dgm:spPr/>
    </dgm:pt>
    <dgm:pt modelId="{5B13E688-0E19-4D7D-B08D-0E8BFC9F89A5}" type="pres">
      <dgm:prSet presAssocID="{33202C8A-47E2-4BDF-9811-85DAF1B88F0A}" presName="rootComposite" presStyleCnt="0"/>
      <dgm:spPr/>
    </dgm:pt>
    <dgm:pt modelId="{D341494D-A3AC-402B-B544-61464ACDACDD}" type="pres">
      <dgm:prSet presAssocID="{33202C8A-47E2-4BDF-9811-85DAF1B88F0A}" presName="rootText" presStyleLbl="node1" presStyleIdx="1" presStyleCnt="3"/>
      <dgm:spPr/>
      <dgm:t>
        <a:bodyPr/>
        <a:lstStyle/>
        <a:p>
          <a:endParaRPr lang="en-US"/>
        </a:p>
      </dgm:t>
    </dgm:pt>
    <dgm:pt modelId="{F222D077-C1DE-464B-B944-4ECB52DDB51E}" type="pres">
      <dgm:prSet presAssocID="{33202C8A-47E2-4BDF-9811-85DAF1B88F0A}" presName="rootConnector" presStyleLbl="node1" presStyleIdx="1" presStyleCnt="3"/>
      <dgm:spPr/>
      <dgm:t>
        <a:bodyPr/>
        <a:lstStyle/>
        <a:p>
          <a:endParaRPr lang="en-US"/>
        </a:p>
      </dgm:t>
    </dgm:pt>
    <dgm:pt modelId="{7A10A562-86FA-4029-8CCE-158AC9407AF4}" type="pres">
      <dgm:prSet presAssocID="{33202C8A-47E2-4BDF-9811-85DAF1B88F0A}" presName="childShape" presStyleCnt="0"/>
      <dgm:spPr/>
    </dgm:pt>
    <dgm:pt modelId="{3F11A624-62CB-466D-BA5B-F37E7A07B19A}" type="pres">
      <dgm:prSet presAssocID="{4E504B4A-D8EE-4C04-974A-5288CF9137DD}" presName="root" presStyleCnt="0"/>
      <dgm:spPr/>
    </dgm:pt>
    <dgm:pt modelId="{4CCF0FC9-0E07-49AD-A880-F03F955149F9}" type="pres">
      <dgm:prSet presAssocID="{4E504B4A-D8EE-4C04-974A-5288CF9137DD}" presName="rootComposite" presStyleCnt="0"/>
      <dgm:spPr/>
    </dgm:pt>
    <dgm:pt modelId="{DC352A18-713B-413E-832D-976F1BD565A4}" type="pres">
      <dgm:prSet presAssocID="{4E504B4A-D8EE-4C04-974A-5288CF9137DD}" presName="rootText" presStyleLbl="node1" presStyleIdx="2" presStyleCnt="3"/>
      <dgm:spPr/>
      <dgm:t>
        <a:bodyPr/>
        <a:lstStyle/>
        <a:p>
          <a:endParaRPr lang="en-US"/>
        </a:p>
      </dgm:t>
    </dgm:pt>
    <dgm:pt modelId="{11CA829A-F586-4488-8FA4-1C8C48EDAF76}" type="pres">
      <dgm:prSet presAssocID="{4E504B4A-D8EE-4C04-974A-5288CF9137DD}" presName="rootConnector" presStyleLbl="node1" presStyleIdx="2" presStyleCnt="3"/>
      <dgm:spPr/>
      <dgm:t>
        <a:bodyPr/>
        <a:lstStyle/>
        <a:p>
          <a:endParaRPr lang="en-US"/>
        </a:p>
      </dgm:t>
    </dgm:pt>
    <dgm:pt modelId="{499C1ECD-CF37-4F1E-BDD5-52C4E00F9BF1}" type="pres">
      <dgm:prSet presAssocID="{4E504B4A-D8EE-4C04-974A-5288CF9137DD}" presName="childShape" presStyleCnt="0"/>
      <dgm:spPr/>
    </dgm:pt>
  </dgm:ptLst>
  <dgm:cxnLst>
    <dgm:cxn modelId="{0E7312BD-A1EF-43B0-B0DB-320AB933E39A}" type="presOf" srcId="{33202C8A-47E2-4BDF-9811-85DAF1B88F0A}" destId="{F222D077-C1DE-464B-B944-4ECB52DDB51E}" srcOrd="1" destOrd="0" presId="urn:microsoft.com/office/officeart/2005/8/layout/hierarchy3"/>
    <dgm:cxn modelId="{0CA0FF31-2644-4FD4-9E42-DB11D9006437}" type="presOf" srcId="{7D53CC5C-4FE8-4A1D-B42F-EF2E97283B27}" destId="{D02076BC-D357-48C8-AA9A-D9EDC86D9632}" srcOrd="1" destOrd="0" presId="urn:microsoft.com/office/officeart/2005/8/layout/hierarchy3"/>
    <dgm:cxn modelId="{C0C45BE9-4D84-4464-BFC5-1984E7654F22}" type="presOf" srcId="{7D53CC5C-4FE8-4A1D-B42F-EF2E97283B27}" destId="{608573CC-6008-47DC-A759-5B148DD1A5A8}" srcOrd="0" destOrd="0" presId="urn:microsoft.com/office/officeart/2005/8/layout/hierarchy3"/>
    <dgm:cxn modelId="{C7ACFE8B-20EA-46DD-B302-3B86AC2746B1}" type="presOf" srcId="{4E504B4A-D8EE-4C04-974A-5288CF9137DD}" destId="{11CA829A-F586-4488-8FA4-1C8C48EDAF76}" srcOrd="1" destOrd="0" presId="urn:microsoft.com/office/officeart/2005/8/layout/hierarchy3"/>
    <dgm:cxn modelId="{BE11A968-81CB-4CFE-B611-CC8E2F27B703}" type="presOf" srcId="{09467E0C-3B59-4E8E-A606-BFF7D94F32BD}" destId="{98E4D0E9-4163-498F-A9BD-1A2BE7B65F17}" srcOrd="0" destOrd="0" presId="urn:microsoft.com/office/officeart/2005/8/layout/hierarchy3"/>
    <dgm:cxn modelId="{B9E29647-FC89-47F3-8FD8-62123608C96C}" type="presOf" srcId="{33202C8A-47E2-4BDF-9811-85DAF1B88F0A}" destId="{D341494D-A3AC-402B-B544-61464ACDACDD}" srcOrd="0" destOrd="0" presId="urn:microsoft.com/office/officeart/2005/8/layout/hierarchy3"/>
    <dgm:cxn modelId="{1482B985-5DBC-42BA-82EC-2225125047E8}" srcId="{09467E0C-3B59-4E8E-A606-BFF7D94F32BD}" destId="{7D53CC5C-4FE8-4A1D-B42F-EF2E97283B27}" srcOrd="0" destOrd="0" parTransId="{C57D2430-1BB7-42C5-A331-9AEDB299589A}" sibTransId="{99703387-01CF-4676-9352-3DB0F92F41C8}"/>
    <dgm:cxn modelId="{F96C327A-C213-493D-A482-FB697D8CAB4E}" type="presOf" srcId="{4E504B4A-D8EE-4C04-974A-5288CF9137DD}" destId="{DC352A18-713B-413E-832D-976F1BD565A4}" srcOrd="0" destOrd="0" presId="urn:microsoft.com/office/officeart/2005/8/layout/hierarchy3"/>
    <dgm:cxn modelId="{20C094D8-77A7-4D48-8BCC-32D617189F8F}" srcId="{09467E0C-3B59-4E8E-A606-BFF7D94F32BD}" destId="{33202C8A-47E2-4BDF-9811-85DAF1B88F0A}" srcOrd="1" destOrd="0" parTransId="{51F73F78-5F1D-4D37-A454-BB955D311E59}" sibTransId="{C7692C13-BB06-493B-8629-FA8BF55E5089}"/>
    <dgm:cxn modelId="{1F4542F0-C30A-4D68-BEA4-8A1CA4825925}" srcId="{09467E0C-3B59-4E8E-A606-BFF7D94F32BD}" destId="{4E504B4A-D8EE-4C04-974A-5288CF9137DD}" srcOrd="2" destOrd="0" parTransId="{698D9A29-E5C6-40AE-8A0A-D536A5645287}" sibTransId="{C5C3F430-2C5D-4883-8F10-5D6B2268677B}"/>
    <dgm:cxn modelId="{453ACE29-9B96-4661-B745-7C4874FC1C19}" type="presParOf" srcId="{98E4D0E9-4163-498F-A9BD-1A2BE7B65F17}" destId="{22E5EA9D-776E-459A-BCB2-6964160B8CCA}" srcOrd="0" destOrd="0" presId="urn:microsoft.com/office/officeart/2005/8/layout/hierarchy3"/>
    <dgm:cxn modelId="{8C7C44CF-56D7-46D2-A3A7-F411388D41A9}" type="presParOf" srcId="{22E5EA9D-776E-459A-BCB2-6964160B8CCA}" destId="{419CD888-C234-41AA-996C-C611FBCFBAF5}" srcOrd="0" destOrd="0" presId="urn:microsoft.com/office/officeart/2005/8/layout/hierarchy3"/>
    <dgm:cxn modelId="{82477CD2-8C19-42F6-BA2B-4ACFA97B3FA8}" type="presParOf" srcId="{419CD888-C234-41AA-996C-C611FBCFBAF5}" destId="{608573CC-6008-47DC-A759-5B148DD1A5A8}" srcOrd="0" destOrd="0" presId="urn:microsoft.com/office/officeart/2005/8/layout/hierarchy3"/>
    <dgm:cxn modelId="{D1279355-7873-442B-8B25-9927A0C1283B}" type="presParOf" srcId="{419CD888-C234-41AA-996C-C611FBCFBAF5}" destId="{D02076BC-D357-48C8-AA9A-D9EDC86D9632}" srcOrd="1" destOrd="0" presId="urn:microsoft.com/office/officeart/2005/8/layout/hierarchy3"/>
    <dgm:cxn modelId="{D24E0E88-5AA9-4E42-B6BD-6E1063679571}" type="presParOf" srcId="{22E5EA9D-776E-459A-BCB2-6964160B8CCA}" destId="{BB519A5F-2E96-445C-AE17-65108C92721E}" srcOrd="1" destOrd="0" presId="urn:microsoft.com/office/officeart/2005/8/layout/hierarchy3"/>
    <dgm:cxn modelId="{05849EC4-2EA3-4108-AFBE-D08770225D2B}" type="presParOf" srcId="{98E4D0E9-4163-498F-A9BD-1A2BE7B65F17}" destId="{36DBE39C-3498-4372-B363-FC4ACFD4A477}" srcOrd="1" destOrd="0" presId="urn:microsoft.com/office/officeart/2005/8/layout/hierarchy3"/>
    <dgm:cxn modelId="{959FBBCE-9A58-4CF6-BC5A-4FFC512CDED6}" type="presParOf" srcId="{36DBE39C-3498-4372-B363-FC4ACFD4A477}" destId="{5B13E688-0E19-4D7D-B08D-0E8BFC9F89A5}" srcOrd="0" destOrd="0" presId="urn:microsoft.com/office/officeart/2005/8/layout/hierarchy3"/>
    <dgm:cxn modelId="{85FC031F-65AA-4138-A2B7-F982247CCBA0}" type="presParOf" srcId="{5B13E688-0E19-4D7D-B08D-0E8BFC9F89A5}" destId="{D341494D-A3AC-402B-B544-61464ACDACDD}" srcOrd="0" destOrd="0" presId="urn:microsoft.com/office/officeart/2005/8/layout/hierarchy3"/>
    <dgm:cxn modelId="{137007FF-4465-4B89-BD87-F6CB44B5EA9A}" type="presParOf" srcId="{5B13E688-0E19-4D7D-B08D-0E8BFC9F89A5}" destId="{F222D077-C1DE-464B-B944-4ECB52DDB51E}" srcOrd="1" destOrd="0" presId="urn:microsoft.com/office/officeart/2005/8/layout/hierarchy3"/>
    <dgm:cxn modelId="{34442DCE-0424-463B-BEC3-74C3DE753B1F}" type="presParOf" srcId="{36DBE39C-3498-4372-B363-FC4ACFD4A477}" destId="{7A10A562-86FA-4029-8CCE-158AC9407AF4}" srcOrd="1" destOrd="0" presId="urn:microsoft.com/office/officeart/2005/8/layout/hierarchy3"/>
    <dgm:cxn modelId="{B8412430-39B0-4B7D-915A-B8F8CFE6361A}" type="presParOf" srcId="{98E4D0E9-4163-498F-A9BD-1A2BE7B65F17}" destId="{3F11A624-62CB-466D-BA5B-F37E7A07B19A}" srcOrd="2" destOrd="0" presId="urn:microsoft.com/office/officeart/2005/8/layout/hierarchy3"/>
    <dgm:cxn modelId="{906A92F9-31C0-4273-A2E6-0E12C2A4FD49}" type="presParOf" srcId="{3F11A624-62CB-466D-BA5B-F37E7A07B19A}" destId="{4CCF0FC9-0E07-49AD-A880-F03F955149F9}" srcOrd="0" destOrd="0" presId="urn:microsoft.com/office/officeart/2005/8/layout/hierarchy3"/>
    <dgm:cxn modelId="{84A6C5DF-863C-4684-88CF-522B15657995}" type="presParOf" srcId="{4CCF0FC9-0E07-49AD-A880-F03F955149F9}" destId="{DC352A18-713B-413E-832D-976F1BD565A4}" srcOrd="0" destOrd="0" presId="urn:microsoft.com/office/officeart/2005/8/layout/hierarchy3"/>
    <dgm:cxn modelId="{0C1D3DE1-FEF5-49AF-BFBC-E6258F249322}" type="presParOf" srcId="{4CCF0FC9-0E07-49AD-A880-F03F955149F9}" destId="{11CA829A-F586-4488-8FA4-1C8C48EDAF76}" srcOrd="1" destOrd="0" presId="urn:microsoft.com/office/officeart/2005/8/layout/hierarchy3"/>
    <dgm:cxn modelId="{BC3F080C-0739-4F3D-9716-A1C652AEBB09}" type="presParOf" srcId="{3F11A624-62CB-466D-BA5B-F37E7A07B19A}" destId="{499C1ECD-CF37-4F1E-BDD5-52C4E00F9BF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A4C84B-21A7-44B2-842A-DED80B3E929C}" type="doc">
      <dgm:prSet loTypeId="urn:microsoft.com/office/officeart/2005/8/layout/lProcess3" loCatId="process" qsTypeId="urn:microsoft.com/office/officeart/2005/8/quickstyle/simple4" qsCatId="simple" csTypeId="urn:microsoft.com/office/officeart/2005/8/colors/colorful1#1" csCatId="colorful"/>
      <dgm:spPr/>
      <dgm:t>
        <a:bodyPr/>
        <a:lstStyle/>
        <a:p>
          <a:endParaRPr lang="en-IN"/>
        </a:p>
      </dgm:t>
    </dgm:pt>
    <dgm:pt modelId="{34113DF1-6935-4F79-970D-4F69461E62FE}">
      <dgm:prSet/>
      <dgm:spPr/>
      <dgm:t>
        <a:bodyPr/>
        <a:lstStyle/>
        <a:p>
          <a:r>
            <a:rPr lang="en-US"/>
            <a:t>Listen</a:t>
          </a:r>
          <a:endParaRPr lang="en-IN"/>
        </a:p>
      </dgm:t>
    </dgm:pt>
    <dgm:pt modelId="{2DFDF322-267D-457C-B887-7CD46E9F1C5F}" type="parTrans" cxnId="{539CEA89-DB36-40E5-A17A-B67051BEE003}">
      <dgm:prSet/>
      <dgm:spPr/>
      <dgm:t>
        <a:bodyPr/>
        <a:lstStyle/>
        <a:p>
          <a:endParaRPr lang="en-IN"/>
        </a:p>
      </dgm:t>
    </dgm:pt>
    <dgm:pt modelId="{6E4807D6-5598-4D04-B15A-AB164A8334D1}" type="sibTrans" cxnId="{539CEA89-DB36-40E5-A17A-B67051BEE003}">
      <dgm:prSet/>
      <dgm:spPr/>
      <dgm:t>
        <a:bodyPr/>
        <a:lstStyle/>
        <a:p>
          <a:endParaRPr lang="en-IN"/>
        </a:p>
      </dgm:t>
    </dgm:pt>
    <dgm:pt modelId="{02BC9E90-B50B-42C4-9556-7A8C9C2C8473}">
      <dgm:prSet/>
      <dgm:spPr/>
      <dgm:t>
        <a:bodyPr/>
        <a:lstStyle/>
        <a:p>
          <a:r>
            <a:rPr lang="en-US"/>
            <a:t>Protect</a:t>
          </a:r>
          <a:endParaRPr lang="en-IN"/>
        </a:p>
      </dgm:t>
    </dgm:pt>
    <dgm:pt modelId="{3BEEF6AB-197B-4916-99E9-812A36568DBC}" type="parTrans" cxnId="{44736421-AC0E-41D0-B191-91206B67D350}">
      <dgm:prSet/>
      <dgm:spPr/>
      <dgm:t>
        <a:bodyPr/>
        <a:lstStyle/>
        <a:p>
          <a:endParaRPr lang="en-IN"/>
        </a:p>
      </dgm:t>
    </dgm:pt>
    <dgm:pt modelId="{595B4FC6-79A0-412D-A2CE-CC0371A98A90}" type="sibTrans" cxnId="{44736421-AC0E-41D0-B191-91206B67D350}">
      <dgm:prSet/>
      <dgm:spPr/>
      <dgm:t>
        <a:bodyPr/>
        <a:lstStyle/>
        <a:p>
          <a:endParaRPr lang="en-IN"/>
        </a:p>
      </dgm:t>
    </dgm:pt>
    <dgm:pt modelId="{C0EFAB85-1052-458D-A5CC-C48EE0C99E57}">
      <dgm:prSet/>
      <dgm:spPr/>
      <dgm:t>
        <a:bodyPr/>
        <a:lstStyle/>
        <a:p>
          <a:r>
            <a:rPr lang="en-US"/>
            <a:t>Connect</a:t>
          </a:r>
          <a:endParaRPr lang="en-IN"/>
        </a:p>
      </dgm:t>
    </dgm:pt>
    <dgm:pt modelId="{8CB0DA65-4ED2-4325-B2B9-F8F65C40FA52}" type="parTrans" cxnId="{710AC1D5-EB74-4891-846B-6DE3D1B94A88}">
      <dgm:prSet/>
      <dgm:spPr/>
      <dgm:t>
        <a:bodyPr/>
        <a:lstStyle/>
        <a:p>
          <a:endParaRPr lang="en-IN"/>
        </a:p>
      </dgm:t>
    </dgm:pt>
    <dgm:pt modelId="{E9344BE9-2104-43AB-9622-BDF53C270772}" type="sibTrans" cxnId="{710AC1D5-EB74-4891-846B-6DE3D1B94A88}">
      <dgm:prSet/>
      <dgm:spPr/>
      <dgm:t>
        <a:bodyPr/>
        <a:lstStyle/>
        <a:p>
          <a:endParaRPr lang="en-IN"/>
        </a:p>
      </dgm:t>
    </dgm:pt>
    <dgm:pt modelId="{E2CE8504-F21C-4183-9E99-6B970DD0E0D6}">
      <dgm:prSet/>
      <dgm:spPr/>
      <dgm:t>
        <a:bodyPr/>
        <a:lstStyle/>
        <a:p>
          <a:r>
            <a:rPr lang="en-US"/>
            <a:t>Model</a:t>
          </a:r>
          <a:endParaRPr lang="en-IN"/>
        </a:p>
      </dgm:t>
    </dgm:pt>
    <dgm:pt modelId="{5C8B0FB9-D36C-464B-94EB-879C72B1E44D}" type="parTrans" cxnId="{C080BCEB-9FC6-4FC5-B72B-39A5BF3ABC0F}">
      <dgm:prSet/>
      <dgm:spPr/>
      <dgm:t>
        <a:bodyPr/>
        <a:lstStyle/>
        <a:p>
          <a:endParaRPr lang="en-IN"/>
        </a:p>
      </dgm:t>
    </dgm:pt>
    <dgm:pt modelId="{3CB038BD-C70B-4BA9-9ABB-24C02E99837F}" type="sibTrans" cxnId="{C080BCEB-9FC6-4FC5-B72B-39A5BF3ABC0F}">
      <dgm:prSet/>
      <dgm:spPr/>
      <dgm:t>
        <a:bodyPr/>
        <a:lstStyle/>
        <a:p>
          <a:endParaRPr lang="en-IN"/>
        </a:p>
      </dgm:t>
    </dgm:pt>
    <dgm:pt modelId="{C4068BE3-F498-4F2E-9E67-B848989F4D91}">
      <dgm:prSet/>
      <dgm:spPr/>
      <dgm:t>
        <a:bodyPr/>
        <a:lstStyle/>
        <a:p>
          <a:r>
            <a:rPr lang="en-US" dirty="0"/>
            <a:t>Teach</a:t>
          </a:r>
          <a:endParaRPr lang="en-IN" dirty="0"/>
        </a:p>
      </dgm:t>
    </dgm:pt>
    <dgm:pt modelId="{DAFFC9B3-371B-450A-8E9F-B9FA05A080D7}" type="parTrans" cxnId="{8074B8C7-D236-4CBF-9F71-65E4CBF176C8}">
      <dgm:prSet/>
      <dgm:spPr/>
      <dgm:t>
        <a:bodyPr/>
        <a:lstStyle/>
        <a:p>
          <a:endParaRPr lang="en-IN"/>
        </a:p>
      </dgm:t>
    </dgm:pt>
    <dgm:pt modelId="{2708C349-D064-4CEF-A66D-70DF870EB795}" type="sibTrans" cxnId="{8074B8C7-D236-4CBF-9F71-65E4CBF176C8}">
      <dgm:prSet/>
      <dgm:spPr/>
      <dgm:t>
        <a:bodyPr/>
        <a:lstStyle/>
        <a:p>
          <a:endParaRPr lang="en-IN"/>
        </a:p>
      </dgm:t>
    </dgm:pt>
    <dgm:pt modelId="{0D0EEAA3-CB21-49C7-8F8E-3C799F489C28}" type="pres">
      <dgm:prSet presAssocID="{85A4C84B-21A7-44B2-842A-DED80B3E929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CD104A-F6B2-4EB5-9B0A-92D3A230B049}" type="pres">
      <dgm:prSet presAssocID="{34113DF1-6935-4F79-970D-4F69461E62FE}" presName="horFlow" presStyleCnt="0"/>
      <dgm:spPr/>
    </dgm:pt>
    <dgm:pt modelId="{A2BE8ABA-FEE0-4977-9BE3-5F332D29EFCD}" type="pres">
      <dgm:prSet presAssocID="{34113DF1-6935-4F79-970D-4F69461E62FE}" presName="bigChev" presStyleLbl="node1" presStyleIdx="0" presStyleCnt="5"/>
      <dgm:spPr/>
      <dgm:t>
        <a:bodyPr/>
        <a:lstStyle/>
        <a:p>
          <a:endParaRPr lang="en-US"/>
        </a:p>
      </dgm:t>
    </dgm:pt>
    <dgm:pt modelId="{E6DE8ABF-57ED-4C41-9C61-38D73F71E453}" type="pres">
      <dgm:prSet presAssocID="{34113DF1-6935-4F79-970D-4F69461E62FE}" presName="vSp" presStyleCnt="0"/>
      <dgm:spPr/>
    </dgm:pt>
    <dgm:pt modelId="{60BCC742-4221-414C-9F87-520D6760D5BB}" type="pres">
      <dgm:prSet presAssocID="{02BC9E90-B50B-42C4-9556-7A8C9C2C8473}" presName="horFlow" presStyleCnt="0"/>
      <dgm:spPr/>
    </dgm:pt>
    <dgm:pt modelId="{59B9A7D3-B7F2-4B1B-9522-52880579A39D}" type="pres">
      <dgm:prSet presAssocID="{02BC9E90-B50B-42C4-9556-7A8C9C2C8473}" presName="bigChev" presStyleLbl="node1" presStyleIdx="1" presStyleCnt="5"/>
      <dgm:spPr/>
      <dgm:t>
        <a:bodyPr/>
        <a:lstStyle/>
        <a:p>
          <a:endParaRPr lang="en-US"/>
        </a:p>
      </dgm:t>
    </dgm:pt>
    <dgm:pt modelId="{B9266402-D008-459B-A74D-8FF2BAA48DF2}" type="pres">
      <dgm:prSet presAssocID="{02BC9E90-B50B-42C4-9556-7A8C9C2C8473}" presName="vSp" presStyleCnt="0"/>
      <dgm:spPr/>
    </dgm:pt>
    <dgm:pt modelId="{DE3F3EED-0D25-4C04-95CE-214DEA0F7935}" type="pres">
      <dgm:prSet presAssocID="{C0EFAB85-1052-458D-A5CC-C48EE0C99E57}" presName="horFlow" presStyleCnt="0"/>
      <dgm:spPr/>
    </dgm:pt>
    <dgm:pt modelId="{5D953A5C-EF24-4250-9A3E-E6829CA66C51}" type="pres">
      <dgm:prSet presAssocID="{C0EFAB85-1052-458D-A5CC-C48EE0C99E57}" presName="bigChev" presStyleLbl="node1" presStyleIdx="2" presStyleCnt="5"/>
      <dgm:spPr/>
      <dgm:t>
        <a:bodyPr/>
        <a:lstStyle/>
        <a:p>
          <a:endParaRPr lang="en-US"/>
        </a:p>
      </dgm:t>
    </dgm:pt>
    <dgm:pt modelId="{EB5872FC-30A8-4086-915F-B1099BCEA890}" type="pres">
      <dgm:prSet presAssocID="{C0EFAB85-1052-458D-A5CC-C48EE0C99E57}" presName="vSp" presStyleCnt="0"/>
      <dgm:spPr/>
    </dgm:pt>
    <dgm:pt modelId="{B4355AB2-2B76-4870-8F4A-4E57741C1DE9}" type="pres">
      <dgm:prSet presAssocID="{E2CE8504-F21C-4183-9E99-6B970DD0E0D6}" presName="horFlow" presStyleCnt="0"/>
      <dgm:spPr/>
    </dgm:pt>
    <dgm:pt modelId="{8A855E57-627C-466F-9984-5475AA20B179}" type="pres">
      <dgm:prSet presAssocID="{E2CE8504-F21C-4183-9E99-6B970DD0E0D6}" presName="bigChev" presStyleLbl="node1" presStyleIdx="3" presStyleCnt="5"/>
      <dgm:spPr/>
      <dgm:t>
        <a:bodyPr/>
        <a:lstStyle/>
        <a:p>
          <a:endParaRPr lang="en-US"/>
        </a:p>
      </dgm:t>
    </dgm:pt>
    <dgm:pt modelId="{B70A8702-9452-43FD-AC29-72BBBFABDE16}" type="pres">
      <dgm:prSet presAssocID="{E2CE8504-F21C-4183-9E99-6B970DD0E0D6}" presName="vSp" presStyleCnt="0"/>
      <dgm:spPr/>
    </dgm:pt>
    <dgm:pt modelId="{CA8581AC-34E4-41FB-9236-DE1C2E7379FF}" type="pres">
      <dgm:prSet presAssocID="{C4068BE3-F498-4F2E-9E67-B848989F4D91}" presName="horFlow" presStyleCnt="0"/>
      <dgm:spPr/>
    </dgm:pt>
    <dgm:pt modelId="{B21EE642-9D6C-457E-A163-3669A15E7E52}" type="pres">
      <dgm:prSet presAssocID="{C4068BE3-F498-4F2E-9E67-B848989F4D91}" presName="bigChev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44736421-AC0E-41D0-B191-91206B67D350}" srcId="{85A4C84B-21A7-44B2-842A-DED80B3E929C}" destId="{02BC9E90-B50B-42C4-9556-7A8C9C2C8473}" srcOrd="1" destOrd="0" parTransId="{3BEEF6AB-197B-4916-99E9-812A36568DBC}" sibTransId="{595B4FC6-79A0-412D-A2CE-CC0371A98A90}"/>
    <dgm:cxn modelId="{539CEA89-DB36-40E5-A17A-B67051BEE003}" srcId="{85A4C84B-21A7-44B2-842A-DED80B3E929C}" destId="{34113DF1-6935-4F79-970D-4F69461E62FE}" srcOrd="0" destOrd="0" parTransId="{2DFDF322-267D-457C-B887-7CD46E9F1C5F}" sibTransId="{6E4807D6-5598-4D04-B15A-AB164A8334D1}"/>
    <dgm:cxn modelId="{49B98F4B-DFF5-4CB5-A8E9-9EFE33918243}" type="presOf" srcId="{02BC9E90-B50B-42C4-9556-7A8C9C2C8473}" destId="{59B9A7D3-B7F2-4B1B-9522-52880579A39D}" srcOrd="0" destOrd="0" presId="urn:microsoft.com/office/officeart/2005/8/layout/lProcess3"/>
    <dgm:cxn modelId="{A8E7B015-8096-4864-A6E3-4CA69B626991}" type="presOf" srcId="{85A4C84B-21A7-44B2-842A-DED80B3E929C}" destId="{0D0EEAA3-CB21-49C7-8F8E-3C799F489C28}" srcOrd="0" destOrd="0" presId="urn:microsoft.com/office/officeart/2005/8/layout/lProcess3"/>
    <dgm:cxn modelId="{AE06C61B-E70B-460A-AC9D-8F0071B39971}" type="presOf" srcId="{C4068BE3-F498-4F2E-9E67-B848989F4D91}" destId="{B21EE642-9D6C-457E-A163-3669A15E7E52}" srcOrd="0" destOrd="0" presId="urn:microsoft.com/office/officeart/2005/8/layout/lProcess3"/>
    <dgm:cxn modelId="{8074B8C7-D236-4CBF-9F71-65E4CBF176C8}" srcId="{85A4C84B-21A7-44B2-842A-DED80B3E929C}" destId="{C4068BE3-F498-4F2E-9E67-B848989F4D91}" srcOrd="4" destOrd="0" parTransId="{DAFFC9B3-371B-450A-8E9F-B9FA05A080D7}" sibTransId="{2708C349-D064-4CEF-A66D-70DF870EB795}"/>
    <dgm:cxn modelId="{25593BEC-3B32-48BF-8971-62DEF8F50672}" type="presOf" srcId="{E2CE8504-F21C-4183-9E99-6B970DD0E0D6}" destId="{8A855E57-627C-466F-9984-5475AA20B179}" srcOrd="0" destOrd="0" presId="urn:microsoft.com/office/officeart/2005/8/layout/lProcess3"/>
    <dgm:cxn modelId="{C080BCEB-9FC6-4FC5-B72B-39A5BF3ABC0F}" srcId="{85A4C84B-21A7-44B2-842A-DED80B3E929C}" destId="{E2CE8504-F21C-4183-9E99-6B970DD0E0D6}" srcOrd="3" destOrd="0" parTransId="{5C8B0FB9-D36C-464B-94EB-879C72B1E44D}" sibTransId="{3CB038BD-C70B-4BA9-9ABB-24C02E99837F}"/>
    <dgm:cxn modelId="{710AC1D5-EB74-4891-846B-6DE3D1B94A88}" srcId="{85A4C84B-21A7-44B2-842A-DED80B3E929C}" destId="{C0EFAB85-1052-458D-A5CC-C48EE0C99E57}" srcOrd="2" destOrd="0" parTransId="{8CB0DA65-4ED2-4325-B2B9-F8F65C40FA52}" sibTransId="{E9344BE9-2104-43AB-9622-BDF53C270772}"/>
    <dgm:cxn modelId="{9C083A5D-6BA1-4395-BCA8-A43A80434BE3}" type="presOf" srcId="{C0EFAB85-1052-458D-A5CC-C48EE0C99E57}" destId="{5D953A5C-EF24-4250-9A3E-E6829CA66C51}" srcOrd="0" destOrd="0" presId="urn:microsoft.com/office/officeart/2005/8/layout/lProcess3"/>
    <dgm:cxn modelId="{285C45A8-F845-41E5-B22F-B9A03B82D536}" type="presOf" srcId="{34113DF1-6935-4F79-970D-4F69461E62FE}" destId="{A2BE8ABA-FEE0-4977-9BE3-5F332D29EFCD}" srcOrd="0" destOrd="0" presId="urn:microsoft.com/office/officeart/2005/8/layout/lProcess3"/>
    <dgm:cxn modelId="{57C8F07A-E607-4264-B3BA-2112DB3A77A4}" type="presParOf" srcId="{0D0EEAA3-CB21-49C7-8F8E-3C799F489C28}" destId="{A9CD104A-F6B2-4EB5-9B0A-92D3A230B049}" srcOrd="0" destOrd="0" presId="urn:microsoft.com/office/officeart/2005/8/layout/lProcess3"/>
    <dgm:cxn modelId="{1A0EEC57-67DD-4AA5-A60B-FA6F0CB103A6}" type="presParOf" srcId="{A9CD104A-F6B2-4EB5-9B0A-92D3A230B049}" destId="{A2BE8ABA-FEE0-4977-9BE3-5F332D29EFCD}" srcOrd="0" destOrd="0" presId="urn:microsoft.com/office/officeart/2005/8/layout/lProcess3"/>
    <dgm:cxn modelId="{5A469182-EBF6-4905-8FED-CE24F4C84C23}" type="presParOf" srcId="{0D0EEAA3-CB21-49C7-8F8E-3C799F489C28}" destId="{E6DE8ABF-57ED-4C41-9C61-38D73F71E453}" srcOrd="1" destOrd="0" presId="urn:microsoft.com/office/officeart/2005/8/layout/lProcess3"/>
    <dgm:cxn modelId="{3C58E176-15CA-4117-B1A5-95FE0EDC1288}" type="presParOf" srcId="{0D0EEAA3-CB21-49C7-8F8E-3C799F489C28}" destId="{60BCC742-4221-414C-9F87-520D6760D5BB}" srcOrd="2" destOrd="0" presId="urn:microsoft.com/office/officeart/2005/8/layout/lProcess3"/>
    <dgm:cxn modelId="{D88C1E08-A3AE-4FA9-ACB8-A9ACC319F1B3}" type="presParOf" srcId="{60BCC742-4221-414C-9F87-520D6760D5BB}" destId="{59B9A7D3-B7F2-4B1B-9522-52880579A39D}" srcOrd="0" destOrd="0" presId="urn:microsoft.com/office/officeart/2005/8/layout/lProcess3"/>
    <dgm:cxn modelId="{639F79BD-F965-47FE-BB18-5B1F08094773}" type="presParOf" srcId="{0D0EEAA3-CB21-49C7-8F8E-3C799F489C28}" destId="{B9266402-D008-459B-A74D-8FF2BAA48DF2}" srcOrd="3" destOrd="0" presId="urn:microsoft.com/office/officeart/2005/8/layout/lProcess3"/>
    <dgm:cxn modelId="{0E0CEBD6-927D-4C0E-BF84-30379BB3DD47}" type="presParOf" srcId="{0D0EEAA3-CB21-49C7-8F8E-3C799F489C28}" destId="{DE3F3EED-0D25-4C04-95CE-214DEA0F7935}" srcOrd="4" destOrd="0" presId="urn:microsoft.com/office/officeart/2005/8/layout/lProcess3"/>
    <dgm:cxn modelId="{DAA0E338-50FA-49DF-A511-1B14F3477874}" type="presParOf" srcId="{DE3F3EED-0D25-4C04-95CE-214DEA0F7935}" destId="{5D953A5C-EF24-4250-9A3E-E6829CA66C51}" srcOrd="0" destOrd="0" presId="urn:microsoft.com/office/officeart/2005/8/layout/lProcess3"/>
    <dgm:cxn modelId="{F1AD91A9-8839-409D-BCD2-24640C0AE539}" type="presParOf" srcId="{0D0EEAA3-CB21-49C7-8F8E-3C799F489C28}" destId="{EB5872FC-30A8-4086-915F-B1099BCEA890}" srcOrd="5" destOrd="0" presId="urn:microsoft.com/office/officeart/2005/8/layout/lProcess3"/>
    <dgm:cxn modelId="{0784A75A-D686-4AC6-BFFB-2C2AE3EDD9D5}" type="presParOf" srcId="{0D0EEAA3-CB21-49C7-8F8E-3C799F489C28}" destId="{B4355AB2-2B76-4870-8F4A-4E57741C1DE9}" srcOrd="6" destOrd="0" presId="urn:microsoft.com/office/officeart/2005/8/layout/lProcess3"/>
    <dgm:cxn modelId="{A2F91BD2-637B-47D6-89DC-9D6303BF9790}" type="presParOf" srcId="{B4355AB2-2B76-4870-8F4A-4E57741C1DE9}" destId="{8A855E57-627C-466F-9984-5475AA20B179}" srcOrd="0" destOrd="0" presId="urn:microsoft.com/office/officeart/2005/8/layout/lProcess3"/>
    <dgm:cxn modelId="{E08C8A1F-C160-4A55-A84E-9985A2871271}" type="presParOf" srcId="{0D0EEAA3-CB21-49C7-8F8E-3C799F489C28}" destId="{B70A8702-9452-43FD-AC29-72BBBFABDE16}" srcOrd="7" destOrd="0" presId="urn:microsoft.com/office/officeart/2005/8/layout/lProcess3"/>
    <dgm:cxn modelId="{52C717EF-E15A-44D6-8176-D6BE6B8F60F8}" type="presParOf" srcId="{0D0EEAA3-CB21-49C7-8F8E-3C799F489C28}" destId="{CA8581AC-34E4-41FB-9236-DE1C2E7379FF}" srcOrd="8" destOrd="0" presId="urn:microsoft.com/office/officeart/2005/8/layout/lProcess3"/>
    <dgm:cxn modelId="{DC3E8F80-D7AE-48FD-986A-C2A57096E12D}" type="presParOf" srcId="{CA8581AC-34E4-41FB-9236-DE1C2E7379FF}" destId="{B21EE642-9D6C-457E-A163-3669A15E7E5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233FC1-6086-48D6-AC06-7FE5B715BC47}" type="doc">
      <dgm:prSet loTypeId="urn:microsoft.com/office/officeart/2005/8/layout/hProcess9" loCatId="process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IN"/>
        </a:p>
      </dgm:t>
    </dgm:pt>
    <dgm:pt modelId="{77F122BF-1016-4EAC-ADBF-D40BF82DFAEE}">
      <dgm:prSet/>
      <dgm:spPr>
        <a:solidFill>
          <a:srgbClr val="C00000"/>
        </a:solidFill>
      </dgm:spPr>
      <dgm:t>
        <a:bodyPr/>
        <a:lstStyle/>
        <a:p>
          <a:r>
            <a:rPr lang="en-IN" b="1"/>
            <a:t>Breath</a:t>
          </a:r>
          <a:endParaRPr lang="en-IN"/>
        </a:p>
      </dgm:t>
    </dgm:pt>
    <dgm:pt modelId="{C3E815CF-3B2F-4662-8DE6-53B4E80D5795}" type="parTrans" cxnId="{0B6EDEAD-42DC-4FD6-A61F-BC10EEBDB4C4}">
      <dgm:prSet/>
      <dgm:spPr/>
      <dgm:t>
        <a:bodyPr/>
        <a:lstStyle/>
        <a:p>
          <a:endParaRPr lang="en-IN"/>
        </a:p>
      </dgm:t>
    </dgm:pt>
    <dgm:pt modelId="{818E112E-31AB-4085-AD7E-DE3B0A98D94D}" type="sibTrans" cxnId="{0B6EDEAD-42DC-4FD6-A61F-BC10EEBDB4C4}">
      <dgm:prSet/>
      <dgm:spPr/>
      <dgm:t>
        <a:bodyPr/>
        <a:lstStyle/>
        <a:p>
          <a:endParaRPr lang="en-IN"/>
        </a:p>
      </dgm:t>
    </dgm:pt>
    <dgm:pt modelId="{F6BC7EBE-D4A2-4EEE-A74A-1E12BC2081E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IN" b="1"/>
            <a:t>Body</a:t>
          </a:r>
          <a:endParaRPr lang="en-IN"/>
        </a:p>
      </dgm:t>
    </dgm:pt>
    <dgm:pt modelId="{F705BAB2-5253-4213-AC86-A9B0DAF20164}" type="parTrans" cxnId="{9B715176-4770-4631-9BCF-EB02B2FBB328}">
      <dgm:prSet/>
      <dgm:spPr/>
      <dgm:t>
        <a:bodyPr/>
        <a:lstStyle/>
        <a:p>
          <a:endParaRPr lang="en-IN"/>
        </a:p>
      </dgm:t>
    </dgm:pt>
    <dgm:pt modelId="{C3CCCAB2-12FF-448F-B67A-D8A341887523}" type="sibTrans" cxnId="{9B715176-4770-4631-9BCF-EB02B2FBB328}">
      <dgm:prSet/>
      <dgm:spPr/>
      <dgm:t>
        <a:bodyPr/>
        <a:lstStyle/>
        <a:p>
          <a:endParaRPr lang="en-IN"/>
        </a:p>
      </dgm:t>
    </dgm:pt>
    <dgm:pt modelId="{8857D33B-FC89-4258-B7B9-2D77BFA45553}">
      <dgm:prSet/>
      <dgm:spPr>
        <a:solidFill>
          <a:srgbClr val="002060"/>
        </a:solidFill>
      </dgm:spPr>
      <dgm:t>
        <a:bodyPr/>
        <a:lstStyle/>
        <a:p>
          <a:r>
            <a:rPr lang="en-IN" b="1"/>
            <a:t>Thoughts</a:t>
          </a:r>
          <a:endParaRPr lang="en-IN"/>
        </a:p>
      </dgm:t>
    </dgm:pt>
    <dgm:pt modelId="{A9A6CDA3-2C0D-42D5-991C-6A6B43906CE8}" type="parTrans" cxnId="{75CE2B9D-7E20-4D02-B9B2-A43BD3CE9171}">
      <dgm:prSet/>
      <dgm:spPr/>
      <dgm:t>
        <a:bodyPr/>
        <a:lstStyle/>
        <a:p>
          <a:endParaRPr lang="en-IN"/>
        </a:p>
      </dgm:t>
    </dgm:pt>
    <dgm:pt modelId="{4CBFC6AF-89DC-47C4-BE70-64029E8FFEE8}" type="sibTrans" cxnId="{75CE2B9D-7E20-4D02-B9B2-A43BD3CE9171}">
      <dgm:prSet/>
      <dgm:spPr/>
      <dgm:t>
        <a:bodyPr/>
        <a:lstStyle/>
        <a:p>
          <a:endParaRPr lang="en-IN"/>
        </a:p>
      </dgm:t>
    </dgm:pt>
    <dgm:pt modelId="{CE294080-2595-4977-8298-016000C3E9C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N" b="1"/>
            <a:t>Emotions</a:t>
          </a:r>
          <a:endParaRPr lang="en-IN"/>
        </a:p>
      </dgm:t>
    </dgm:pt>
    <dgm:pt modelId="{7195D5AA-6031-42F3-AB62-50D4E7176790}" type="parTrans" cxnId="{408DC1FA-366D-4AF5-A9F3-1D9AD293D93A}">
      <dgm:prSet/>
      <dgm:spPr/>
      <dgm:t>
        <a:bodyPr/>
        <a:lstStyle/>
        <a:p>
          <a:endParaRPr lang="en-IN"/>
        </a:p>
      </dgm:t>
    </dgm:pt>
    <dgm:pt modelId="{8DBA4781-545E-4C6B-900A-18437AC07801}" type="sibTrans" cxnId="{408DC1FA-366D-4AF5-A9F3-1D9AD293D93A}">
      <dgm:prSet/>
      <dgm:spPr/>
      <dgm:t>
        <a:bodyPr/>
        <a:lstStyle/>
        <a:p>
          <a:endParaRPr lang="en-IN"/>
        </a:p>
      </dgm:t>
    </dgm:pt>
    <dgm:pt modelId="{78A9925A-B784-408E-BAF9-ADF074215079}">
      <dgm:prSet/>
      <dgm:spPr/>
      <dgm:t>
        <a:bodyPr/>
        <a:lstStyle/>
        <a:p>
          <a:r>
            <a:rPr lang="en-IN" b="1"/>
            <a:t>Surroundings </a:t>
          </a:r>
          <a:endParaRPr lang="en-IN"/>
        </a:p>
      </dgm:t>
    </dgm:pt>
    <dgm:pt modelId="{A64EAB31-0DB7-4389-9245-B0A10438B1D2}" type="parTrans" cxnId="{D76BF520-A427-407E-A4FD-F4BAE00BCAA9}">
      <dgm:prSet/>
      <dgm:spPr/>
      <dgm:t>
        <a:bodyPr/>
        <a:lstStyle/>
        <a:p>
          <a:endParaRPr lang="en-IN"/>
        </a:p>
      </dgm:t>
    </dgm:pt>
    <dgm:pt modelId="{694E6633-0CF0-4D17-8F90-D301522EC5B3}" type="sibTrans" cxnId="{D76BF520-A427-407E-A4FD-F4BAE00BCAA9}">
      <dgm:prSet/>
      <dgm:spPr/>
      <dgm:t>
        <a:bodyPr/>
        <a:lstStyle/>
        <a:p>
          <a:endParaRPr lang="en-IN"/>
        </a:p>
      </dgm:t>
    </dgm:pt>
    <dgm:pt modelId="{D371048E-0337-4EA7-8509-649269F5159F}" type="pres">
      <dgm:prSet presAssocID="{8D233FC1-6086-48D6-AC06-7FE5B715BC4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D3D88B-D5B1-47D4-83CB-737DDFC32F3C}" type="pres">
      <dgm:prSet presAssocID="{8D233FC1-6086-48D6-AC06-7FE5B715BC47}" presName="arrow" presStyleLbl="bgShp" presStyleIdx="0" presStyleCnt="1"/>
      <dgm:spPr/>
    </dgm:pt>
    <dgm:pt modelId="{6944ACFE-0153-4A58-888F-1A240B31E48B}" type="pres">
      <dgm:prSet presAssocID="{8D233FC1-6086-48D6-AC06-7FE5B715BC47}" presName="linearProcess" presStyleCnt="0"/>
      <dgm:spPr/>
    </dgm:pt>
    <dgm:pt modelId="{7EAC677F-AD75-4281-8607-803BE8252BE9}" type="pres">
      <dgm:prSet presAssocID="{77F122BF-1016-4EAC-ADBF-D40BF82DFAEE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A47E2-D0B1-4E81-BDFB-06BEDAB55672}" type="pres">
      <dgm:prSet presAssocID="{818E112E-31AB-4085-AD7E-DE3B0A98D94D}" presName="sibTrans" presStyleCnt="0"/>
      <dgm:spPr/>
    </dgm:pt>
    <dgm:pt modelId="{DD41CD3D-9FF5-4808-B631-25CB0BF90FC0}" type="pres">
      <dgm:prSet presAssocID="{F6BC7EBE-D4A2-4EEE-A74A-1E12BC2081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F5EC3-DFD8-40F1-85FA-BABD1C07A82B}" type="pres">
      <dgm:prSet presAssocID="{C3CCCAB2-12FF-448F-B67A-D8A341887523}" presName="sibTrans" presStyleCnt="0"/>
      <dgm:spPr/>
    </dgm:pt>
    <dgm:pt modelId="{0626CE36-EB1B-4DD0-8386-612CD552035C}" type="pres">
      <dgm:prSet presAssocID="{8857D33B-FC89-4258-B7B9-2D77BFA4555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4DE54-097E-4659-8492-825C7E944656}" type="pres">
      <dgm:prSet presAssocID="{4CBFC6AF-89DC-47C4-BE70-64029E8FFEE8}" presName="sibTrans" presStyleCnt="0"/>
      <dgm:spPr/>
    </dgm:pt>
    <dgm:pt modelId="{DD73600C-DE1C-4291-9A17-3B323B6EA4BC}" type="pres">
      <dgm:prSet presAssocID="{CE294080-2595-4977-8298-016000C3E9CA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82F0E-2BAE-4359-88EB-C61878688F20}" type="pres">
      <dgm:prSet presAssocID="{8DBA4781-545E-4C6B-900A-18437AC07801}" presName="sibTrans" presStyleCnt="0"/>
      <dgm:spPr/>
    </dgm:pt>
    <dgm:pt modelId="{861F92B0-CC10-43F0-B370-363F3302FE22}" type="pres">
      <dgm:prSet presAssocID="{78A9925A-B784-408E-BAF9-ADF074215079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8DC1FA-366D-4AF5-A9F3-1D9AD293D93A}" srcId="{8D233FC1-6086-48D6-AC06-7FE5B715BC47}" destId="{CE294080-2595-4977-8298-016000C3E9CA}" srcOrd="3" destOrd="0" parTransId="{7195D5AA-6031-42F3-AB62-50D4E7176790}" sibTransId="{8DBA4781-545E-4C6B-900A-18437AC07801}"/>
    <dgm:cxn modelId="{75CE2B9D-7E20-4D02-B9B2-A43BD3CE9171}" srcId="{8D233FC1-6086-48D6-AC06-7FE5B715BC47}" destId="{8857D33B-FC89-4258-B7B9-2D77BFA45553}" srcOrd="2" destOrd="0" parTransId="{A9A6CDA3-2C0D-42D5-991C-6A6B43906CE8}" sibTransId="{4CBFC6AF-89DC-47C4-BE70-64029E8FFEE8}"/>
    <dgm:cxn modelId="{0B6EDEAD-42DC-4FD6-A61F-BC10EEBDB4C4}" srcId="{8D233FC1-6086-48D6-AC06-7FE5B715BC47}" destId="{77F122BF-1016-4EAC-ADBF-D40BF82DFAEE}" srcOrd="0" destOrd="0" parTransId="{C3E815CF-3B2F-4662-8DE6-53B4E80D5795}" sibTransId="{818E112E-31AB-4085-AD7E-DE3B0A98D94D}"/>
    <dgm:cxn modelId="{D76BF520-A427-407E-A4FD-F4BAE00BCAA9}" srcId="{8D233FC1-6086-48D6-AC06-7FE5B715BC47}" destId="{78A9925A-B784-408E-BAF9-ADF074215079}" srcOrd="4" destOrd="0" parTransId="{A64EAB31-0DB7-4389-9245-B0A10438B1D2}" sibTransId="{694E6633-0CF0-4D17-8F90-D301522EC5B3}"/>
    <dgm:cxn modelId="{364B535D-0BB8-48EB-ABAF-D5A96EEFA948}" type="presOf" srcId="{F6BC7EBE-D4A2-4EEE-A74A-1E12BC2081E6}" destId="{DD41CD3D-9FF5-4808-B631-25CB0BF90FC0}" srcOrd="0" destOrd="0" presId="urn:microsoft.com/office/officeart/2005/8/layout/hProcess9"/>
    <dgm:cxn modelId="{9DCB5611-9FF5-4F3C-8567-6EC11CD15DF3}" type="presOf" srcId="{CE294080-2595-4977-8298-016000C3E9CA}" destId="{DD73600C-DE1C-4291-9A17-3B323B6EA4BC}" srcOrd="0" destOrd="0" presId="urn:microsoft.com/office/officeart/2005/8/layout/hProcess9"/>
    <dgm:cxn modelId="{9B715176-4770-4631-9BCF-EB02B2FBB328}" srcId="{8D233FC1-6086-48D6-AC06-7FE5B715BC47}" destId="{F6BC7EBE-D4A2-4EEE-A74A-1E12BC2081E6}" srcOrd="1" destOrd="0" parTransId="{F705BAB2-5253-4213-AC86-A9B0DAF20164}" sibTransId="{C3CCCAB2-12FF-448F-B67A-D8A341887523}"/>
    <dgm:cxn modelId="{6FF8A9C4-76A7-4408-BFF7-0DB207D528C3}" type="presOf" srcId="{8D233FC1-6086-48D6-AC06-7FE5B715BC47}" destId="{D371048E-0337-4EA7-8509-649269F5159F}" srcOrd="0" destOrd="0" presId="urn:microsoft.com/office/officeart/2005/8/layout/hProcess9"/>
    <dgm:cxn modelId="{B3122C5D-9C14-41E1-B3C0-3A7E4416DE73}" type="presOf" srcId="{8857D33B-FC89-4258-B7B9-2D77BFA45553}" destId="{0626CE36-EB1B-4DD0-8386-612CD552035C}" srcOrd="0" destOrd="0" presId="urn:microsoft.com/office/officeart/2005/8/layout/hProcess9"/>
    <dgm:cxn modelId="{C33FF9CD-B1CC-4C15-B85E-DEC86E4A6AD9}" type="presOf" srcId="{77F122BF-1016-4EAC-ADBF-D40BF82DFAEE}" destId="{7EAC677F-AD75-4281-8607-803BE8252BE9}" srcOrd="0" destOrd="0" presId="urn:microsoft.com/office/officeart/2005/8/layout/hProcess9"/>
    <dgm:cxn modelId="{A54B3AA9-0F62-4733-9C78-2E4B52F3E500}" type="presOf" srcId="{78A9925A-B784-408E-BAF9-ADF074215079}" destId="{861F92B0-CC10-43F0-B370-363F3302FE22}" srcOrd="0" destOrd="0" presId="urn:microsoft.com/office/officeart/2005/8/layout/hProcess9"/>
    <dgm:cxn modelId="{DB09D315-5DB6-4815-8C3A-B9BB15F3154F}" type="presParOf" srcId="{D371048E-0337-4EA7-8509-649269F5159F}" destId="{5CD3D88B-D5B1-47D4-83CB-737DDFC32F3C}" srcOrd="0" destOrd="0" presId="urn:microsoft.com/office/officeart/2005/8/layout/hProcess9"/>
    <dgm:cxn modelId="{EB5AC6F1-44FA-48AC-9D75-FCD10BA54D0A}" type="presParOf" srcId="{D371048E-0337-4EA7-8509-649269F5159F}" destId="{6944ACFE-0153-4A58-888F-1A240B31E48B}" srcOrd="1" destOrd="0" presId="urn:microsoft.com/office/officeart/2005/8/layout/hProcess9"/>
    <dgm:cxn modelId="{D75F70CA-FFE5-4D10-98E1-82E8D2BC02C9}" type="presParOf" srcId="{6944ACFE-0153-4A58-888F-1A240B31E48B}" destId="{7EAC677F-AD75-4281-8607-803BE8252BE9}" srcOrd="0" destOrd="0" presId="urn:microsoft.com/office/officeart/2005/8/layout/hProcess9"/>
    <dgm:cxn modelId="{B4394FE1-F58A-406E-B949-0F1B1A1F6E6F}" type="presParOf" srcId="{6944ACFE-0153-4A58-888F-1A240B31E48B}" destId="{B05A47E2-D0B1-4E81-BDFB-06BEDAB55672}" srcOrd="1" destOrd="0" presId="urn:microsoft.com/office/officeart/2005/8/layout/hProcess9"/>
    <dgm:cxn modelId="{C435BAC8-1FCC-4474-A5C2-DF3C504398A2}" type="presParOf" srcId="{6944ACFE-0153-4A58-888F-1A240B31E48B}" destId="{DD41CD3D-9FF5-4808-B631-25CB0BF90FC0}" srcOrd="2" destOrd="0" presId="urn:microsoft.com/office/officeart/2005/8/layout/hProcess9"/>
    <dgm:cxn modelId="{993F21B2-8CE3-49B4-820E-E807165A6B62}" type="presParOf" srcId="{6944ACFE-0153-4A58-888F-1A240B31E48B}" destId="{8D7F5EC3-DFD8-40F1-85FA-BABD1C07A82B}" srcOrd="3" destOrd="0" presId="urn:microsoft.com/office/officeart/2005/8/layout/hProcess9"/>
    <dgm:cxn modelId="{E6E28550-167C-48A7-85C8-10C6D993390A}" type="presParOf" srcId="{6944ACFE-0153-4A58-888F-1A240B31E48B}" destId="{0626CE36-EB1B-4DD0-8386-612CD552035C}" srcOrd="4" destOrd="0" presId="urn:microsoft.com/office/officeart/2005/8/layout/hProcess9"/>
    <dgm:cxn modelId="{E26E1D1B-F197-40DD-B7FB-98E7487620B8}" type="presParOf" srcId="{6944ACFE-0153-4A58-888F-1A240B31E48B}" destId="{ACE4DE54-097E-4659-8492-825C7E944656}" srcOrd="5" destOrd="0" presId="urn:microsoft.com/office/officeart/2005/8/layout/hProcess9"/>
    <dgm:cxn modelId="{B74134C8-0234-400B-8BD7-483DF5B2E3F4}" type="presParOf" srcId="{6944ACFE-0153-4A58-888F-1A240B31E48B}" destId="{DD73600C-DE1C-4291-9A17-3B323B6EA4BC}" srcOrd="6" destOrd="0" presId="urn:microsoft.com/office/officeart/2005/8/layout/hProcess9"/>
    <dgm:cxn modelId="{988B2FB3-2CB6-406B-983A-02CD41BE3819}" type="presParOf" srcId="{6944ACFE-0153-4A58-888F-1A240B31E48B}" destId="{67482F0E-2BAE-4359-88EB-C61878688F20}" srcOrd="7" destOrd="0" presId="urn:microsoft.com/office/officeart/2005/8/layout/hProcess9"/>
    <dgm:cxn modelId="{6B17D11E-5AE9-46A7-9DEF-3554CFB1D8E9}" type="presParOf" srcId="{6944ACFE-0153-4A58-888F-1A240B31E48B}" destId="{861F92B0-CC10-43F0-B370-363F3302FE22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C29103-5807-4CF5-AA27-2C159BED51E0}" type="doc">
      <dgm:prSet loTypeId="urn:microsoft.com/office/officeart/2005/8/layout/cycle6" loCatId="relationship" qsTypeId="urn:microsoft.com/office/officeart/2005/8/quickstyle/simple4" qsCatId="simple" csTypeId="urn:microsoft.com/office/officeart/2005/8/colors/colorful1#3" csCatId="colorful" phldr="1"/>
      <dgm:spPr/>
      <dgm:t>
        <a:bodyPr/>
        <a:lstStyle/>
        <a:p>
          <a:endParaRPr lang="en-IN"/>
        </a:p>
      </dgm:t>
    </dgm:pt>
    <dgm:pt modelId="{5FB3E5F5-8805-49F0-A851-3BB327E1365E}">
      <dgm:prSet/>
      <dgm:spPr/>
      <dgm:t>
        <a:bodyPr/>
        <a:lstStyle/>
        <a:p>
          <a:r>
            <a:rPr lang="en-IN"/>
            <a:t>C = Chest and Abdomen</a:t>
          </a:r>
        </a:p>
      </dgm:t>
    </dgm:pt>
    <dgm:pt modelId="{F0DFB01C-E99D-444E-9EF3-160285DA60AA}" type="parTrans" cxnId="{CF125D7F-CD9C-4DE6-B99C-7A00D6CDB9B3}">
      <dgm:prSet/>
      <dgm:spPr/>
      <dgm:t>
        <a:bodyPr/>
        <a:lstStyle/>
        <a:p>
          <a:endParaRPr lang="en-IN"/>
        </a:p>
      </dgm:t>
    </dgm:pt>
    <dgm:pt modelId="{2E42073C-1C99-4F11-957B-508EF7D790CA}" type="sibTrans" cxnId="{CF125D7F-CD9C-4DE6-B99C-7A00D6CDB9B3}">
      <dgm:prSet/>
      <dgm:spPr>
        <a:ln w="76200"/>
      </dgm:spPr>
      <dgm:t>
        <a:bodyPr/>
        <a:lstStyle/>
        <a:p>
          <a:endParaRPr lang="en-IN"/>
        </a:p>
      </dgm:t>
    </dgm:pt>
    <dgm:pt modelId="{6C2954C1-65DD-4ADC-9280-075076B4D577}">
      <dgm:prSet/>
      <dgm:spPr/>
      <dgm:t>
        <a:bodyPr/>
        <a:lstStyle/>
        <a:p>
          <a:r>
            <a:rPr lang="en-IN"/>
            <a:t>A = Arms</a:t>
          </a:r>
        </a:p>
      </dgm:t>
    </dgm:pt>
    <dgm:pt modelId="{95B1CFA8-AC2E-4B4E-9CBC-750E91DC9A9A}" type="parTrans" cxnId="{C52FE2F7-1989-4D3F-A36E-D649FF197F2E}">
      <dgm:prSet/>
      <dgm:spPr/>
      <dgm:t>
        <a:bodyPr/>
        <a:lstStyle/>
        <a:p>
          <a:endParaRPr lang="en-IN"/>
        </a:p>
      </dgm:t>
    </dgm:pt>
    <dgm:pt modelId="{99334323-E79F-4624-8DC3-B30CA1604596}" type="sibTrans" cxnId="{C52FE2F7-1989-4D3F-A36E-D649FF197F2E}">
      <dgm:prSet/>
      <dgm:spPr>
        <a:ln w="76200"/>
      </dgm:spPr>
      <dgm:t>
        <a:bodyPr/>
        <a:lstStyle/>
        <a:p>
          <a:endParaRPr lang="en-IN"/>
        </a:p>
      </dgm:t>
    </dgm:pt>
    <dgm:pt modelId="{FC203396-ADD6-4FB9-B1DD-265A8EDFA3D5}">
      <dgm:prSet/>
      <dgm:spPr/>
      <dgm:t>
        <a:bodyPr/>
        <a:lstStyle/>
        <a:p>
          <a:r>
            <a:rPr lang="en-IN"/>
            <a:t>L  = Legs</a:t>
          </a:r>
        </a:p>
      </dgm:t>
    </dgm:pt>
    <dgm:pt modelId="{7A9EC207-9D99-413E-A332-C32F887BC9D1}" type="parTrans" cxnId="{57C83C9A-B7EF-491B-9473-539E62E5B100}">
      <dgm:prSet/>
      <dgm:spPr/>
      <dgm:t>
        <a:bodyPr/>
        <a:lstStyle/>
        <a:p>
          <a:endParaRPr lang="en-IN"/>
        </a:p>
      </dgm:t>
    </dgm:pt>
    <dgm:pt modelId="{6FD85639-8E94-49EB-A6BB-F8FF80A17AD5}" type="sibTrans" cxnId="{57C83C9A-B7EF-491B-9473-539E62E5B100}">
      <dgm:prSet/>
      <dgm:spPr>
        <a:ln w="76200"/>
      </dgm:spPr>
      <dgm:t>
        <a:bodyPr/>
        <a:lstStyle/>
        <a:p>
          <a:endParaRPr lang="en-IN"/>
        </a:p>
      </dgm:t>
    </dgm:pt>
    <dgm:pt modelId="{A90B540B-4952-4173-9A9A-1CB08EC7B9E0}">
      <dgm:prSet/>
      <dgm:spPr/>
      <dgm:t>
        <a:bodyPr/>
        <a:lstStyle/>
        <a:p>
          <a:r>
            <a:rPr lang="en-IN"/>
            <a:t>M = Mouth and Face</a:t>
          </a:r>
        </a:p>
      </dgm:t>
    </dgm:pt>
    <dgm:pt modelId="{A480E121-7CDB-40BF-B6C6-458612286B0D}" type="parTrans" cxnId="{C3F700EE-7EC3-4465-ADA4-5B00E660F6D2}">
      <dgm:prSet/>
      <dgm:spPr/>
      <dgm:t>
        <a:bodyPr/>
        <a:lstStyle/>
        <a:p>
          <a:endParaRPr lang="en-IN"/>
        </a:p>
      </dgm:t>
    </dgm:pt>
    <dgm:pt modelId="{D97EEC56-600A-4B6E-8E18-0BD887123D5E}" type="sibTrans" cxnId="{C3F700EE-7EC3-4465-ADA4-5B00E660F6D2}">
      <dgm:prSet/>
      <dgm:spPr>
        <a:ln w="76200"/>
      </dgm:spPr>
      <dgm:t>
        <a:bodyPr/>
        <a:lstStyle/>
        <a:p>
          <a:endParaRPr lang="en-IN"/>
        </a:p>
      </dgm:t>
    </dgm:pt>
    <dgm:pt modelId="{F4710BAD-F869-42E4-9C2D-F6FF3C81D3B6}" type="pres">
      <dgm:prSet presAssocID="{C4C29103-5807-4CF5-AA27-2C159BED51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46FD41-4B9C-4E0F-90DF-0CF38554AC20}" type="pres">
      <dgm:prSet presAssocID="{5FB3E5F5-8805-49F0-A851-3BB327E1365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3F163-ECF1-432D-A2B3-058E039729D4}" type="pres">
      <dgm:prSet presAssocID="{5FB3E5F5-8805-49F0-A851-3BB327E1365E}" presName="spNode" presStyleCnt="0"/>
      <dgm:spPr/>
    </dgm:pt>
    <dgm:pt modelId="{4F6EF199-C316-4931-AD58-6A037552EF5D}" type="pres">
      <dgm:prSet presAssocID="{2E42073C-1C99-4F11-957B-508EF7D790CA}" presName="sibTrans" presStyleLbl="sibTrans1D1" presStyleIdx="0" presStyleCnt="4"/>
      <dgm:spPr/>
      <dgm:t>
        <a:bodyPr/>
        <a:lstStyle/>
        <a:p>
          <a:endParaRPr lang="en-US"/>
        </a:p>
      </dgm:t>
    </dgm:pt>
    <dgm:pt modelId="{35390347-5944-40FA-B9CE-5DBB96F70B35}" type="pres">
      <dgm:prSet presAssocID="{6C2954C1-65DD-4ADC-9280-075076B4D57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F67F3-30B6-4FE1-BE08-08BA66BB90C9}" type="pres">
      <dgm:prSet presAssocID="{6C2954C1-65DD-4ADC-9280-075076B4D577}" presName="spNode" presStyleCnt="0"/>
      <dgm:spPr/>
    </dgm:pt>
    <dgm:pt modelId="{70167B32-0A41-4F2E-8813-3A43D1B95294}" type="pres">
      <dgm:prSet presAssocID="{99334323-E79F-4624-8DC3-B30CA160459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9C035555-2BE8-464D-ABD1-893C4EE6EBC1}" type="pres">
      <dgm:prSet presAssocID="{FC203396-ADD6-4FB9-B1DD-265A8EDFA3D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B2951-8BF0-4F74-AB40-57D5B69C016D}" type="pres">
      <dgm:prSet presAssocID="{FC203396-ADD6-4FB9-B1DD-265A8EDFA3D5}" presName="spNode" presStyleCnt="0"/>
      <dgm:spPr/>
    </dgm:pt>
    <dgm:pt modelId="{B40FEE51-0944-48B6-B7F1-C37FFADDAD86}" type="pres">
      <dgm:prSet presAssocID="{6FD85639-8E94-49EB-A6BB-F8FF80A17AD5}" presName="sibTrans" presStyleLbl="sibTrans1D1" presStyleIdx="2" presStyleCnt="4"/>
      <dgm:spPr/>
      <dgm:t>
        <a:bodyPr/>
        <a:lstStyle/>
        <a:p>
          <a:endParaRPr lang="en-US"/>
        </a:p>
      </dgm:t>
    </dgm:pt>
    <dgm:pt modelId="{5D7C05EC-3F13-4C01-8E82-73D2EFAE4E16}" type="pres">
      <dgm:prSet presAssocID="{A90B540B-4952-4173-9A9A-1CB08EC7B9E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6CF0C-38CA-4615-B84E-B8971D92114E}" type="pres">
      <dgm:prSet presAssocID="{A90B540B-4952-4173-9A9A-1CB08EC7B9E0}" presName="spNode" presStyleCnt="0"/>
      <dgm:spPr/>
    </dgm:pt>
    <dgm:pt modelId="{A9905319-A437-4C44-9917-A40D381E8BBC}" type="pres">
      <dgm:prSet presAssocID="{D97EEC56-600A-4B6E-8E18-0BD887123D5E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FCAEEEE8-6C6F-4EE0-B4C3-06226A58A5E5}" type="presOf" srcId="{6C2954C1-65DD-4ADC-9280-075076B4D577}" destId="{35390347-5944-40FA-B9CE-5DBB96F70B35}" srcOrd="0" destOrd="0" presId="urn:microsoft.com/office/officeart/2005/8/layout/cycle6"/>
    <dgm:cxn modelId="{9E3E0BCD-A342-4FED-8055-039D8BF4C5AB}" type="presOf" srcId="{A90B540B-4952-4173-9A9A-1CB08EC7B9E0}" destId="{5D7C05EC-3F13-4C01-8E82-73D2EFAE4E16}" srcOrd="0" destOrd="0" presId="urn:microsoft.com/office/officeart/2005/8/layout/cycle6"/>
    <dgm:cxn modelId="{CD81192D-B43C-41AE-8352-92F5CC51E073}" type="presOf" srcId="{D97EEC56-600A-4B6E-8E18-0BD887123D5E}" destId="{A9905319-A437-4C44-9917-A40D381E8BBC}" srcOrd="0" destOrd="0" presId="urn:microsoft.com/office/officeart/2005/8/layout/cycle6"/>
    <dgm:cxn modelId="{0F0F1BC6-3864-486D-BDDB-5B826DF6B6DC}" type="presOf" srcId="{FC203396-ADD6-4FB9-B1DD-265A8EDFA3D5}" destId="{9C035555-2BE8-464D-ABD1-893C4EE6EBC1}" srcOrd="0" destOrd="0" presId="urn:microsoft.com/office/officeart/2005/8/layout/cycle6"/>
    <dgm:cxn modelId="{8850543F-6798-4E6E-8FF5-179641837582}" type="presOf" srcId="{6FD85639-8E94-49EB-A6BB-F8FF80A17AD5}" destId="{B40FEE51-0944-48B6-B7F1-C37FFADDAD86}" srcOrd="0" destOrd="0" presId="urn:microsoft.com/office/officeart/2005/8/layout/cycle6"/>
    <dgm:cxn modelId="{032A1BEA-13D3-4EEC-B9B3-C546F4BB5119}" type="presOf" srcId="{2E42073C-1C99-4F11-957B-508EF7D790CA}" destId="{4F6EF199-C316-4931-AD58-6A037552EF5D}" srcOrd="0" destOrd="0" presId="urn:microsoft.com/office/officeart/2005/8/layout/cycle6"/>
    <dgm:cxn modelId="{66A21A76-06BB-4882-B516-CD61B834B978}" type="presOf" srcId="{C4C29103-5807-4CF5-AA27-2C159BED51E0}" destId="{F4710BAD-F869-42E4-9C2D-F6FF3C81D3B6}" srcOrd="0" destOrd="0" presId="urn:microsoft.com/office/officeart/2005/8/layout/cycle6"/>
    <dgm:cxn modelId="{CF125D7F-CD9C-4DE6-B99C-7A00D6CDB9B3}" srcId="{C4C29103-5807-4CF5-AA27-2C159BED51E0}" destId="{5FB3E5F5-8805-49F0-A851-3BB327E1365E}" srcOrd="0" destOrd="0" parTransId="{F0DFB01C-E99D-444E-9EF3-160285DA60AA}" sibTransId="{2E42073C-1C99-4F11-957B-508EF7D790CA}"/>
    <dgm:cxn modelId="{8F7596AD-E971-46A3-9F89-20561CD8AC61}" type="presOf" srcId="{5FB3E5F5-8805-49F0-A851-3BB327E1365E}" destId="{9246FD41-4B9C-4E0F-90DF-0CF38554AC20}" srcOrd="0" destOrd="0" presId="urn:microsoft.com/office/officeart/2005/8/layout/cycle6"/>
    <dgm:cxn modelId="{C52FE2F7-1989-4D3F-A36E-D649FF197F2E}" srcId="{C4C29103-5807-4CF5-AA27-2C159BED51E0}" destId="{6C2954C1-65DD-4ADC-9280-075076B4D577}" srcOrd="1" destOrd="0" parTransId="{95B1CFA8-AC2E-4B4E-9CBC-750E91DC9A9A}" sibTransId="{99334323-E79F-4624-8DC3-B30CA1604596}"/>
    <dgm:cxn modelId="{E0D8FF60-B3F9-4B56-8684-EF312E32E735}" type="presOf" srcId="{99334323-E79F-4624-8DC3-B30CA1604596}" destId="{70167B32-0A41-4F2E-8813-3A43D1B95294}" srcOrd="0" destOrd="0" presId="urn:microsoft.com/office/officeart/2005/8/layout/cycle6"/>
    <dgm:cxn modelId="{C3F700EE-7EC3-4465-ADA4-5B00E660F6D2}" srcId="{C4C29103-5807-4CF5-AA27-2C159BED51E0}" destId="{A90B540B-4952-4173-9A9A-1CB08EC7B9E0}" srcOrd="3" destOrd="0" parTransId="{A480E121-7CDB-40BF-B6C6-458612286B0D}" sibTransId="{D97EEC56-600A-4B6E-8E18-0BD887123D5E}"/>
    <dgm:cxn modelId="{57C83C9A-B7EF-491B-9473-539E62E5B100}" srcId="{C4C29103-5807-4CF5-AA27-2C159BED51E0}" destId="{FC203396-ADD6-4FB9-B1DD-265A8EDFA3D5}" srcOrd="2" destOrd="0" parTransId="{7A9EC207-9D99-413E-A332-C32F887BC9D1}" sibTransId="{6FD85639-8E94-49EB-A6BB-F8FF80A17AD5}"/>
    <dgm:cxn modelId="{228936B3-7AD1-4546-93C4-F2F87051994A}" type="presParOf" srcId="{F4710BAD-F869-42E4-9C2D-F6FF3C81D3B6}" destId="{9246FD41-4B9C-4E0F-90DF-0CF38554AC20}" srcOrd="0" destOrd="0" presId="urn:microsoft.com/office/officeart/2005/8/layout/cycle6"/>
    <dgm:cxn modelId="{C21E2911-372B-4A91-A3B3-6994326BDA9F}" type="presParOf" srcId="{F4710BAD-F869-42E4-9C2D-F6FF3C81D3B6}" destId="{CE33F163-ECF1-432D-A2B3-058E039729D4}" srcOrd="1" destOrd="0" presId="urn:microsoft.com/office/officeart/2005/8/layout/cycle6"/>
    <dgm:cxn modelId="{D83F5465-E926-42EB-8D0B-0847FECC3C03}" type="presParOf" srcId="{F4710BAD-F869-42E4-9C2D-F6FF3C81D3B6}" destId="{4F6EF199-C316-4931-AD58-6A037552EF5D}" srcOrd="2" destOrd="0" presId="urn:microsoft.com/office/officeart/2005/8/layout/cycle6"/>
    <dgm:cxn modelId="{512544A1-9197-4069-98FA-B94AB7C68DC4}" type="presParOf" srcId="{F4710BAD-F869-42E4-9C2D-F6FF3C81D3B6}" destId="{35390347-5944-40FA-B9CE-5DBB96F70B35}" srcOrd="3" destOrd="0" presId="urn:microsoft.com/office/officeart/2005/8/layout/cycle6"/>
    <dgm:cxn modelId="{B3339B91-EA00-4CD1-93FC-B797C667302E}" type="presParOf" srcId="{F4710BAD-F869-42E4-9C2D-F6FF3C81D3B6}" destId="{008F67F3-30B6-4FE1-BE08-08BA66BB90C9}" srcOrd="4" destOrd="0" presId="urn:microsoft.com/office/officeart/2005/8/layout/cycle6"/>
    <dgm:cxn modelId="{4844C347-9742-44C6-ABE8-E2ADE40F406A}" type="presParOf" srcId="{F4710BAD-F869-42E4-9C2D-F6FF3C81D3B6}" destId="{70167B32-0A41-4F2E-8813-3A43D1B95294}" srcOrd="5" destOrd="0" presId="urn:microsoft.com/office/officeart/2005/8/layout/cycle6"/>
    <dgm:cxn modelId="{D8B32C15-6AA4-4B3B-A8E1-C8111881D676}" type="presParOf" srcId="{F4710BAD-F869-42E4-9C2D-F6FF3C81D3B6}" destId="{9C035555-2BE8-464D-ABD1-893C4EE6EBC1}" srcOrd="6" destOrd="0" presId="urn:microsoft.com/office/officeart/2005/8/layout/cycle6"/>
    <dgm:cxn modelId="{2348EA7F-D256-4B09-9C5E-E29F5F2A88A3}" type="presParOf" srcId="{F4710BAD-F869-42E4-9C2D-F6FF3C81D3B6}" destId="{2B3B2951-8BF0-4F74-AB40-57D5B69C016D}" srcOrd="7" destOrd="0" presId="urn:microsoft.com/office/officeart/2005/8/layout/cycle6"/>
    <dgm:cxn modelId="{1F50F963-6A01-4177-A910-641FA8A3AE26}" type="presParOf" srcId="{F4710BAD-F869-42E4-9C2D-F6FF3C81D3B6}" destId="{B40FEE51-0944-48B6-B7F1-C37FFADDAD86}" srcOrd="8" destOrd="0" presId="urn:microsoft.com/office/officeart/2005/8/layout/cycle6"/>
    <dgm:cxn modelId="{406BC37D-14D6-4338-8BB0-E29CE6B5BCB9}" type="presParOf" srcId="{F4710BAD-F869-42E4-9C2D-F6FF3C81D3B6}" destId="{5D7C05EC-3F13-4C01-8E82-73D2EFAE4E16}" srcOrd="9" destOrd="0" presId="urn:microsoft.com/office/officeart/2005/8/layout/cycle6"/>
    <dgm:cxn modelId="{02B5A19C-9399-4F83-87EF-014EA8AE211F}" type="presParOf" srcId="{F4710BAD-F869-42E4-9C2D-F6FF3C81D3B6}" destId="{EFC6CF0C-38CA-4615-B84E-B8971D92114E}" srcOrd="10" destOrd="0" presId="urn:microsoft.com/office/officeart/2005/8/layout/cycle6"/>
    <dgm:cxn modelId="{B13C59E6-159B-457D-820B-B66F7FF3F7D8}" type="presParOf" srcId="{F4710BAD-F869-42E4-9C2D-F6FF3C81D3B6}" destId="{A9905319-A437-4C44-9917-A40D381E8BBC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917017-187E-41D5-902D-18C2AEB1BCE0}" type="doc">
      <dgm:prSet loTypeId="urn:microsoft.com/office/officeart/2005/8/layout/chart3" loCatId="relationship" qsTypeId="urn:microsoft.com/office/officeart/2005/8/quickstyle/simple5" qsCatId="simple" csTypeId="urn:microsoft.com/office/officeart/2005/8/colors/colorful1#4" csCatId="colorful"/>
      <dgm:spPr/>
      <dgm:t>
        <a:bodyPr/>
        <a:lstStyle/>
        <a:p>
          <a:endParaRPr lang="en-IN"/>
        </a:p>
      </dgm:t>
    </dgm:pt>
    <dgm:pt modelId="{4EE99D1E-07F6-46B9-884E-8F894ADEE577}">
      <dgm:prSet/>
      <dgm:spPr/>
      <dgm:t>
        <a:bodyPr/>
        <a:lstStyle/>
        <a:p>
          <a:r>
            <a:rPr lang="en-IN"/>
            <a:t>Aware</a:t>
          </a:r>
        </a:p>
      </dgm:t>
    </dgm:pt>
    <dgm:pt modelId="{13381AE1-7820-47A7-B009-CC9CAEEA1728}" type="parTrans" cxnId="{516A19B7-9DCD-437C-9121-0D8AA397D964}">
      <dgm:prSet/>
      <dgm:spPr/>
      <dgm:t>
        <a:bodyPr/>
        <a:lstStyle/>
        <a:p>
          <a:endParaRPr lang="en-IN"/>
        </a:p>
      </dgm:t>
    </dgm:pt>
    <dgm:pt modelId="{FA919554-0641-4A03-868A-EE17B71F8A8E}" type="sibTrans" cxnId="{516A19B7-9DCD-437C-9121-0D8AA397D964}">
      <dgm:prSet/>
      <dgm:spPr/>
      <dgm:t>
        <a:bodyPr/>
        <a:lstStyle/>
        <a:p>
          <a:endParaRPr lang="en-IN"/>
        </a:p>
      </dgm:t>
    </dgm:pt>
    <dgm:pt modelId="{DF61C4C9-CD2C-4B9E-ADDD-800A50975033}">
      <dgm:prSet/>
      <dgm:spPr/>
      <dgm:t>
        <a:bodyPr/>
        <a:lstStyle/>
        <a:p>
          <a:r>
            <a:rPr lang="en-IN"/>
            <a:t>Breathing</a:t>
          </a:r>
        </a:p>
      </dgm:t>
    </dgm:pt>
    <dgm:pt modelId="{DBB9ED06-162C-49CA-BD0E-448BB901A54D}" type="parTrans" cxnId="{2E4E6488-0D93-4A89-9C12-D92C60F9E5A7}">
      <dgm:prSet/>
      <dgm:spPr/>
      <dgm:t>
        <a:bodyPr/>
        <a:lstStyle/>
        <a:p>
          <a:endParaRPr lang="en-IN"/>
        </a:p>
      </dgm:t>
    </dgm:pt>
    <dgm:pt modelId="{1CAC403B-28BD-4274-96E6-BB579B13CECC}" type="sibTrans" cxnId="{2E4E6488-0D93-4A89-9C12-D92C60F9E5A7}">
      <dgm:prSet/>
      <dgm:spPr/>
      <dgm:t>
        <a:bodyPr/>
        <a:lstStyle/>
        <a:p>
          <a:endParaRPr lang="en-IN"/>
        </a:p>
      </dgm:t>
    </dgm:pt>
    <dgm:pt modelId="{7BDE149E-5786-4104-9199-67106A49A063}">
      <dgm:prSet/>
      <dgm:spPr/>
      <dgm:t>
        <a:bodyPr/>
        <a:lstStyle/>
        <a:p>
          <a:r>
            <a:rPr lang="en-IN"/>
            <a:t>Expand</a:t>
          </a:r>
        </a:p>
      </dgm:t>
    </dgm:pt>
    <dgm:pt modelId="{6279820F-6986-4720-93B3-9FEE15CBE76B}" type="parTrans" cxnId="{93CE05FB-CC8A-4433-B8CC-1D6FAF38C35B}">
      <dgm:prSet/>
      <dgm:spPr/>
      <dgm:t>
        <a:bodyPr/>
        <a:lstStyle/>
        <a:p>
          <a:endParaRPr lang="en-IN"/>
        </a:p>
      </dgm:t>
    </dgm:pt>
    <dgm:pt modelId="{323E1E25-B455-4720-A1AB-BF2E668DF8E5}" type="sibTrans" cxnId="{93CE05FB-CC8A-4433-B8CC-1D6FAF38C35B}">
      <dgm:prSet/>
      <dgm:spPr/>
      <dgm:t>
        <a:bodyPr/>
        <a:lstStyle/>
        <a:p>
          <a:endParaRPr lang="en-IN"/>
        </a:p>
      </dgm:t>
    </dgm:pt>
    <dgm:pt modelId="{DF0FB5C7-65B6-43FC-B071-C51CC3138508}" type="pres">
      <dgm:prSet presAssocID="{E7917017-187E-41D5-902D-18C2AEB1BCE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68E9D4-ABAD-49B6-8F04-DD2D77678A41}" type="pres">
      <dgm:prSet presAssocID="{E7917017-187E-41D5-902D-18C2AEB1BCE0}" presName="wedge1" presStyleLbl="node1" presStyleIdx="0" presStyleCnt="3"/>
      <dgm:spPr/>
      <dgm:t>
        <a:bodyPr/>
        <a:lstStyle/>
        <a:p>
          <a:endParaRPr lang="en-US"/>
        </a:p>
      </dgm:t>
    </dgm:pt>
    <dgm:pt modelId="{976394E3-9515-4DAE-92E8-55325C47AA10}" type="pres">
      <dgm:prSet presAssocID="{E7917017-187E-41D5-902D-18C2AEB1BCE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14D2A-DDC8-4600-A0D4-643AC3D91DCF}" type="pres">
      <dgm:prSet presAssocID="{E7917017-187E-41D5-902D-18C2AEB1BCE0}" presName="wedge2" presStyleLbl="node1" presStyleIdx="1" presStyleCnt="3"/>
      <dgm:spPr/>
      <dgm:t>
        <a:bodyPr/>
        <a:lstStyle/>
        <a:p>
          <a:endParaRPr lang="en-US"/>
        </a:p>
      </dgm:t>
    </dgm:pt>
    <dgm:pt modelId="{C6E7DBF9-6BD3-4496-8843-49C99E493E93}" type="pres">
      <dgm:prSet presAssocID="{E7917017-187E-41D5-902D-18C2AEB1BCE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566C5B-1304-4405-A327-AEF79CBC761B}" type="pres">
      <dgm:prSet presAssocID="{E7917017-187E-41D5-902D-18C2AEB1BCE0}" presName="wedge3" presStyleLbl="node1" presStyleIdx="2" presStyleCnt="3"/>
      <dgm:spPr/>
      <dgm:t>
        <a:bodyPr/>
        <a:lstStyle/>
        <a:p>
          <a:endParaRPr lang="en-US"/>
        </a:p>
      </dgm:t>
    </dgm:pt>
    <dgm:pt modelId="{976091C0-2968-4A32-8ACA-762925096F31}" type="pres">
      <dgm:prSet presAssocID="{E7917017-187E-41D5-902D-18C2AEB1BCE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3FD1E7-6186-4762-ABFA-D767A44B5818}" type="presOf" srcId="{4EE99D1E-07F6-46B9-884E-8F894ADEE577}" destId="{C568E9D4-ABAD-49B6-8F04-DD2D77678A41}" srcOrd="0" destOrd="0" presId="urn:microsoft.com/office/officeart/2005/8/layout/chart3"/>
    <dgm:cxn modelId="{91933D10-5983-491B-83B9-BD995B96B0F5}" type="presOf" srcId="{DF61C4C9-CD2C-4B9E-ADDD-800A50975033}" destId="{C6E7DBF9-6BD3-4496-8843-49C99E493E93}" srcOrd="1" destOrd="0" presId="urn:microsoft.com/office/officeart/2005/8/layout/chart3"/>
    <dgm:cxn modelId="{D62B0AD0-9BEC-46B1-83FE-E7E9D3E9F69F}" type="presOf" srcId="{7BDE149E-5786-4104-9199-67106A49A063}" destId="{FB566C5B-1304-4405-A327-AEF79CBC761B}" srcOrd="0" destOrd="0" presId="urn:microsoft.com/office/officeart/2005/8/layout/chart3"/>
    <dgm:cxn modelId="{2E4E6488-0D93-4A89-9C12-D92C60F9E5A7}" srcId="{E7917017-187E-41D5-902D-18C2AEB1BCE0}" destId="{DF61C4C9-CD2C-4B9E-ADDD-800A50975033}" srcOrd="1" destOrd="0" parTransId="{DBB9ED06-162C-49CA-BD0E-448BB901A54D}" sibTransId="{1CAC403B-28BD-4274-96E6-BB579B13CECC}"/>
    <dgm:cxn modelId="{A6C9CDD4-221F-42A9-9A41-86E91ADB8779}" type="presOf" srcId="{DF61C4C9-CD2C-4B9E-ADDD-800A50975033}" destId="{7B014D2A-DDC8-4600-A0D4-643AC3D91DCF}" srcOrd="0" destOrd="0" presId="urn:microsoft.com/office/officeart/2005/8/layout/chart3"/>
    <dgm:cxn modelId="{1EE3454F-01C6-413E-BA1B-1C87EF349A96}" type="presOf" srcId="{E7917017-187E-41D5-902D-18C2AEB1BCE0}" destId="{DF0FB5C7-65B6-43FC-B071-C51CC3138508}" srcOrd="0" destOrd="0" presId="urn:microsoft.com/office/officeart/2005/8/layout/chart3"/>
    <dgm:cxn modelId="{D8A39962-55F8-43E6-97D3-0D66F7D35610}" type="presOf" srcId="{4EE99D1E-07F6-46B9-884E-8F894ADEE577}" destId="{976394E3-9515-4DAE-92E8-55325C47AA10}" srcOrd="1" destOrd="0" presId="urn:microsoft.com/office/officeart/2005/8/layout/chart3"/>
    <dgm:cxn modelId="{93CE05FB-CC8A-4433-B8CC-1D6FAF38C35B}" srcId="{E7917017-187E-41D5-902D-18C2AEB1BCE0}" destId="{7BDE149E-5786-4104-9199-67106A49A063}" srcOrd="2" destOrd="0" parTransId="{6279820F-6986-4720-93B3-9FEE15CBE76B}" sibTransId="{323E1E25-B455-4720-A1AB-BF2E668DF8E5}"/>
    <dgm:cxn modelId="{516A19B7-9DCD-437C-9121-0D8AA397D964}" srcId="{E7917017-187E-41D5-902D-18C2AEB1BCE0}" destId="{4EE99D1E-07F6-46B9-884E-8F894ADEE577}" srcOrd="0" destOrd="0" parTransId="{13381AE1-7820-47A7-B009-CC9CAEEA1728}" sibTransId="{FA919554-0641-4A03-868A-EE17B71F8A8E}"/>
    <dgm:cxn modelId="{30F5F009-07B0-406D-AC46-31902EA044A7}" type="presOf" srcId="{7BDE149E-5786-4104-9199-67106A49A063}" destId="{976091C0-2968-4A32-8ACA-762925096F31}" srcOrd="1" destOrd="0" presId="urn:microsoft.com/office/officeart/2005/8/layout/chart3"/>
    <dgm:cxn modelId="{B3A2DC5F-F670-4096-8F2A-C86D665AB53D}" type="presParOf" srcId="{DF0FB5C7-65B6-43FC-B071-C51CC3138508}" destId="{C568E9D4-ABAD-49B6-8F04-DD2D77678A41}" srcOrd="0" destOrd="0" presId="urn:microsoft.com/office/officeart/2005/8/layout/chart3"/>
    <dgm:cxn modelId="{F0ABF12F-E777-4B60-A693-A0C458C73FFA}" type="presParOf" srcId="{DF0FB5C7-65B6-43FC-B071-C51CC3138508}" destId="{976394E3-9515-4DAE-92E8-55325C47AA10}" srcOrd="1" destOrd="0" presId="urn:microsoft.com/office/officeart/2005/8/layout/chart3"/>
    <dgm:cxn modelId="{D290CDA6-7E67-46BE-893A-49A20A8E05BD}" type="presParOf" srcId="{DF0FB5C7-65B6-43FC-B071-C51CC3138508}" destId="{7B014D2A-DDC8-4600-A0D4-643AC3D91DCF}" srcOrd="2" destOrd="0" presId="urn:microsoft.com/office/officeart/2005/8/layout/chart3"/>
    <dgm:cxn modelId="{D70D89F1-D280-4880-9D16-1A2E940EB83E}" type="presParOf" srcId="{DF0FB5C7-65B6-43FC-B071-C51CC3138508}" destId="{C6E7DBF9-6BD3-4496-8843-49C99E493E93}" srcOrd="3" destOrd="0" presId="urn:microsoft.com/office/officeart/2005/8/layout/chart3"/>
    <dgm:cxn modelId="{7AF82261-07B0-4C4C-AA97-6F1E9F005EAE}" type="presParOf" srcId="{DF0FB5C7-65B6-43FC-B071-C51CC3138508}" destId="{FB566C5B-1304-4405-A327-AEF79CBC761B}" srcOrd="4" destOrd="0" presId="urn:microsoft.com/office/officeart/2005/8/layout/chart3"/>
    <dgm:cxn modelId="{7FFD75F9-BBF2-4645-9E42-14D7A94C98A4}" type="presParOf" srcId="{DF0FB5C7-65B6-43FC-B071-C51CC3138508}" destId="{976091C0-2968-4A32-8ACA-762925096F3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EDAC63-2560-49FA-9EF9-BB890685D911}" type="doc">
      <dgm:prSet loTypeId="urn:microsoft.com/office/officeart/2005/8/layout/vList5" loCatId="list" qsTypeId="urn:microsoft.com/office/officeart/2005/8/quickstyle/simple4" qsCatId="simple" csTypeId="urn:microsoft.com/office/officeart/2005/8/colors/colorful1#5" csCatId="colorful"/>
      <dgm:spPr/>
      <dgm:t>
        <a:bodyPr/>
        <a:lstStyle/>
        <a:p>
          <a:endParaRPr lang="en-IN"/>
        </a:p>
      </dgm:t>
    </dgm:pt>
    <dgm:pt modelId="{0B8830E6-B918-46B4-922B-C6241EA35FC7}">
      <dgm:prSet/>
      <dgm:spPr/>
      <dgm:t>
        <a:bodyPr/>
        <a:lstStyle/>
        <a:p>
          <a:r>
            <a:rPr lang="en-IN"/>
            <a:t>Accept reality</a:t>
          </a:r>
        </a:p>
      </dgm:t>
    </dgm:pt>
    <dgm:pt modelId="{5A82BB21-0F67-4320-BA47-0E3F71970BD2}" type="parTrans" cxnId="{2EC8ED3D-BA7E-4E86-A26C-0F7B439D3CBF}">
      <dgm:prSet/>
      <dgm:spPr/>
      <dgm:t>
        <a:bodyPr/>
        <a:lstStyle/>
        <a:p>
          <a:endParaRPr lang="en-IN"/>
        </a:p>
      </dgm:t>
    </dgm:pt>
    <dgm:pt modelId="{861CFC68-64BC-4824-AC9A-7A742F0E876A}" type="sibTrans" cxnId="{2EC8ED3D-BA7E-4E86-A26C-0F7B439D3CBF}">
      <dgm:prSet/>
      <dgm:spPr/>
      <dgm:t>
        <a:bodyPr/>
        <a:lstStyle/>
        <a:p>
          <a:endParaRPr lang="en-IN"/>
        </a:p>
      </dgm:t>
    </dgm:pt>
    <dgm:pt modelId="{F5D25760-0C7D-430A-A0EB-4A5462D627BB}">
      <dgm:prSet/>
      <dgm:spPr/>
      <dgm:t>
        <a:bodyPr/>
        <a:lstStyle/>
        <a:p>
          <a:r>
            <a:rPr lang="en-IN"/>
            <a:t>Be with oneself</a:t>
          </a:r>
        </a:p>
      </dgm:t>
    </dgm:pt>
    <dgm:pt modelId="{01C9F82F-32A5-42BA-B6DB-957FE1A9DB32}" type="parTrans" cxnId="{CFE62CD8-42C2-4B59-94F9-D0899F52A041}">
      <dgm:prSet/>
      <dgm:spPr/>
      <dgm:t>
        <a:bodyPr/>
        <a:lstStyle/>
        <a:p>
          <a:endParaRPr lang="en-IN"/>
        </a:p>
      </dgm:t>
    </dgm:pt>
    <dgm:pt modelId="{BB9E7F84-AB4B-40BA-97B9-D81586869613}" type="sibTrans" cxnId="{CFE62CD8-42C2-4B59-94F9-D0899F52A041}">
      <dgm:prSet/>
      <dgm:spPr/>
      <dgm:t>
        <a:bodyPr/>
        <a:lstStyle/>
        <a:p>
          <a:endParaRPr lang="en-IN"/>
        </a:p>
      </dgm:t>
    </dgm:pt>
    <dgm:pt modelId="{269EC5D6-B10E-4584-93FC-FC6830C62825}">
      <dgm:prSet/>
      <dgm:spPr/>
      <dgm:t>
        <a:bodyPr/>
        <a:lstStyle/>
        <a:p>
          <a:r>
            <a:rPr lang="en-IN"/>
            <a:t>Connect compassionately</a:t>
          </a:r>
        </a:p>
      </dgm:t>
    </dgm:pt>
    <dgm:pt modelId="{CFC17BDC-280C-4ED7-82E6-2E486C68749B}" type="parTrans" cxnId="{BCE34CD7-1B63-4C21-8669-C5CFC86BD427}">
      <dgm:prSet/>
      <dgm:spPr/>
      <dgm:t>
        <a:bodyPr/>
        <a:lstStyle/>
        <a:p>
          <a:endParaRPr lang="en-IN"/>
        </a:p>
      </dgm:t>
    </dgm:pt>
    <dgm:pt modelId="{F2BAFDF5-4942-4C48-BA60-7CC65A49C4CF}" type="sibTrans" cxnId="{BCE34CD7-1B63-4C21-8669-C5CFC86BD427}">
      <dgm:prSet/>
      <dgm:spPr/>
      <dgm:t>
        <a:bodyPr/>
        <a:lstStyle/>
        <a:p>
          <a:endParaRPr lang="en-IN"/>
        </a:p>
      </dgm:t>
    </dgm:pt>
    <dgm:pt modelId="{61758C75-6DCB-44A7-BECA-C233ED45A4CD}">
      <dgm:prSet/>
      <dgm:spPr/>
      <dgm:t>
        <a:bodyPr/>
        <a:lstStyle/>
        <a:p>
          <a:r>
            <a:rPr lang="en-IN"/>
            <a:t>Debrief</a:t>
          </a:r>
        </a:p>
      </dgm:t>
    </dgm:pt>
    <dgm:pt modelId="{84E18E5A-4F1F-457E-AF9B-205354E467BF}" type="parTrans" cxnId="{2757C0DC-9145-4EFD-BA29-9710CE0E20B4}">
      <dgm:prSet/>
      <dgm:spPr/>
      <dgm:t>
        <a:bodyPr/>
        <a:lstStyle/>
        <a:p>
          <a:endParaRPr lang="en-IN"/>
        </a:p>
      </dgm:t>
    </dgm:pt>
    <dgm:pt modelId="{29685C2D-70F9-4FEF-A3E8-72E9375FEF87}" type="sibTrans" cxnId="{2757C0DC-9145-4EFD-BA29-9710CE0E20B4}">
      <dgm:prSet/>
      <dgm:spPr/>
      <dgm:t>
        <a:bodyPr/>
        <a:lstStyle/>
        <a:p>
          <a:endParaRPr lang="en-IN"/>
        </a:p>
      </dgm:t>
    </dgm:pt>
    <dgm:pt modelId="{045C2AE6-0E7E-4F3C-9D1C-DE52F464D328}">
      <dgm:prSet/>
      <dgm:spPr/>
      <dgm:t>
        <a:bodyPr/>
        <a:lstStyle/>
        <a:p>
          <a:r>
            <a:rPr lang="en-IN"/>
            <a:t>Encourage empathically</a:t>
          </a:r>
        </a:p>
      </dgm:t>
    </dgm:pt>
    <dgm:pt modelId="{35F632D0-17B7-49B8-BDC4-CF33B9187249}" type="parTrans" cxnId="{5D2CCB87-19D0-4259-8020-FB8A815D166A}">
      <dgm:prSet/>
      <dgm:spPr/>
      <dgm:t>
        <a:bodyPr/>
        <a:lstStyle/>
        <a:p>
          <a:endParaRPr lang="en-IN"/>
        </a:p>
      </dgm:t>
    </dgm:pt>
    <dgm:pt modelId="{394F6DF2-5062-498F-ADBD-C5732843014A}" type="sibTrans" cxnId="{5D2CCB87-19D0-4259-8020-FB8A815D166A}">
      <dgm:prSet/>
      <dgm:spPr/>
      <dgm:t>
        <a:bodyPr/>
        <a:lstStyle/>
        <a:p>
          <a:endParaRPr lang="en-IN"/>
        </a:p>
      </dgm:t>
    </dgm:pt>
    <dgm:pt modelId="{2CC2D8F6-06C1-40C1-B1A7-ED54AFDFB99C}" type="pres">
      <dgm:prSet presAssocID="{DDEDAC63-2560-49FA-9EF9-BB890685D9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FADB3E-FCBA-4C81-B452-F2D1ACA847A0}" type="pres">
      <dgm:prSet presAssocID="{0B8830E6-B918-46B4-922B-C6241EA35FC7}" presName="linNode" presStyleCnt="0"/>
      <dgm:spPr/>
    </dgm:pt>
    <dgm:pt modelId="{4BD57601-F410-4D8C-B8C6-38E101507AF0}" type="pres">
      <dgm:prSet presAssocID="{0B8830E6-B918-46B4-922B-C6241EA35FC7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0C212-9A67-41AA-8191-0F3DF7A51499}" type="pres">
      <dgm:prSet presAssocID="{861CFC68-64BC-4824-AC9A-7A742F0E876A}" presName="sp" presStyleCnt="0"/>
      <dgm:spPr/>
    </dgm:pt>
    <dgm:pt modelId="{9FFA31AC-2280-41A6-8A5B-AB7A6D382515}" type="pres">
      <dgm:prSet presAssocID="{F5D25760-0C7D-430A-A0EB-4A5462D627BB}" presName="linNode" presStyleCnt="0"/>
      <dgm:spPr/>
    </dgm:pt>
    <dgm:pt modelId="{8023EB65-1047-4058-8B40-AC26E69A48A8}" type="pres">
      <dgm:prSet presAssocID="{F5D25760-0C7D-430A-A0EB-4A5462D627BB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D0E46-45D2-4188-A156-841FE46FBEEA}" type="pres">
      <dgm:prSet presAssocID="{BB9E7F84-AB4B-40BA-97B9-D81586869613}" presName="sp" presStyleCnt="0"/>
      <dgm:spPr/>
    </dgm:pt>
    <dgm:pt modelId="{BB1EBAF4-3B33-4610-A226-637FEAC4A8B8}" type="pres">
      <dgm:prSet presAssocID="{269EC5D6-B10E-4584-93FC-FC6830C62825}" presName="linNode" presStyleCnt="0"/>
      <dgm:spPr/>
    </dgm:pt>
    <dgm:pt modelId="{5B40845E-603D-40A2-8B23-7F984A57E1A6}" type="pres">
      <dgm:prSet presAssocID="{269EC5D6-B10E-4584-93FC-FC6830C62825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CD158E-8114-4B33-B767-38B15374401A}" type="pres">
      <dgm:prSet presAssocID="{F2BAFDF5-4942-4C48-BA60-7CC65A49C4CF}" presName="sp" presStyleCnt="0"/>
      <dgm:spPr/>
    </dgm:pt>
    <dgm:pt modelId="{02095000-45D2-46BF-AD19-1A2E1A0D8582}" type="pres">
      <dgm:prSet presAssocID="{61758C75-6DCB-44A7-BECA-C233ED45A4CD}" presName="linNode" presStyleCnt="0"/>
      <dgm:spPr/>
    </dgm:pt>
    <dgm:pt modelId="{9098883C-D76F-42B1-A621-DC6BBFA471B4}" type="pres">
      <dgm:prSet presAssocID="{61758C75-6DCB-44A7-BECA-C233ED45A4CD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6E748-D3E8-47DF-98B8-EE93DF553B93}" type="pres">
      <dgm:prSet presAssocID="{29685C2D-70F9-4FEF-A3E8-72E9375FEF87}" presName="sp" presStyleCnt="0"/>
      <dgm:spPr/>
    </dgm:pt>
    <dgm:pt modelId="{C7A131FE-1AFA-45AA-9223-7E0C11B78F19}" type="pres">
      <dgm:prSet presAssocID="{045C2AE6-0E7E-4F3C-9D1C-DE52F464D328}" presName="linNode" presStyleCnt="0"/>
      <dgm:spPr/>
    </dgm:pt>
    <dgm:pt modelId="{139DE420-8A0C-4FA8-A7CD-787BD7797177}" type="pres">
      <dgm:prSet presAssocID="{045C2AE6-0E7E-4F3C-9D1C-DE52F464D328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772E5A-359F-486E-A802-5B5FC53B69D6}" type="presOf" srcId="{045C2AE6-0E7E-4F3C-9D1C-DE52F464D328}" destId="{139DE420-8A0C-4FA8-A7CD-787BD7797177}" srcOrd="0" destOrd="0" presId="urn:microsoft.com/office/officeart/2005/8/layout/vList5"/>
    <dgm:cxn modelId="{CFE62CD8-42C2-4B59-94F9-D0899F52A041}" srcId="{DDEDAC63-2560-49FA-9EF9-BB890685D911}" destId="{F5D25760-0C7D-430A-A0EB-4A5462D627BB}" srcOrd="1" destOrd="0" parTransId="{01C9F82F-32A5-42BA-B6DB-957FE1A9DB32}" sibTransId="{BB9E7F84-AB4B-40BA-97B9-D81586869613}"/>
    <dgm:cxn modelId="{18B103D8-EF7F-4DF0-AB9A-36703510B237}" type="presOf" srcId="{0B8830E6-B918-46B4-922B-C6241EA35FC7}" destId="{4BD57601-F410-4D8C-B8C6-38E101507AF0}" srcOrd="0" destOrd="0" presId="urn:microsoft.com/office/officeart/2005/8/layout/vList5"/>
    <dgm:cxn modelId="{A605D105-6C2F-4DDA-9874-A75226605586}" type="presOf" srcId="{DDEDAC63-2560-49FA-9EF9-BB890685D911}" destId="{2CC2D8F6-06C1-40C1-B1A7-ED54AFDFB99C}" srcOrd="0" destOrd="0" presId="urn:microsoft.com/office/officeart/2005/8/layout/vList5"/>
    <dgm:cxn modelId="{52127838-5BF4-441A-A938-60B7CE1226CA}" type="presOf" srcId="{61758C75-6DCB-44A7-BECA-C233ED45A4CD}" destId="{9098883C-D76F-42B1-A621-DC6BBFA471B4}" srcOrd="0" destOrd="0" presId="urn:microsoft.com/office/officeart/2005/8/layout/vList5"/>
    <dgm:cxn modelId="{936E3753-4212-4796-87CC-D079F4203FFB}" type="presOf" srcId="{269EC5D6-B10E-4584-93FC-FC6830C62825}" destId="{5B40845E-603D-40A2-8B23-7F984A57E1A6}" srcOrd="0" destOrd="0" presId="urn:microsoft.com/office/officeart/2005/8/layout/vList5"/>
    <dgm:cxn modelId="{2757C0DC-9145-4EFD-BA29-9710CE0E20B4}" srcId="{DDEDAC63-2560-49FA-9EF9-BB890685D911}" destId="{61758C75-6DCB-44A7-BECA-C233ED45A4CD}" srcOrd="3" destOrd="0" parTransId="{84E18E5A-4F1F-457E-AF9B-205354E467BF}" sibTransId="{29685C2D-70F9-4FEF-A3E8-72E9375FEF87}"/>
    <dgm:cxn modelId="{C69D0B92-39F6-4D26-9E68-D4D8AF25244C}" type="presOf" srcId="{F5D25760-0C7D-430A-A0EB-4A5462D627BB}" destId="{8023EB65-1047-4058-8B40-AC26E69A48A8}" srcOrd="0" destOrd="0" presId="urn:microsoft.com/office/officeart/2005/8/layout/vList5"/>
    <dgm:cxn modelId="{5D2CCB87-19D0-4259-8020-FB8A815D166A}" srcId="{DDEDAC63-2560-49FA-9EF9-BB890685D911}" destId="{045C2AE6-0E7E-4F3C-9D1C-DE52F464D328}" srcOrd="4" destOrd="0" parTransId="{35F632D0-17B7-49B8-BDC4-CF33B9187249}" sibTransId="{394F6DF2-5062-498F-ADBD-C5732843014A}"/>
    <dgm:cxn modelId="{BCE34CD7-1B63-4C21-8669-C5CFC86BD427}" srcId="{DDEDAC63-2560-49FA-9EF9-BB890685D911}" destId="{269EC5D6-B10E-4584-93FC-FC6830C62825}" srcOrd="2" destOrd="0" parTransId="{CFC17BDC-280C-4ED7-82E6-2E486C68749B}" sibTransId="{F2BAFDF5-4942-4C48-BA60-7CC65A49C4CF}"/>
    <dgm:cxn modelId="{2EC8ED3D-BA7E-4E86-A26C-0F7B439D3CBF}" srcId="{DDEDAC63-2560-49FA-9EF9-BB890685D911}" destId="{0B8830E6-B918-46B4-922B-C6241EA35FC7}" srcOrd="0" destOrd="0" parTransId="{5A82BB21-0F67-4320-BA47-0E3F71970BD2}" sibTransId="{861CFC68-64BC-4824-AC9A-7A742F0E876A}"/>
    <dgm:cxn modelId="{DADF9BE5-24F9-43AC-BDE7-BC5C91D8A402}" type="presParOf" srcId="{2CC2D8F6-06C1-40C1-B1A7-ED54AFDFB99C}" destId="{97FADB3E-FCBA-4C81-B452-F2D1ACA847A0}" srcOrd="0" destOrd="0" presId="urn:microsoft.com/office/officeart/2005/8/layout/vList5"/>
    <dgm:cxn modelId="{0383DA6B-2EFD-45C4-BF79-58BE69E8C54F}" type="presParOf" srcId="{97FADB3E-FCBA-4C81-B452-F2D1ACA847A0}" destId="{4BD57601-F410-4D8C-B8C6-38E101507AF0}" srcOrd="0" destOrd="0" presId="urn:microsoft.com/office/officeart/2005/8/layout/vList5"/>
    <dgm:cxn modelId="{34D3440E-BB55-4234-AED3-7F978301EBBD}" type="presParOf" srcId="{2CC2D8F6-06C1-40C1-B1A7-ED54AFDFB99C}" destId="{6000C212-9A67-41AA-8191-0F3DF7A51499}" srcOrd="1" destOrd="0" presId="urn:microsoft.com/office/officeart/2005/8/layout/vList5"/>
    <dgm:cxn modelId="{331007E4-4E51-4A35-A87F-EC63D8E08EB6}" type="presParOf" srcId="{2CC2D8F6-06C1-40C1-B1A7-ED54AFDFB99C}" destId="{9FFA31AC-2280-41A6-8A5B-AB7A6D382515}" srcOrd="2" destOrd="0" presId="urn:microsoft.com/office/officeart/2005/8/layout/vList5"/>
    <dgm:cxn modelId="{D279EB8C-B1C7-4DBB-8528-BAB1F699F505}" type="presParOf" srcId="{9FFA31AC-2280-41A6-8A5B-AB7A6D382515}" destId="{8023EB65-1047-4058-8B40-AC26E69A48A8}" srcOrd="0" destOrd="0" presId="urn:microsoft.com/office/officeart/2005/8/layout/vList5"/>
    <dgm:cxn modelId="{141C4C1E-5908-45B3-9761-4A74E1056483}" type="presParOf" srcId="{2CC2D8F6-06C1-40C1-B1A7-ED54AFDFB99C}" destId="{19AD0E46-45D2-4188-A156-841FE46FBEEA}" srcOrd="3" destOrd="0" presId="urn:microsoft.com/office/officeart/2005/8/layout/vList5"/>
    <dgm:cxn modelId="{B53855D2-BAB4-45C4-AA11-A6A5C25623C2}" type="presParOf" srcId="{2CC2D8F6-06C1-40C1-B1A7-ED54AFDFB99C}" destId="{BB1EBAF4-3B33-4610-A226-637FEAC4A8B8}" srcOrd="4" destOrd="0" presId="urn:microsoft.com/office/officeart/2005/8/layout/vList5"/>
    <dgm:cxn modelId="{2C0AC4B6-4A4B-4E3B-AEFF-FCB1A2E5AB59}" type="presParOf" srcId="{BB1EBAF4-3B33-4610-A226-637FEAC4A8B8}" destId="{5B40845E-603D-40A2-8B23-7F984A57E1A6}" srcOrd="0" destOrd="0" presId="urn:microsoft.com/office/officeart/2005/8/layout/vList5"/>
    <dgm:cxn modelId="{71648AF3-313D-4041-A386-A520A0A6ADDC}" type="presParOf" srcId="{2CC2D8F6-06C1-40C1-B1A7-ED54AFDFB99C}" destId="{92CD158E-8114-4B33-B767-38B15374401A}" srcOrd="5" destOrd="0" presId="urn:microsoft.com/office/officeart/2005/8/layout/vList5"/>
    <dgm:cxn modelId="{79EF77D3-2856-4BEC-AA3D-81E0C6368474}" type="presParOf" srcId="{2CC2D8F6-06C1-40C1-B1A7-ED54AFDFB99C}" destId="{02095000-45D2-46BF-AD19-1A2E1A0D8582}" srcOrd="6" destOrd="0" presId="urn:microsoft.com/office/officeart/2005/8/layout/vList5"/>
    <dgm:cxn modelId="{E8742761-3CD0-477E-8E8D-AF176B267F43}" type="presParOf" srcId="{02095000-45D2-46BF-AD19-1A2E1A0D8582}" destId="{9098883C-D76F-42B1-A621-DC6BBFA471B4}" srcOrd="0" destOrd="0" presId="urn:microsoft.com/office/officeart/2005/8/layout/vList5"/>
    <dgm:cxn modelId="{AEA33D5B-2FD9-46E6-9168-62A1B66FE7C1}" type="presParOf" srcId="{2CC2D8F6-06C1-40C1-B1A7-ED54AFDFB99C}" destId="{B986E748-D3E8-47DF-98B8-EE93DF553B93}" srcOrd="7" destOrd="0" presId="urn:microsoft.com/office/officeart/2005/8/layout/vList5"/>
    <dgm:cxn modelId="{55189E04-1492-462D-B2E4-96198690F898}" type="presParOf" srcId="{2CC2D8F6-06C1-40C1-B1A7-ED54AFDFB99C}" destId="{C7A131FE-1AFA-45AA-9223-7E0C11B78F19}" srcOrd="8" destOrd="0" presId="urn:microsoft.com/office/officeart/2005/8/layout/vList5"/>
    <dgm:cxn modelId="{BDC92D6F-E5CA-410F-BDA1-758D092AB7F3}" type="presParOf" srcId="{C7A131FE-1AFA-45AA-9223-7E0C11B78F19}" destId="{139DE420-8A0C-4FA8-A7CD-787BD779717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573CC-6008-47DC-A759-5B148DD1A5A8}">
      <dsp:nvSpPr>
        <dsp:cNvPr id="0" name=""/>
        <dsp:cNvSpPr/>
      </dsp:nvSpPr>
      <dsp:spPr>
        <a:xfrm>
          <a:off x="962" y="1612470"/>
          <a:ext cx="2252792" cy="11263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/>
            <a:t>Preserve life</a:t>
          </a:r>
        </a:p>
      </dsp:txBody>
      <dsp:txXfrm>
        <a:off x="33953" y="1645461"/>
        <a:ext cx="2186810" cy="1060414"/>
      </dsp:txXfrm>
    </dsp:sp>
    <dsp:sp modelId="{D341494D-A3AC-402B-B544-61464ACDACDD}">
      <dsp:nvSpPr>
        <dsp:cNvPr id="0" name=""/>
        <dsp:cNvSpPr/>
      </dsp:nvSpPr>
      <dsp:spPr>
        <a:xfrm>
          <a:off x="2816953" y="1612470"/>
          <a:ext cx="2252792" cy="1126396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Promote Recovery</a:t>
          </a:r>
        </a:p>
      </dsp:txBody>
      <dsp:txXfrm>
        <a:off x="2849944" y="1645461"/>
        <a:ext cx="2186810" cy="1060414"/>
      </dsp:txXfrm>
    </dsp:sp>
    <dsp:sp modelId="{DC352A18-713B-413E-832D-976F1BD565A4}">
      <dsp:nvSpPr>
        <dsp:cNvPr id="0" name=""/>
        <dsp:cNvSpPr/>
      </dsp:nvSpPr>
      <dsp:spPr>
        <a:xfrm>
          <a:off x="5632944" y="1612470"/>
          <a:ext cx="2252792" cy="1126396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Prevent further injuries</a:t>
          </a:r>
        </a:p>
      </dsp:txBody>
      <dsp:txXfrm>
        <a:off x="5665935" y="1645461"/>
        <a:ext cx="2186810" cy="1060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E8ABA-FEE0-4977-9BE3-5F332D29EFCD}">
      <dsp:nvSpPr>
        <dsp:cNvPr id="0" name=""/>
        <dsp:cNvSpPr/>
      </dsp:nvSpPr>
      <dsp:spPr>
        <a:xfrm>
          <a:off x="2965214" y="295"/>
          <a:ext cx="1956271" cy="78250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Listen</a:t>
          </a:r>
          <a:endParaRPr lang="en-IN" sz="2600" kern="1200"/>
        </a:p>
      </dsp:txBody>
      <dsp:txXfrm>
        <a:off x="3356468" y="295"/>
        <a:ext cx="1173763" cy="782508"/>
      </dsp:txXfrm>
    </dsp:sp>
    <dsp:sp modelId="{59B9A7D3-B7F2-4B1B-9522-52880579A39D}">
      <dsp:nvSpPr>
        <dsp:cNvPr id="0" name=""/>
        <dsp:cNvSpPr/>
      </dsp:nvSpPr>
      <dsp:spPr>
        <a:xfrm>
          <a:off x="2965214" y="892355"/>
          <a:ext cx="1956271" cy="78250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Protect</a:t>
          </a:r>
          <a:endParaRPr lang="en-IN" sz="2600" kern="1200"/>
        </a:p>
      </dsp:txBody>
      <dsp:txXfrm>
        <a:off x="3356468" y="892355"/>
        <a:ext cx="1173763" cy="782508"/>
      </dsp:txXfrm>
    </dsp:sp>
    <dsp:sp modelId="{5D953A5C-EF24-4250-9A3E-E6829CA66C51}">
      <dsp:nvSpPr>
        <dsp:cNvPr id="0" name=""/>
        <dsp:cNvSpPr/>
      </dsp:nvSpPr>
      <dsp:spPr>
        <a:xfrm>
          <a:off x="2965214" y="1784414"/>
          <a:ext cx="1956271" cy="78250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Connect</a:t>
          </a:r>
          <a:endParaRPr lang="en-IN" sz="2600" kern="1200"/>
        </a:p>
      </dsp:txBody>
      <dsp:txXfrm>
        <a:off x="3356468" y="1784414"/>
        <a:ext cx="1173763" cy="782508"/>
      </dsp:txXfrm>
    </dsp:sp>
    <dsp:sp modelId="{8A855E57-627C-466F-9984-5475AA20B179}">
      <dsp:nvSpPr>
        <dsp:cNvPr id="0" name=""/>
        <dsp:cNvSpPr/>
      </dsp:nvSpPr>
      <dsp:spPr>
        <a:xfrm>
          <a:off x="2965214" y="2676474"/>
          <a:ext cx="1956271" cy="782508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Model</a:t>
          </a:r>
          <a:endParaRPr lang="en-IN" sz="2600" kern="1200"/>
        </a:p>
      </dsp:txBody>
      <dsp:txXfrm>
        <a:off x="3356468" y="2676474"/>
        <a:ext cx="1173763" cy="782508"/>
      </dsp:txXfrm>
    </dsp:sp>
    <dsp:sp modelId="{B21EE642-9D6C-457E-A163-3669A15E7E52}">
      <dsp:nvSpPr>
        <dsp:cNvPr id="0" name=""/>
        <dsp:cNvSpPr/>
      </dsp:nvSpPr>
      <dsp:spPr>
        <a:xfrm>
          <a:off x="2965214" y="3568534"/>
          <a:ext cx="1956271" cy="782508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Teach</a:t>
          </a:r>
          <a:endParaRPr lang="en-IN" sz="2600" kern="1200" dirty="0"/>
        </a:p>
      </dsp:txBody>
      <dsp:txXfrm>
        <a:off x="3356468" y="3568534"/>
        <a:ext cx="1173763" cy="7825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3D88B-D5B1-47D4-83CB-737DDFC32F3C}">
      <dsp:nvSpPr>
        <dsp:cNvPr id="0" name=""/>
        <dsp:cNvSpPr/>
      </dsp:nvSpPr>
      <dsp:spPr>
        <a:xfrm>
          <a:off x="591502" y="0"/>
          <a:ext cx="6703695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AC677F-AD75-4281-8607-803BE8252BE9}">
      <dsp:nvSpPr>
        <dsp:cNvPr id="0" name=""/>
        <dsp:cNvSpPr/>
      </dsp:nvSpPr>
      <dsp:spPr>
        <a:xfrm>
          <a:off x="971" y="1305401"/>
          <a:ext cx="1488534" cy="1740535"/>
        </a:xfrm>
        <a:prstGeom prst="round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b="1" kern="1200"/>
            <a:t>Breath</a:t>
          </a:r>
          <a:endParaRPr lang="en-IN" sz="1700" kern="1200"/>
        </a:p>
      </dsp:txBody>
      <dsp:txXfrm>
        <a:off x="73635" y="1378065"/>
        <a:ext cx="1343206" cy="1595207"/>
      </dsp:txXfrm>
    </dsp:sp>
    <dsp:sp modelId="{DD41CD3D-9FF5-4808-B631-25CB0BF90FC0}">
      <dsp:nvSpPr>
        <dsp:cNvPr id="0" name=""/>
        <dsp:cNvSpPr/>
      </dsp:nvSpPr>
      <dsp:spPr>
        <a:xfrm>
          <a:off x="1600027" y="1305401"/>
          <a:ext cx="1488534" cy="1740535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b="1" kern="1200"/>
            <a:t>Body</a:t>
          </a:r>
          <a:endParaRPr lang="en-IN" sz="1700" kern="1200"/>
        </a:p>
      </dsp:txBody>
      <dsp:txXfrm>
        <a:off x="1672691" y="1378065"/>
        <a:ext cx="1343206" cy="1595207"/>
      </dsp:txXfrm>
    </dsp:sp>
    <dsp:sp modelId="{0626CE36-EB1B-4DD0-8386-612CD552035C}">
      <dsp:nvSpPr>
        <dsp:cNvPr id="0" name=""/>
        <dsp:cNvSpPr/>
      </dsp:nvSpPr>
      <dsp:spPr>
        <a:xfrm>
          <a:off x="3199082" y="1305401"/>
          <a:ext cx="1488534" cy="1740535"/>
        </a:xfrm>
        <a:prstGeom prst="round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b="1" kern="1200"/>
            <a:t>Thoughts</a:t>
          </a:r>
          <a:endParaRPr lang="en-IN" sz="1700" kern="1200"/>
        </a:p>
      </dsp:txBody>
      <dsp:txXfrm>
        <a:off x="3271746" y="1378065"/>
        <a:ext cx="1343206" cy="1595207"/>
      </dsp:txXfrm>
    </dsp:sp>
    <dsp:sp modelId="{DD73600C-DE1C-4291-9A17-3B323B6EA4BC}">
      <dsp:nvSpPr>
        <dsp:cNvPr id="0" name=""/>
        <dsp:cNvSpPr/>
      </dsp:nvSpPr>
      <dsp:spPr>
        <a:xfrm>
          <a:off x="4798138" y="1305401"/>
          <a:ext cx="1488534" cy="1740535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b="1" kern="1200"/>
            <a:t>Emotions</a:t>
          </a:r>
          <a:endParaRPr lang="en-IN" sz="1700" kern="1200"/>
        </a:p>
      </dsp:txBody>
      <dsp:txXfrm>
        <a:off x="4870802" y="1378065"/>
        <a:ext cx="1343206" cy="1595207"/>
      </dsp:txXfrm>
    </dsp:sp>
    <dsp:sp modelId="{861F92B0-CC10-43F0-B370-363F3302FE22}">
      <dsp:nvSpPr>
        <dsp:cNvPr id="0" name=""/>
        <dsp:cNvSpPr/>
      </dsp:nvSpPr>
      <dsp:spPr>
        <a:xfrm>
          <a:off x="6397194" y="1305401"/>
          <a:ext cx="1488534" cy="174053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b="1" kern="1200"/>
            <a:t>Surroundings </a:t>
          </a:r>
          <a:endParaRPr lang="en-IN" sz="1700" kern="1200"/>
        </a:p>
      </dsp:txBody>
      <dsp:txXfrm>
        <a:off x="6469858" y="1378065"/>
        <a:ext cx="1343206" cy="15952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6FD41-4B9C-4E0F-90DF-0CF38554AC20}">
      <dsp:nvSpPr>
        <dsp:cNvPr id="0" name=""/>
        <dsp:cNvSpPr/>
      </dsp:nvSpPr>
      <dsp:spPr>
        <a:xfrm>
          <a:off x="3135108" y="2920"/>
          <a:ext cx="2128347" cy="13834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/>
            <a:t>C = Chest and Abdomen</a:t>
          </a:r>
        </a:p>
      </dsp:txBody>
      <dsp:txXfrm>
        <a:off x="3202641" y="70453"/>
        <a:ext cx="1993281" cy="1248359"/>
      </dsp:txXfrm>
    </dsp:sp>
    <dsp:sp modelId="{4F6EF199-C316-4931-AD58-6A037552EF5D}">
      <dsp:nvSpPr>
        <dsp:cNvPr id="0" name=""/>
        <dsp:cNvSpPr/>
      </dsp:nvSpPr>
      <dsp:spPr>
        <a:xfrm>
          <a:off x="1915834" y="694632"/>
          <a:ext cx="4566895" cy="4566895"/>
        </a:xfrm>
        <a:custGeom>
          <a:avLst/>
          <a:gdLst/>
          <a:ahLst/>
          <a:cxnLst/>
          <a:rect l="0" t="0" r="0" b="0"/>
          <a:pathLst>
            <a:path>
              <a:moveTo>
                <a:pt x="3362919" y="271266"/>
              </a:moveTo>
              <a:arcTo wR="2283447" hR="2283447" stAng="17892729" swAng="2623186"/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0347-5944-40FA-B9CE-5DBB96F70B35}">
      <dsp:nvSpPr>
        <dsp:cNvPr id="0" name=""/>
        <dsp:cNvSpPr/>
      </dsp:nvSpPr>
      <dsp:spPr>
        <a:xfrm>
          <a:off x="5418556" y="2286367"/>
          <a:ext cx="2128347" cy="13834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/>
            <a:t>A = Arms</a:t>
          </a:r>
        </a:p>
      </dsp:txBody>
      <dsp:txXfrm>
        <a:off x="5486089" y="2353900"/>
        <a:ext cx="1993281" cy="1248359"/>
      </dsp:txXfrm>
    </dsp:sp>
    <dsp:sp modelId="{70167B32-0A41-4F2E-8813-3A43D1B95294}">
      <dsp:nvSpPr>
        <dsp:cNvPr id="0" name=""/>
        <dsp:cNvSpPr/>
      </dsp:nvSpPr>
      <dsp:spPr>
        <a:xfrm>
          <a:off x="1915834" y="694632"/>
          <a:ext cx="4566895" cy="4566895"/>
        </a:xfrm>
        <a:custGeom>
          <a:avLst/>
          <a:gdLst/>
          <a:ahLst/>
          <a:cxnLst/>
          <a:rect l="0" t="0" r="0" b="0"/>
          <a:pathLst>
            <a:path>
              <a:moveTo>
                <a:pt x="4454295" y="2991651"/>
              </a:moveTo>
              <a:arcTo wR="2283447" hR="2283447" stAng="1084085" swAng="2623186"/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35555-2BE8-464D-ABD1-893C4EE6EBC1}">
      <dsp:nvSpPr>
        <dsp:cNvPr id="0" name=""/>
        <dsp:cNvSpPr/>
      </dsp:nvSpPr>
      <dsp:spPr>
        <a:xfrm>
          <a:off x="3135108" y="4569815"/>
          <a:ext cx="2128347" cy="13834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/>
            <a:t>L  = Legs</a:t>
          </a:r>
        </a:p>
      </dsp:txBody>
      <dsp:txXfrm>
        <a:off x="3202641" y="4637348"/>
        <a:ext cx="1993281" cy="1248359"/>
      </dsp:txXfrm>
    </dsp:sp>
    <dsp:sp modelId="{B40FEE51-0944-48B6-B7F1-C37FFADDAD86}">
      <dsp:nvSpPr>
        <dsp:cNvPr id="0" name=""/>
        <dsp:cNvSpPr/>
      </dsp:nvSpPr>
      <dsp:spPr>
        <a:xfrm>
          <a:off x="1915834" y="694632"/>
          <a:ext cx="4566895" cy="4566895"/>
        </a:xfrm>
        <a:custGeom>
          <a:avLst/>
          <a:gdLst/>
          <a:ahLst/>
          <a:cxnLst/>
          <a:rect l="0" t="0" r="0" b="0"/>
          <a:pathLst>
            <a:path>
              <a:moveTo>
                <a:pt x="1203975" y="4295628"/>
              </a:moveTo>
              <a:arcTo wR="2283447" hR="2283447" stAng="7092729" swAng="2623186"/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C05EC-3F13-4C01-8E82-73D2EFAE4E16}">
      <dsp:nvSpPr>
        <dsp:cNvPr id="0" name=""/>
        <dsp:cNvSpPr/>
      </dsp:nvSpPr>
      <dsp:spPr>
        <a:xfrm>
          <a:off x="851661" y="2286367"/>
          <a:ext cx="2128347" cy="13834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/>
            <a:t>M = Mouth and Face</a:t>
          </a:r>
        </a:p>
      </dsp:txBody>
      <dsp:txXfrm>
        <a:off x="919194" y="2353900"/>
        <a:ext cx="1993281" cy="1248359"/>
      </dsp:txXfrm>
    </dsp:sp>
    <dsp:sp modelId="{A9905319-A437-4C44-9917-A40D381E8BBC}">
      <dsp:nvSpPr>
        <dsp:cNvPr id="0" name=""/>
        <dsp:cNvSpPr/>
      </dsp:nvSpPr>
      <dsp:spPr>
        <a:xfrm>
          <a:off x="1915834" y="694632"/>
          <a:ext cx="4566895" cy="4566895"/>
        </a:xfrm>
        <a:custGeom>
          <a:avLst/>
          <a:gdLst/>
          <a:ahLst/>
          <a:cxnLst/>
          <a:rect l="0" t="0" r="0" b="0"/>
          <a:pathLst>
            <a:path>
              <a:moveTo>
                <a:pt x="112599" y="1575243"/>
              </a:moveTo>
              <a:arcTo wR="2283447" hR="2283447" stAng="11884085" swAng="2623186"/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8E9D4-ABAD-49B6-8F04-DD2D77678A41}">
      <dsp:nvSpPr>
        <dsp:cNvPr id="0" name=""/>
        <dsp:cNvSpPr/>
      </dsp:nvSpPr>
      <dsp:spPr>
        <a:xfrm>
          <a:off x="389728" y="642176"/>
          <a:ext cx="3220576" cy="3220576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/>
            <a:t>Aware</a:t>
          </a:r>
        </a:p>
      </dsp:txBody>
      <dsp:txXfrm>
        <a:off x="2140725" y="1236449"/>
        <a:ext cx="1092695" cy="1073525"/>
      </dsp:txXfrm>
    </dsp:sp>
    <dsp:sp modelId="{7B014D2A-DDC8-4600-A0D4-643AC3D91DCF}">
      <dsp:nvSpPr>
        <dsp:cNvPr id="0" name=""/>
        <dsp:cNvSpPr/>
      </dsp:nvSpPr>
      <dsp:spPr>
        <a:xfrm>
          <a:off x="223715" y="738026"/>
          <a:ext cx="3220576" cy="3220576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/>
            <a:t>Breathing</a:t>
          </a:r>
        </a:p>
      </dsp:txBody>
      <dsp:txXfrm>
        <a:off x="1105539" y="2770057"/>
        <a:ext cx="1456927" cy="996845"/>
      </dsp:txXfrm>
    </dsp:sp>
    <dsp:sp modelId="{FB566C5B-1304-4405-A327-AEF79CBC761B}">
      <dsp:nvSpPr>
        <dsp:cNvPr id="0" name=""/>
        <dsp:cNvSpPr/>
      </dsp:nvSpPr>
      <dsp:spPr>
        <a:xfrm>
          <a:off x="223715" y="738026"/>
          <a:ext cx="3220576" cy="3220576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/>
            <a:t>Expand</a:t>
          </a:r>
        </a:p>
      </dsp:txBody>
      <dsp:txXfrm>
        <a:off x="568776" y="1370640"/>
        <a:ext cx="1092695" cy="10735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57601-F410-4D8C-B8C6-38E101507AF0}">
      <dsp:nvSpPr>
        <dsp:cNvPr id="0" name=""/>
        <dsp:cNvSpPr/>
      </dsp:nvSpPr>
      <dsp:spPr>
        <a:xfrm>
          <a:off x="2492733" y="1912"/>
          <a:ext cx="2804325" cy="8360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Accept reality</a:t>
          </a:r>
        </a:p>
      </dsp:txBody>
      <dsp:txXfrm>
        <a:off x="2533546" y="42725"/>
        <a:ext cx="2722699" cy="754434"/>
      </dsp:txXfrm>
    </dsp:sp>
    <dsp:sp modelId="{8023EB65-1047-4058-8B40-AC26E69A48A8}">
      <dsp:nvSpPr>
        <dsp:cNvPr id="0" name=""/>
        <dsp:cNvSpPr/>
      </dsp:nvSpPr>
      <dsp:spPr>
        <a:xfrm>
          <a:off x="2492733" y="879775"/>
          <a:ext cx="2804325" cy="8360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Be with oneself</a:t>
          </a:r>
        </a:p>
      </dsp:txBody>
      <dsp:txXfrm>
        <a:off x="2533546" y="920588"/>
        <a:ext cx="2722699" cy="754434"/>
      </dsp:txXfrm>
    </dsp:sp>
    <dsp:sp modelId="{5B40845E-603D-40A2-8B23-7F984A57E1A6}">
      <dsp:nvSpPr>
        <dsp:cNvPr id="0" name=""/>
        <dsp:cNvSpPr/>
      </dsp:nvSpPr>
      <dsp:spPr>
        <a:xfrm>
          <a:off x="2492733" y="1757638"/>
          <a:ext cx="2804325" cy="8360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Connect compassionately</a:t>
          </a:r>
        </a:p>
      </dsp:txBody>
      <dsp:txXfrm>
        <a:off x="2533546" y="1798451"/>
        <a:ext cx="2722699" cy="754434"/>
      </dsp:txXfrm>
    </dsp:sp>
    <dsp:sp modelId="{9098883C-D76F-42B1-A621-DC6BBFA471B4}">
      <dsp:nvSpPr>
        <dsp:cNvPr id="0" name=""/>
        <dsp:cNvSpPr/>
      </dsp:nvSpPr>
      <dsp:spPr>
        <a:xfrm>
          <a:off x="2492733" y="2635502"/>
          <a:ext cx="2804325" cy="8360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Debrief</a:t>
          </a:r>
        </a:p>
      </dsp:txBody>
      <dsp:txXfrm>
        <a:off x="2533546" y="2676315"/>
        <a:ext cx="2722699" cy="754434"/>
      </dsp:txXfrm>
    </dsp:sp>
    <dsp:sp modelId="{139DE420-8A0C-4FA8-A7CD-787BD7797177}">
      <dsp:nvSpPr>
        <dsp:cNvPr id="0" name=""/>
        <dsp:cNvSpPr/>
      </dsp:nvSpPr>
      <dsp:spPr>
        <a:xfrm>
          <a:off x="2492733" y="3513365"/>
          <a:ext cx="2804325" cy="8360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Encourage empathically</a:t>
          </a:r>
        </a:p>
      </dsp:txBody>
      <dsp:txXfrm>
        <a:off x="2533546" y="3554178"/>
        <a:ext cx="2722699" cy="754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B5911-58E8-439E-8D5C-62059082C62D}" type="datetimeFigureOut">
              <a:rPr lang="en-IN" smtClean="0"/>
              <a:pPr/>
              <a:t>27-05-2020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C81D3-1AEA-422F-ACCF-73077DD9A8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0606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B3322-BA65-4CAD-8047-642CB7783209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85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86C8-52D2-4299-B427-A0AB3BCAE461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9425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B5176-CE24-4542-A83F-89FC153B2759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63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69E1-FC2A-465A-9618-A94791D6CC35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3343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3F34-452E-4E18-8FDE-14BFBD157A86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6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1FA9-C693-47D6-9601-AFA9B23FE31A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618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AB8-FF74-4A52-AEBD-5EE092FA448D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5520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0E6B-5515-4C5B-8750-B63A631F7545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8783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13F9-B977-4B95-B3BB-1B66DB875A0C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3635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9D1-89D4-474E-B1B6-92AE8E8362A3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5357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0702-02C8-49CC-9D4C-696CF6845881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1966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6440-4E6A-4975-AED0-50ADA2DF9130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drsk, HPSC, DOP, GMC,TVM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53C41-5F95-48EF-884F-4E4013B0A70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7923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16E117-1BAD-4967-A4EF-91BC5ED9D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44824"/>
            <a:ext cx="9144000" cy="3082580"/>
          </a:xfrm>
        </p:spPr>
        <p:txBody>
          <a:bodyPr>
            <a:noAutofit/>
          </a:bodyPr>
          <a:lstStyle/>
          <a:p>
            <a:r>
              <a:rPr lang="en-IN" sz="4400" b="1" dirty="0">
                <a:solidFill>
                  <a:srgbClr val="C00000"/>
                </a:solidFill>
              </a:rPr>
              <a:t>Mindfulness </a:t>
            </a:r>
            <a:r>
              <a:rPr lang="ml-IN" sz="4400" b="1" dirty="0">
                <a:solidFill>
                  <a:srgbClr val="C00000"/>
                </a:solidFill>
              </a:rPr>
              <a:t/>
            </a:r>
            <a:br>
              <a:rPr lang="ml-IN" sz="4400" b="1" dirty="0">
                <a:solidFill>
                  <a:srgbClr val="C00000"/>
                </a:solidFill>
              </a:rPr>
            </a:br>
            <a:r>
              <a:rPr lang="en-IN" sz="4400" b="1" dirty="0">
                <a:solidFill>
                  <a:srgbClr val="C00000"/>
                </a:solidFill>
              </a:rPr>
              <a:t>as &amp; in</a:t>
            </a:r>
            <a:r>
              <a:rPr lang="ml-IN" sz="4400" b="1" dirty="0">
                <a:solidFill>
                  <a:srgbClr val="C00000"/>
                </a:solidFill>
              </a:rPr>
              <a:t/>
            </a:r>
            <a:br>
              <a:rPr lang="ml-IN" sz="4400" b="1" dirty="0">
                <a:solidFill>
                  <a:srgbClr val="C00000"/>
                </a:solidFill>
              </a:rPr>
            </a:br>
            <a:r>
              <a:rPr lang="en-IN" sz="4800" b="1" dirty="0">
                <a:solidFill>
                  <a:srgbClr val="C00000"/>
                </a:solidFill>
              </a:rPr>
              <a:t>Psychological First Aid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0699367-C595-4EEE-8275-74B88722C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712" y="4327596"/>
            <a:ext cx="8070575" cy="1685580"/>
          </a:xfrm>
        </p:spPr>
        <p:txBody>
          <a:bodyPr>
            <a:normAutofit fontScale="92500" lnSpcReduction="10000"/>
          </a:bodyPr>
          <a:lstStyle/>
          <a:p>
            <a:r>
              <a:rPr lang="en-IN" sz="2800" b="1" dirty="0">
                <a:solidFill>
                  <a:srgbClr val="C00000"/>
                </a:solidFill>
              </a:rPr>
              <a:t>Dr. S. Krishnan MD, DPM, DIP.NB</a:t>
            </a:r>
            <a:r>
              <a:rPr lang="en-IN" sz="2800" b="1">
                <a:solidFill>
                  <a:srgbClr val="C00000"/>
                </a:solidFill>
              </a:rPr>
              <a:t>, MNAMS</a:t>
            </a:r>
            <a:endParaRPr lang="ml-IN" sz="2800" b="1" dirty="0">
              <a:solidFill>
                <a:srgbClr val="C00000"/>
              </a:solidFill>
            </a:endParaRPr>
          </a:p>
          <a:p>
            <a:endParaRPr lang="ml-IN" b="1" dirty="0"/>
          </a:p>
          <a:p>
            <a:r>
              <a:rPr lang="en-IN" b="1" dirty="0"/>
              <a:t>Associate Professor of Psychiatry</a:t>
            </a:r>
          </a:p>
          <a:p>
            <a:r>
              <a:rPr lang="en-IN" b="1" dirty="0"/>
              <a:t>Government Medical College, Thiruvananthapuram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E2F9923-7EB3-4983-B2B6-D03EF95AEB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4584" y="325369"/>
            <a:ext cx="1094831" cy="119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683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E19F61-D7CC-48EE-8C35-2332BD00B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3 ‘P’s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ACEE0707-957D-405A-A00F-64AB73813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0979215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A8E909E-E25B-42F1-8CDD-6B64A3F649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87958C8-9C0C-4C05-A7BE-FFBF0E99D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124-E26D-43BD-BACF-15382DB845D6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147B8029-CEA5-49A6-B2EA-9136CC61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9B056C39-C0B3-40DB-BAC8-E0C14287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47599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11FBA3-E1A5-4160-B377-F6E96DC7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The ABCs of PFA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7C861E-32B6-4DCA-87AE-73C13F3AC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Accept</a:t>
            </a:r>
          </a:p>
          <a:p>
            <a:endParaRPr lang="en-IN" b="1" dirty="0">
              <a:solidFill>
                <a:srgbClr val="C0000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Be with</a:t>
            </a:r>
          </a:p>
          <a:p>
            <a:endParaRPr lang="en-IN" b="1" dirty="0">
              <a:solidFill>
                <a:srgbClr val="C0000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Connect compassionately</a:t>
            </a:r>
          </a:p>
          <a:p>
            <a:endParaRPr lang="en-IN" b="1" dirty="0">
              <a:solidFill>
                <a:srgbClr val="C0000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Debrief</a:t>
            </a:r>
          </a:p>
          <a:p>
            <a:endParaRPr lang="en-IN" b="1" dirty="0">
              <a:solidFill>
                <a:srgbClr val="C0000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Encourage empathically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997F598-E7D8-4DA7-8FAC-D60A348A69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174D9D-0BF3-4293-A12E-F7B8217C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2FEC8-9C7B-4255-A3B1-4F86A35E215F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C3FAB6-FC4A-47AE-95CC-944FF640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4FF321-BD33-4C5A-8D2C-0A2FC030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43402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9411DC-622A-426B-A7BB-6F7B92A98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Five Phases of PFA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B02BE4CE-DF77-4DEC-B6F8-4719C3CA34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108644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86EEE5E-21B2-422B-ACF0-330040F63C3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626690-0827-431C-9F47-D533A748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6E54-E28B-4D58-A115-AE539A1D9E14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D91AE5-F7CD-4851-9091-4D0E96E4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8EB126-8534-414B-915D-3EFA3C3A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8177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B05982-F17F-477D-9BBD-9821584E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Mindfulness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D0CD47-B264-44EF-AD45-87DA16E47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Cultivated Awareness</a:t>
            </a:r>
          </a:p>
          <a:p>
            <a:r>
              <a:rPr lang="en-IN" dirty="0"/>
              <a:t>Being present</a:t>
            </a:r>
          </a:p>
          <a:p>
            <a:r>
              <a:rPr lang="en-IN" dirty="0"/>
              <a:t>In the present moment</a:t>
            </a:r>
          </a:p>
          <a:p>
            <a:r>
              <a:rPr lang="en-IN" dirty="0"/>
              <a:t>On purpose</a:t>
            </a:r>
          </a:p>
          <a:p>
            <a:r>
              <a:rPr lang="en-IN" dirty="0"/>
              <a:t>With intention </a:t>
            </a:r>
          </a:p>
          <a:p>
            <a:r>
              <a:rPr lang="en-IN" dirty="0"/>
              <a:t>Openness</a:t>
            </a:r>
          </a:p>
          <a:p>
            <a:r>
              <a:rPr lang="en-IN" dirty="0"/>
              <a:t>Curiosity </a:t>
            </a:r>
          </a:p>
          <a:p>
            <a:r>
              <a:rPr lang="en-IN" dirty="0"/>
              <a:t>Non-judgmentally</a:t>
            </a:r>
          </a:p>
          <a:p>
            <a:r>
              <a:rPr lang="en-IN" dirty="0"/>
              <a:t>Compassionately </a:t>
            </a:r>
          </a:p>
        </p:txBody>
      </p:sp>
      <p:pic>
        <p:nvPicPr>
          <p:cNvPr id="1026" name="Picture 2" descr="Why you should learn first aid">
            <a:extLst>
              <a:ext uri="{FF2B5EF4-FFF2-40B4-BE49-F238E27FC236}">
                <a16:creationId xmlns:a16="http://schemas.microsoft.com/office/drawing/2014/main" xmlns="" id="{EC21E490-A025-44B5-96C6-4A356A572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2013" y="1750324"/>
            <a:ext cx="4183337" cy="418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854C040-85E6-4E37-962B-75F02150A4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1A7563-BF22-4A15-8F0C-9D43A761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B129-7C57-475F-A6A9-35228D8011D4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A3F17E-9F47-4526-8FBC-FCE08783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0CCC5E-B5FA-4443-810A-86B4B5EAC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311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CF9E3-A84E-412B-9204-D7D5F332F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Anchors</a:t>
            </a:r>
            <a:r>
              <a:rPr lang="en-IN" b="1" dirty="0"/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38385AC-E3D8-4B00-A9A9-6D3B990375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357936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5AB2249-AD05-47A6-9CC5-9928E0105E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80C8032-54ED-470C-85B6-A2491D6AB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45EC-D1F5-466A-8D13-9477AB63AE46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45F5BD2-6DB9-41F6-AEE2-36C049E4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2E6C7-7B91-4805-A52E-70A96BDE4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3628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3BCD5-4D51-45AC-A578-928D6DBB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STOP – an initial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5C2DBB-7608-410E-89FA-CDD98030C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2551872" cy="4351338"/>
          </a:xfr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IN" dirty="0"/>
              <a:t>Sit</a:t>
            </a:r>
          </a:p>
          <a:p>
            <a:endParaRPr lang="en-IN" dirty="0"/>
          </a:p>
          <a:p>
            <a:r>
              <a:rPr lang="en-IN" dirty="0"/>
              <a:t>Take breath. Leave it out</a:t>
            </a:r>
          </a:p>
          <a:p>
            <a:endParaRPr lang="en-IN" dirty="0"/>
          </a:p>
          <a:p>
            <a:r>
              <a:rPr lang="en-IN" dirty="0"/>
              <a:t>Observe</a:t>
            </a:r>
          </a:p>
          <a:p>
            <a:endParaRPr lang="en-IN" dirty="0"/>
          </a:p>
          <a:p>
            <a:r>
              <a:rPr lang="en-IN" dirty="0"/>
              <a:t>Proceed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39C1FF7-5C6D-4BE0-AB32-DF32515F99AE}"/>
              </a:ext>
            </a:extLst>
          </p:cNvPr>
          <p:cNvSpPr txBox="1">
            <a:spLocks/>
          </p:cNvSpPr>
          <p:nvPr/>
        </p:nvSpPr>
        <p:spPr>
          <a:xfrm>
            <a:off x="3491118" y="1835564"/>
            <a:ext cx="5145985" cy="4351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/>
              <a:t>This is a simple technique to teach focusing.</a:t>
            </a:r>
          </a:p>
          <a:p>
            <a:endParaRPr lang="en-IN" dirty="0"/>
          </a:p>
          <a:p>
            <a:r>
              <a:rPr lang="en-IN" dirty="0"/>
              <a:t>Focusing helps to  develop rational thinking and avoid amygdala hijack</a:t>
            </a:r>
          </a:p>
          <a:p>
            <a:endParaRPr lang="en-IN" dirty="0"/>
          </a:p>
          <a:p>
            <a:r>
              <a:rPr lang="en-IN" dirty="0"/>
              <a:t>Do it yourself before you take it to others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6C55B53-626D-4523-A6AC-DE56C9F12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7725DDC-1275-43D4-B280-2A76B7084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F588-51E2-478A-83DF-8F3D6F288162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A551959A-6062-43FA-B0BF-AFEAF56FC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00006068-6A0C-4062-A886-52073DF7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66668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AAD2C41-E6C5-4077-9000-BEC4C1C5EC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1235971"/>
              </p:ext>
            </p:extLst>
          </p:nvPr>
        </p:nvGraphicFramePr>
        <p:xfrm>
          <a:off x="367747" y="536712"/>
          <a:ext cx="8398565" cy="5956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A9E3E9-72C8-4011-B3C9-F7BAF114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CALM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12F548E-AF6F-4FBD-947C-59CFBA4D10B0}"/>
              </a:ext>
            </a:extLst>
          </p:cNvPr>
          <p:cNvSpPr/>
          <p:nvPr/>
        </p:nvSpPr>
        <p:spPr>
          <a:xfrm>
            <a:off x="3543298" y="2255007"/>
            <a:ext cx="2047462" cy="25195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N" b="1" dirty="0">
                <a:solidFill>
                  <a:schemeClr val="tx1"/>
                </a:solidFill>
              </a:rPr>
              <a:t>Attend to the body parts one by one for about 3-5 minutes , starting from C.</a:t>
            </a:r>
          </a:p>
          <a:p>
            <a:pPr algn="just"/>
            <a:endParaRPr lang="en-IN" b="1" dirty="0">
              <a:solidFill>
                <a:schemeClr val="tx1"/>
              </a:solidFill>
            </a:endParaRPr>
          </a:p>
          <a:p>
            <a:pPr algn="just"/>
            <a:r>
              <a:rPr lang="en-IN" b="1" dirty="0">
                <a:solidFill>
                  <a:schemeClr val="tx1"/>
                </a:solidFill>
              </a:rPr>
              <a:t>Then proceed through A</a:t>
            </a:r>
            <a:r>
              <a:rPr lang="en-IN" b="1" dirty="0">
                <a:solidFill>
                  <a:schemeClr val="tx1"/>
                </a:solidFill>
                <a:sym typeface="Wingdings" panose="05000000000000000000" pitchFamily="2" charset="2"/>
              </a:rPr>
              <a:t> L  M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E663F6B-A4E2-41C4-BA44-0A807E3270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68F1B03-89B4-4B32-BA20-8E56F21E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C8D1-025A-4248-A15E-C904F143F6C0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5FD6D17E-16A2-4B22-ACBD-760DAFD1D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4DB838ED-724A-4739-8D6F-2E6585641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35581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9CE327-F409-49CD-A113-8D016B6A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Three Minute Breathing Space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FC731DC-3D9D-49D5-A9EE-9273C80813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2998429"/>
              </p:ext>
            </p:extLst>
          </p:nvPr>
        </p:nvGraphicFramePr>
        <p:xfrm>
          <a:off x="298174" y="1690689"/>
          <a:ext cx="3834020" cy="4600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AFC364B-D3E8-4035-9FD6-BEAF2D9A790A}"/>
              </a:ext>
            </a:extLst>
          </p:cNvPr>
          <p:cNvSpPr/>
          <p:nvPr/>
        </p:nvSpPr>
        <p:spPr>
          <a:xfrm>
            <a:off x="4353339" y="1690689"/>
            <a:ext cx="4492487" cy="46007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3-MBS helps to calm oneself and develop emotional comfort within a short period of time.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Useful as a relaxation tool.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Is a good method to cultivate mindfulness.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Practice it thrice daily.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Attend to (1) Yourself and Surroundings (2) Your Breathing (3) Expand your awareness throughout the body.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Can be done taking 3 minutes, less or more.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CB4480D-679D-4354-8880-AB0F649375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5757" y="365126"/>
            <a:ext cx="1094831" cy="1191831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E67B83-8FB1-456D-8A9C-02CC08B0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70CD-1443-4BA3-93D2-3C2F0178F9D6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452B17F-49B6-4C09-9B78-6AB83256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52A5A3-F8C1-4947-9A39-B9770B229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08954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187EF-9F73-40CD-8F86-541684C68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Conclusion…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8533F69-6289-461B-995D-055B5D2A7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6716196"/>
              </p:ext>
            </p:extLst>
          </p:nvPr>
        </p:nvGraphicFramePr>
        <p:xfrm>
          <a:off x="628649" y="1825625"/>
          <a:ext cx="778979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E444F9D-7EA3-4034-8F9F-B973640BADC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04D3BD7-859D-428F-8239-81798BE9D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BC6A9-C5A3-41E5-B54A-C7248FF20766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F1690D75-C8C8-4C3E-B518-B1C058BB8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38550EDD-8192-492D-9204-9BC17CB0D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67218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indfulness, Mental Health, and the Life of the Lawyer – The ...">
            <a:extLst>
              <a:ext uri="{FF2B5EF4-FFF2-40B4-BE49-F238E27FC236}">
                <a16:creationId xmlns:a16="http://schemas.microsoft.com/office/drawing/2014/main" xmlns="" id="{EE9D628A-9F15-4C45-B1E0-513A2A176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3182" y="1303008"/>
            <a:ext cx="3458818" cy="35575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4E172-921F-4F77-854D-0D4595D0F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Thanks a Lot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3D1A9ED-0598-4813-86DB-10039C7A62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4865" y="2774055"/>
            <a:ext cx="3057619" cy="33285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A8CDE82-E64D-47CA-8D0D-F3887FB850A8}"/>
              </a:ext>
            </a:extLst>
          </p:cNvPr>
          <p:cNvSpPr txBox="1"/>
          <p:nvPr/>
        </p:nvSpPr>
        <p:spPr>
          <a:xfrm>
            <a:off x="367748" y="5406887"/>
            <a:ext cx="4065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Dr. S. Krishnan</a:t>
            </a:r>
          </a:p>
          <a:p>
            <a:r>
              <a:rPr lang="en-IN" b="1" dirty="0"/>
              <a:t>kriyalak2015@gmail.com</a:t>
            </a:r>
          </a:p>
          <a:p>
            <a:r>
              <a:rPr lang="en-IN" b="1" dirty="0"/>
              <a:t>9447123789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CECA9FD8-9663-4303-86EC-F2D2C485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BF3-34F3-4A9E-961B-DC6627E485FB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D469E0F5-39D9-43D0-BCE8-2F219FE5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B1A92FC6-3DBD-456F-A79F-D8FD59B8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682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0BEA85-D0CB-4216-921E-0C1C90325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COVID-19 -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379F40-06F6-46B6-A7CF-66027B0B1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600" dirty="0"/>
              <a:t>COVID-19 time is one of intense stress</a:t>
            </a:r>
            <a:endParaRPr lang="ml-IN" sz="3600" dirty="0"/>
          </a:p>
          <a:p>
            <a:endParaRPr lang="ml-IN" sz="3600" dirty="0"/>
          </a:p>
          <a:p>
            <a:r>
              <a:rPr lang="en-IN" sz="3600" dirty="0"/>
              <a:t>Intense stress influences mental health adversely</a:t>
            </a:r>
            <a:endParaRPr lang="ml-IN" sz="3600" dirty="0"/>
          </a:p>
          <a:p>
            <a:endParaRPr lang="ml-IN" sz="3600" dirty="0"/>
          </a:p>
          <a:p>
            <a:r>
              <a:rPr lang="en-IN" sz="3600" dirty="0"/>
              <a:t>Severe stress and reduced mental health adversely influence the physical health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4F79805-BDE4-4E03-8EC2-F2BB4ECA35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7F7847-0284-4EEB-98E9-F53AADB0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B8D8-19ED-47E5-9030-BDCF0EE2C5CD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04BC8E-F307-4DB2-9222-8C82CBCC5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FD56CE-201A-4256-ABCC-021A05ECA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9516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8EEE81-509D-4485-A2C4-CD34A4BD8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B7D6DA-2BC4-46DF-BB47-37A632B74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Accept. Teach to Accept</a:t>
            </a:r>
          </a:p>
          <a:p>
            <a:r>
              <a:rPr lang="en-IN" sz="3600" dirty="0"/>
              <a:t>Be in present. Teach to be in present</a:t>
            </a:r>
          </a:p>
          <a:p>
            <a:r>
              <a:rPr lang="en-IN" sz="3600" dirty="0"/>
              <a:t>Connect Compassionately. Teach to connect compassionately</a:t>
            </a:r>
          </a:p>
          <a:p>
            <a:r>
              <a:rPr lang="en-IN" sz="3600" dirty="0"/>
              <a:t>Talk Openly. Teach to talk openly</a:t>
            </a:r>
          </a:p>
          <a:p>
            <a:r>
              <a:rPr lang="en-IN" sz="3600" dirty="0"/>
              <a:t>Be motivated. Motivate others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26A9452-0A08-435F-BBD0-92FF2F87BF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E400DD-DC87-47FD-9C86-85CE715A9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31FE-E3EA-44EF-AD14-227F42FBEA54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A0AF01-F4FE-4815-8588-5FBC3A22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56797E-DAFE-459B-8AFB-C38B2BAF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5259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C96A81-7038-471C-A227-B65009826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First-Aid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8CD7C3-9CFC-437F-803E-244E91E98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Deals with cuts,  bruises and other minor injuries</a:t>
            </a:r>
          </a:p>
          <a:p>
            <a:r>
              <a:rPr lang="en-IN" dirty="0"/>
              <a:t>Immobilizing a fractured part, sprains</a:t>
            </a:r>
          </a:p>
          <a:p>
            <a:r>
              <a:rPr lang="en-IN" dirty="0"/>
              <a:t>Stop excessive bleeding</a:t>
            </a:r>
          </a:p>
          <a:p>
            <a:r>
              <a:rPr lang="en-IN" dirty="0"/>
              <a:t>Helping unconscious patients </a:t>
            </a:r>
          </a:p>
          <a:p>
            <a:endParaRPr lang="en-IN" dirty="0"/>
          </a:p>
          <a:p>
            <a:r>
              <a:rPr lang="en-IN" b="1" dirty="0"/>
              <a:t>To do things</a:t>
            </a:r>
          </a:p>
          <a:p>
            <a:r>
              <a:rPr lang="en-IN" b="1" dirty="0"/>
              <a:t>Not to do things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12E36CB-500D-4FF5-8EA4-BEEA37C1DC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EB8471-B5F6-40F2-ADB4-8D6B2E88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F410-5AAA-4589-A7F3-775CE41660B6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BF8AA9-D604-4D6B-85EC-3A7D47CF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7DE1D4-DF51-43C8-A6BA-EC5CD0EA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8609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625CB1-1476-400C-AEB3-76DFC0EC9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Golden Rules of First 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AB2567-3ED8-483C-8890-EBD22DDFE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/>
              <a:t>Check whether surroundings are safe</a:t>
            </a:r>
          </a:p>
          <a:p>
            <a:r>
              <a:rPr lang="en-IN" b="1" dirty="0"/>
              <a:t>Stay calm</a:t>
            </a:r>
          </a:p>
          <a:p>
            <a:r>
              <a:rPr lang="en-IN" b="1" dirty="0"/>
              <a:t>Decide whether you need help and assistance; if not sure, get help</a:t>
            </a:r>
          </a:p>
          <a:p>
            <a:r>
              <a:rPr lang="en-IN" b="1" dirty="0"/>
              <a:t>Reassure</a:t>
            </a:r>
          </a:p>
          <a:p>
            <a:r>
              <a:rPr lang="en-IN" b="1" dirty="0"/>
              <a:t>Tell the next person about as much information as </a:t>
            </a:r>
            <a:r>
              <a:rPr lang="en-IN" b="1" dirty="0" smtClean="0"/>
              <a:t>you </a:t>
            </a:r>
            <a:r>
              <a:rPr lang="en-IN" b="1" dirty="0"/>
              <a:t>know</a:t>
            </a:r>
          </a:p>
          <a:p>
            <a:r>
              <a:rPr lang="en-IN" b="1" dirty="0"/>
              <a:t>Wash your hands before you apply first aid</a:t>
            </a:r>
          </a:p>
          <a:p>
            <a:r>
              <a:rPr lang="en-IN" b="1" dirty="0"/>
              <a:t>Clean wounds carefully</a:t>
            </a:r>
          </a:p>
          <a:p>
            <a:r>
              <a:rPr lang="en-IN" b="1" dirty="0"/>
              <a:t>Keep first-aid supplies </a:t>
            </a:r>
            <a:r>
              <a:rPr lang="en-IN" b="1" dirty="0" err="1"/>
              <a:t>uptodate</a:t>
            </a:r>
            <a:endParaRPr lang="en-IN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4EBF30F-8FE8-4484-A567-3F309ECF57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2E1E54-596B-4A2D-B9DA-EB99F212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1D0-82A0-4840-AC2B-9FD665D12989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CA84C1-0868-4663-8598-7D6C6595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A11625-B2B3-41A2-9C0E-FD7363CA8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1100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8A4591-DDD1-4FDF-9EE9-51DF2CDB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Types of First Aids in Mental Health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FAD6C2-842D-4B42-8245-BAED26EF4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Psychological First Aid - </a:t>
            </a:r>
            <a:r>
              <a:rPr lang="en-US" b="1" dirty="0"/>
              <a:t>Emotional and practical support </a:t>
            </a:r>
            <a:r>
              <a:rPr lang="en-US" dirty="0"/>
              <a:t>to individuals, families, or communities who are having difficulty coping in the aftermath of a disaster.</a:t>
            </a:r>
          </a:p>
          <a:p>
            <a:r>
              <a:rPr lang="en-IN" dirty="0"/>
              <a:t>Mental Health </a:t>
            </a:r>
            <a:r>
              <a:rPr lang="en-IN" dirty="0" smtClean="0"/>
              <a:t>First </a:t>
            </a:r>
            <a:r>
              <a:rPr lang="en-IN" dirty="0"/>
              <a:t>Aid – Has a broader focus including full range of developing mental  disorder and associated crises.</a:t>
            </a:r>
          </a:p>
          <a:p>
            <a:r>
              <a:rPr lang="en-IN" dirty="0"/>
              <a:t>Emotional First Aid – Aims at recognizing, understanding, processing and befriending emotions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8CA07FB-987E-487B-A47F-4DC4FDB0F8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030374-8DA8-414E-9F8B-F608884D1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3FB3-DBE6-47DA-B0A5-68C467981A7C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27A7A7-3A62-4411-9988-565F7E02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E3D936-97BB-4808-9B19-D6E96962F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25812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3B7110-D643-4F03-9360-29D657E8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PFA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BA24A8-0096-4DA5-9E13-A5EDB0F08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Aim </a:t>
            </a:r>
            <a:r>
              <a:rPr lang="en-US" dirty="0"/>
              <a:t>– to reduce the initial distress caused by the traumatic event and to foster short term and long term adaptive functioning and coping.</a:t>
            </a:r>
          </a:p>
          <a:p>
            <a:r>
              <a:rPr lang="en-US" b="1" dirty="0"/>
              <a:t>Who can provide </a:t>
            </a:r>
            <a:r>
              <a:rPr lang="en-US" dirty="0"/>
              <a:t>– anyone who is aware of how to do it and who has training.</a:t>
            </a:r>
          </a:p>
          <a:p>
            <a:r>
              <a:rPr lang="en-US" dirty="0"/>
              <a:t>Developed by – National Centre for Post-Traumatic Stress disorder (NC-PTSD)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B981CB2-1FB5-4DD1-8273-49741AFA99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F7BE4F6-5099-4CBD-8010-B51F5B49B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6E9A-26A2-4031-83F5-7D21B22D886A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07FA05E-1264-46F8-B2F4-FDFD94CD3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0245F7-0CBE-482A-9A88-54E67325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7657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92F384-D42B-4BE7-9B3C-8085FE733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Basic Objectives of PFA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DA6A88-7A94-4065-BB74-7EFF986D8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Human </a:t>
            </a:r>
            <a:r>
              <a:rPr lang="en-IN" b="1" dirty="0">
                <a:solidFill>
                  <a:srgbClr val="C00000"/>
                </a:solidFill>
              </a:rPr>
              <a:t>connection</a:t>
            </a:r>
            <a:r>
              <a:rPr lang="en-IN" dirty="0"/>
              <a:t> establishment in a non-intrusive compassionate manner</a:t>
            </a:r>
          </a:p>
          <a:p>
            <a:endParaRPr lang="en-IN" dirty="0"/>
          </a:p>
          <a:p>
            <a:r>
              <a:rPr lang="en-IN" dirty="0"/>
              <a:t>Enhance </a:t>
            </a:r>
            <a:r>
              <a:rPr lang="en-IN" b="1" dirty="0">
                <a:solidFill>
                  <a:srgbClr val="C00000"/>
                </a:solidFill>
              </a:rPr>
              <a:t>safety</a:t>
            </a:r>
          </a:p>
          <a:p>
            <a:endParaRPr lang="en-IN" dirty="0"/>
          </a:p>
          <a:p>
            <a:r>
              <a:rPr lang="en-IN" b="1" dirty="0">
                <a:solidFill>
                  <a:srgbClr val="C00000"/>
                </a:solidFill>
              </a:rPr>
              <a:t>Calm</a:t>
            </a:r>
            <a:r>
              <a:rPr lang="en-IN" dirty="0"/>
              <a:t> and orient an emotionally overwhelmed survivor</a:t>
            </a:r>
          </a:p>
          <a:p>
            <a:endParaRPr lang="en-IN" dirty="0"/>
          </a:p>
          <a:p>
            <a:r>
              <a:rPr lang="en-IN" dirty="0"/>
              <a:t>Physical and emotional </a:t>
            </a:r>
            <a:r>
              <a:rPr lang="en-IN" b="1" dirty="0">
                <a:solidFill>
                  <a:srgbClr val="C00000"/>
                </a:solidFill>
              </a:rPr>
              <a:t>comfort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760F29-1D4A-4BFD-BDF8-3E3F90AD39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0519" y="400120"/>
            <a:ext cx="1094831" cy="119183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FFC87D3-D30D-4EED-A1DD-5F36BACA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60A4-0FF9-4809-A28D-29E061EE1DD2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DB132C-26E2-43F4-A967-03FB52FB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344DF91-900B-4733-ABF0-599D4B46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8460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7074-90C5-4B1E-A4AF-FDE5E3ABE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73030E-9604-4FC3-8235-9B461D580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BA2F03B-6FA5-4B0F-90BA-429885BF7C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57" t="21146" r="35652" b="5169"/>
          <a:stretch/>
        </p:blipFill>
        <p:spPr>
          <a:xfrm>
            <a:off x="4353339" y="0"/>
            <a:ext cx="4790661" cy="66428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EAE799C-2609-44B6-A5A5-F32B7C9AA9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57" t="21146" r="35652" b="5169"/>
          <a:stretch/>
        </p:blipFill>
        <p:spPr>
          <a:xfrm flipH="1">
            <a:off x="6212" y="-1"/>
            <a:ext cx="4396822" cy="67784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CB14939-D73B-4294-9146-61A8AC6A78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34844" y="203704"/>
            <a:ext cx="1094831" cy="1191831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D5D8481-4244-43E7-864B-362B1C978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A2DC-3AAD-470A-A05C-16EDA22E4D61}" type="datetime1">
              <a:rPr lang="en-IN" smtClean="0"/>
              <a:pPr/>
              <a:t>27-05-2020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CD339F5-3962-4F3E-8B5B-56374EBC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drsk, HPSC, DOP, GMC,TVM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C0F771C-57CB-47E7-AFA0-40FA77078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3C41-5F95-48EF-884F-4E4013B0A707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2818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717</Words>
  <Application>Microsoft Office PowerPoint</Application>
  <PresentationFormat>On-screen Show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Mindfulness  as &amp; in Psychological First Aid</vt:lpstr>
      <vt:lpstr>COVID-19 - Times</vt:lpstr>
      <vt:lpstr>What can we Do?</vt:lpstr>
      <vt:lpstr>First-Aid</vt:lpstr>
      <vt:lpstr>Golden Rules of First Aid</vt:lpstr>
      <vt:lpstr>Types of First Aids in Mental Health Setting</vt:lpstr>
      <vt:lpstr>PFA</vt:lpstr>
      <vt:lpstr>Basic Objectives of PFA</vt:lpstr>
      <vt:lpstr>Slide 9</vt:lpstr>
      <vt:lpstr>3 ‘P’s</vt:lpstr>
      <vt:lpstr>The ABCs of PFA</vt:lpstr>
      <vt:lpstr>Five Phases of PFA</vt:lpstr>
      <vt:lpstr>Mindfulness </vt:lpstr>
      <vt:lpstr>Anchors </vt:lpstr>
      <vt:lpstr>STOP – an initial technique</vt:lpstr>
      <vt:lpstr>CALM</vt:lpstr>
      <vt:lpstr>Three Minute Breathing Space</vt:lpstr>
      <vt:lpstr>Conclusion…</vt:lpstr>
      <vt:lpstr>Thanks a Lot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മൈൻഡ്ഫുൾനസ്സ്  മാനസികാരോഗ്യ പ്രഥമശുശ്രൂഷയിൽ</dc:title>
  <dc:creator>Krishnan Sivasubramoney</dc:creator>
  <cp:lastModifiedBy>Windows User</cp:lastModifiedBy>
  <cp:revision>14</cp:revision>
  <dcterms:created xsi:type="dcterms:W3CDTF">2020-05-25T05:46:32Z</dcterms:created>
  <dcterms:modified xsi:type="dcterms:W3CDTF">2020-05-27T12:52:39Z</dcterms:modified>
</cp:coreProperties>
</file>