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5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79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58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00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43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02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11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933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698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409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94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8B8ABE-8BC1-4832-8A9F-078816629DF7}" type="datetimeFigureOut">
              <a:rPr lang="es-PE" smtClean="0"/>
              <a:t>27/07/2020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F57FC1-7C94-475B-A024-A4A72B157C51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7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7F6AE-CB42-4C1B-BF65-534467537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err="1"/>
              <a:t>Power</a:t>
            </a:r>
            <a:r>
              <a:rPr lang="es-PE" dirty="0"/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360913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F1A01-94D4-48E7-AB78-AA2ED05F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¿Qué es </a:t>
            </a:r>
            <a:r>
              <a:rPr lang="es-PE" dirty="0" err="1"/>
              <a:t>Power</a:t>
            </a:r>
            <a:r>
              <a:rPr lang="es-PE" dirty="0"/>
              <a:t> BI?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0A844-A3AE-4C88-A357-3CE77FE8E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226503" cy="1583266"/>
          </a:xfrm>
        </p:spPr>
        <p:txBody>
          <a:bodyPr>
            <a:normAutofit/>
          </a:bodyPr>
          <a:lstStyle/>
          <a:p>
            <a:r>
              <a:rPr lang="es-ES" dirty="0"/>
              <a:t>Microsoft </a:t>
            </a:r>
            <a:r>
              <a:rPr lang="es-ES" dirty="0" err="1"/>
              <a:t>Power</a:t>
            </a:r>
            <a:r>
              <a:rPr lang="es-ES" dirty="0"/>
              <a:t> BI es un paquete de servicios de software y aplicaciones que funcionan juntas para convertir datos sin relación entre sí en información coherente, interactiva y atractiva visualmente. Se pueden incluir libros de Excel, así como de una colección de almacenes de datos locales o en la nube, </a:t>
            </a:r>
            <a:r>
              <a:rPr lang="es-ES" dirty="0" err="1"/>
              <a:t>Power</a:t>
            </a:r>
            <a:r>
              <a:rPr lang="es-ES" dirty="0"/>
              <a:t> BI le permite conectar fácilmente los orígenes de datos, visualizar o descubrir lo más importante y compartirlo con quien quiera.</a:t>
            </a:r>
            <a:endParaRPr lang="es-PE" dirty="0"/>
          </a:p>
        </p:txBody>
      </p:sp>
      <p:pic>
        <p:nvPicPr>
          <p:cNvPr id="1026" name="Picture 2" descr="Funcionamiento de Power BI con otros datos">
            <a:extLst>
              <a:ext uri="{FF2B5EF4-FFF2-40B4-BE49-F238E27FC236}">
                <a16:creationId xmlns:a16="http://schemas.microsoft.com/office/drawing/2014/main" id="{A5F3412E-97EB-4D45-B526-05411F9C2B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72" y="3429000"/>
            <a:ext cx="8328491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3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28B40-7DD9-414E-A746-C175FF7F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Partes de </a:t>
            </a:r>
            <a:r>
              <a:rPr lang="es-PE" dirty="0" err="1"/>
              <a:t>Power</a:t>
            </a:r>
            <a:r>
              <a:rPr lang="es-PE" dirty="0"/>
              <a:t> 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FD64E-CAE7-41E7-AF8A-8C9D78393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18326"/>
            <a:ext cx="4937760" cy="3550767"/>
          </a:xfrm>
        </p:spPr>
        <p:txBody>
          <a:bodyPr>
            <a:normAutofit/>
          </a:bodyPr>
          <a:lstStyle/>
          <a:p>
            <a:r>
              <a:rPr lang="es-ES" sz="2400" dirty="0" err="1"/>
              <a:t>Power</a:t>
            </a:r>
            <a:r>
              <a:rPr lang="es-ES" sz="2400" dirty="0"/>
              <a:t> BI consta de una aplicación de escritorio de Microsoft Windows denominada </a:t>
            </a:r>
            <a:r>
              <a:rPr lang="es-ES" sz="2400" b="1" dirty="0" err="1"/>
              <a:t>Power</a:t>
            </a:r>
            <a:r>
              <a:rPr lang="es-ES" sz="2400" b="1" dirty="0"/>
              <a:t> BI Desktop</a:t>
            </a:r>
            <a:r>
              <a:rPr lang="es-ES" sz="2400" dirty="0"/>
              <a:t>, un servicio SaaS (</a:t>
            </a:r>
            <a:r>
              <a:rPr lang="es-ES" sz="2400" i="1" dirty="0"/>
              <a:t>software como servicio</a:t>
            </a:r>
            <a:r>
              <a:rPr lang="es-ES" sz="2400" dirty="0"/>
              <a:t>) en línea denominado </a:t>
            </a:r>
            <a:r>
              <a:rPr lang="es-ES" sz="2400" b="1" dirty="0"/>
              <a:t>servicio </a:t>
            </a:r>
            <a:r>
              <a:rPr lang="es-ES" sz="2400" b="1" dirty="0" err="1"/>
              <a:t>Power</a:t>
            </a:r>
            <a:r>
              <a:rPr lang="es-ES" sz="2400" b="1" dirty="0"/>
              <a:t> BI</a:t>
            </a:r>
            <a:r>
              <a:rPr lang="es-ES" sz="2400" dirty="0"/>
              <a:t>, y </a:t>
            </a:r>
            <a:r>
              <a:rPr lang="es-ES" sz="2400" b="1" dirty="0"/>
              <a:t>aplicaciones</a:t>
            </a:r>
            <a:r>
              <a:rPr lang="es-ES" sz="2400" dirty="0"/>
              <a:t> móviles de </a:t>
            </a:r>
            <a:r>
              <a:rPr lang="es-ES" sz="2400" dirty="0" err="1"/>
              <a:t>Power</a:t>
            </a:r>
            <a:r>
              <a:rPr lang="es-ES" sz="2400" dirty="0"/>
              <a:t> BI disponibles en cualquier dispositivo, con aplicaciones de BI nativas para Windows, iOS y Android.</a:t>
            </a:r>
            <a:endParaRPr lang="es-PE" sz="2400" dirty="0"/>
          </a:p>
        </p:txBody>
      </p:sp>
      <p:pic>
        <p:nvPicPr>
          <p:cNvPr id="2050" name="Picture 2" descr="Partes de Power BI">
            <a:extLst>
              <a:ext uri="{FF2B5EF4-FFF2-40B4-BE49-F238E27FC236}">
                <a16:creationId xmlns:a16="http://schemas.microsoft.com/office/drawing/2014/main" id="{0A7C6CF4-092E-4401-8ECF-A43E024568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02" y="2549454"/>
            <a:ext cx="493712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28B40-7DD9-414E-A746-C175FF7F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Beneficios del uso de </a:t>
            </a:r>
            <a:r>
              <a:rPr lang="es-PE" dirty="0" err="1"/>
              <a:t>Power</a:t>
            </a:r>
            <a:r>
              <a:rPr lang="es-PE" dirty="0"/>
              <a:t> 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FD64E-CAE7-41E7-AF8A-8C9D78393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Las empresas pueden gestionar  grandes cantidades de datos en </a:t>
            </a:r>
            <a:r>
              <a:rPr lang="es-ES" dirty="0" err="1"/>
              <a:t>Power</a:t>
            </a:r>
            <a:r>
              <a:rPr lang="es-ES" dirty="0"/>
              <a:t> BI que muchas otras plataformas tendrían dificultades para procesar.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Las funciones integradas de aprendizaje automático pueden analizar datos y ayudar a los usuarios a detectar tendencias valiosas y hacer predicciones informadas.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información se puede visualizar mediante poderosas plantillas para que las empresas puedan entender mejor sus datos.</a:t>
            </a:r>
          </a:p>
        </p:txBody>
      </p:sp>
      <p:pic>
        <p:nvPicPr>
          <p:cNvPr id="5122" name="Picture 2" descr="Características | Microsoft Power BI">
            <a:extLst>
              <a:ext uri="{FF2B5EF4-FFF2-40B4-BE49-F238E27FC236}">
                <a16:creationId xmlns:a16="http://schemas.microsoft.com/office/drawing/2014/main" id="{A16B44CE-27B1-46D4-ADE6-F49D7E9415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3898" r="3511" b="4788"/>
          <a:stretch/>
        </p:blipFill>
        <p:spPr bwMode="auto">
          <a:xfrm>
            <a:off x="6299200" y="2142836"/>
            <a:ext cx="4645891" cy="31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28B40-7DD9-414E-A746-C175FF7F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Beneficios del uso de </a:t>
            </a:r>
            <a:r>
              <a:rPr lang="es-PE" dirty="0" err="1"/>
              <a:t>Power</a:t>
            </a:r>
            <a:r>
              <a:rPr lang="es-PE" dirty="0"/>
              <a:t> 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FD64E-CAE7-41E7-AF8A-8C9D78393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err="1"/>
              <a:t>Power</a:t>
            </a:r>
            <a:r>
              <a:rPr lang="es-ES" dirty="0"/>
              <a:t> BI está basado en la nube, por lo que los usuarios obtienen capacidades de inteligencia de vanguardia y algoritmos potentes que se actualizan periódicamente.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Las potentes capacidades de personalización permiten a los usuarios crear paneles de control para que puedan acceder a los datos que necesitan rápidamente.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Las alertas se pueden configurar en KPI para mantener a los usuarios actualizados métricas y mediciones importantes.</a:t>
            </a:r>
          </a:p>
        </p:txBody>
      </p:sp>
      <p:pic>
        <p:nvPicPr>
          <p:cNvPr id="4098" name="Picture 2" descr="Explore your Office 365 Adoption Data in Power BI | Blog de ...">
            <a:extLst>
              <a:ext uri="{FF2B5EF4-FFF2-40B4-BE49-F238E27FC236}">
                <a16:creationId xmlns:a16="http://schemas.microsoft.com/office/drawing/2014/main" id="{2CDF7339-D3F2-4CEC-B1B0-D4915F4371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2222438"/>
            <a:ext cx="4937125" cy="24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3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28B40-7DD9-414E-A746-C175FF7F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Beneficios del uso de </a:t>
            </a:r>
            <a:r>
              <a:rPr lang="es-PE" dirty="0" err="1"/>
              <a:t>Power</a:t>
            </a:r>
            <a:r>
              <a:rPr lang="es-PE" dirty="0"/>
              <a:t> 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FD64E-CAE7-41E7-AF8A-8C9D78393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1946"/>
            <a:ext cx="4937760" cy="29941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err="1"/>
              <a:t>Power</a:t>
            </a:r>
            <a:r>
              <a:rPr lang="es-ES" dirty="0"/>
              <a:t> BI tiene una interfaz intuitiva que lo hace mucho más fácil de usar y fácil de navegar que las hojas de cálculo complejas.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plataforma se integra con otras herramientas de gestión empresarial como SharePoint , Office 365 y Dynamics 365.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/>
              <a:t>Power</a:t>
            </a:r>
            <a:r>
              <a:rPr lang="es-ES" dirty="0"/>
              <a:t> BI garantiza que los datos estén seguros, ofreciendo controles de accesibilidad tanto interna como externa.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480FDA8-8990-4EAC-A68E-6BDD55D00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6963" y="1976809"/>
            <a:ext cx="4937125" cy="32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16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227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Retrospección</vt:lpstr>
      <vt:lpstr>Power BI</vt:lpstr>
      <vt:lpstr>¿Qué es Power BI?</vt:lpstr>
      <vt:lpstr>Partes de Power BI</vt:lpstr>
      <vt:lpstr>Beneficios del uso de Power BI</vt:lpstr>
      <vt:lpstr>Beneficios del uso de Power BI</vt:lpstr>
      <vt:lpstr>Beneficios del uso de Power 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</dc:title>
  <dc:creator>Sergio Bazo</dc:creator>
  <cp:lastModifiedBy>Usuario</cp:lastModifiedBy>
  <cp:revision>4</cp:revision>
  <dcterms:created xsi:type="dcterms:W3CDTF">2020-06-17T15:32:02Z</dcterms:created>
  <dcterms:modified xsi:type="dcterms:W3CDTF">2020-07-27T20:53:40Z</dcterms:modified>
</cp:coreProperties>
</file>