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layfair Display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Oswald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Oswald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layfairDisplay-bold.fntdata"/><Relationship Id="rId16" Type="http://schemas.openxmlformats.org/officeDocument/2006/relationships/font" Target="fonts/PlayfairDisplay-regular.fntdata"/><Relationship Id="rId19" Type="http://schemas.openxmlformats.org/officeDocument/2006/relationships/font" Target="fonts/PlayfairDisplay-boldItalic.fntdata"/><Relationship Id="rId18" Type="http://schemas.openxmlformats.org/officeDocument/2006/relationships/font" Target="fonts/PlayfairDispl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87b5812722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87b5812722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7b5812722_0_3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7b5812722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7b5812722_0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7b5812722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7b5812722_0_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7b5812722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7b5812722_0_3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7b5812722_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7b5812722_0_3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7b5812722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7b5812722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7b5812722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7b5812722_0_3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7b5812722_0_3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7b5812722_0_3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7b5812722_0_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7b5812722_0_3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7b5812722_0_3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Testons nos connaissances!</a:t>
            </a:r>
            <a:endParaRPr>
              <a:highlight>
                <a:srgbClr val="FFF2CC"/>
              </a:highlight>
            </a:endParaRPr>
          </a:p>
        </p:txBody>
      </p:sp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Choisissez la réponse la plus appropriée.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Vous arrivez au comptoir d’enregistrement. Vous dites:</a:t>
            </a:r>
            <a:endParaRPr b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Bonjour, je cherche les toilettes.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Bonjour, je prends le vol AP 12 à destination de Marseille.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Bonjour, je n’ai pas de passeport.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3225" y="1234075"/>
            <a:ext cx="2114075" cy="21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FFF2CC"/>
                </a:highlight>
              </a:rPr>
              <a:t>Solution</a:t>
            </a:r>
            <a:endParaRPr>
              <a:highlight>
                <a:srgbClr val="FFF2CC"/>
              </a:highlight>
            </a:endParaRPr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/>
              <a:t>5. 	Dans le bagage à main, on ne peut pas transporter:</a:t>
            </a:r>
            <a:endParaRPr b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De dentifrice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u="sng"/>
              <a:t>De couteau</a:t>
            </a:r>
            <a:endParaRPr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De vêtements</a:t>
            </a:r>
            <a:endParaRPr/>
          </a:p>
        </p:txBody>
      </p:sp>
      <p:pic>
        <p:nvPicPr>
          <p:cNvPr id="123" name="Google Shape;12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3225" y="1234075"/>
            <a:ext cx="2114075" cy="21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Solution</a:t>
            </a:r>
            <a:endParaRPr>
              <a:highlight>
                <a:srgbClr val="FFF2CC"/>
              </a:highlight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Choisissez la réponse la plus appropriée.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Vous arrivez au comptoir d’enregistrement. Vous dites:</a:t>
            </a:r>
            <a:endParaRPr b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Bonjour, je cherche les toilettes.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u="sng"/>
              <a:t>Bonjour, je prends le vol AP 12 à destination de Marseille.</a:t>
            </a:r>
            <a:endParaRPr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Bonjour, je n’ai pas de passeport.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3225" y="1234075"/>
            <a:ext cx="2114075" cy="21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FFF2CC"/>
                </a:highlight>
              </a:rPr>
              <a:t>Testons nos connaissances!</a:t>
            </a:r>
            <a:endParaRPr>
              <a:highlight>
                <a:srgbClr val="FFF2CC"/>
              </a:highlight>
            </a:endParaRPr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2. 	Vous voulez choisir votre siège. Vous dites:</a:t>
            </a:r>
            <a:endParaRPr b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Je voudrais un siège côté fenêtre.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Votre siège est beau.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Est-ce que j’aurai un siège dans l’avion?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3225" y="1234075"/>
            <a:ext cx="2114075" cy="21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FFF2CC"/>
                </a:highlight>
              </a:rPr>
              <a:t>Solution</a:t>
            </a:r>
            <a:endParaRPr>
              <a:highlight>
                <a:srgbClr val="FFF2CC"/>
              </a:highlight>
            </a:endParaRPr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2. 	Vous voulez choisir votre siège. Vous dites:</a:t>
            </a:r>
            <a:endParaRPr b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u="sng"/>
              <a:t>Je voudrais un siège côté fenêtre.</a:t>
            </a:r>
            <a:endParaRPr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Votre siège est beau.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Est-ce que j’aurai un siège dans l’avion?</a:t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3225" y="1234075"/>
            <a:ext cx="2114075" cy="21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FFF2CC"/>
                </a:highlight>
              </a:rPr>
              <a:t>Testons nos connaissances!</a:t>
            </a:r>
            <a:endParaRPr>
              <a:highlight>
                <a:srgbClr val="FFF2CC"/>
              </a:highlight>
            </a:endParaRPr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3. Vous demandez où il faut aller après. Vous dites:</a:t>
            </a:r>
            <a:endParaRPr b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Où est la salle d’embarquement?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Bon voyage.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Où est ma valise?</a:t>
            </a: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3225" y="1234075"/>
            <a:ext cx="2114075" cy="21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FFF2CC"/>
                </a:highlight>
              </a:rPr>
              <a:t>Solution</a:t>
            </a:r>
            <a:endParaRPr>
              <a:highlight>
                <a:srgbClr val="FFF2CC"/>
              </a:highlight>
            </a:endParaRPr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3. Vous demandez où il faut aller après. Vous dites:</a:t>
            </a:r>
            <a:endParaRPr b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u="sng"/>
              <a:t>Où est la salle d’embarquement?</a:t>
            </a:r>
            <a:endParaRPr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Bon voyage.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Où est ma valise?</a:t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3225" y="1234075"/>
            <a:ext cx="2114075" cy="21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FFF2CC"/>
                </a:highlight>
              </a:rPr>
              <a:t>Testons nos connaissances!</a:t>
            </a:r>
            <a:endParaRPr>
              <a:highlight>
                <a:srgbClr val="FFF2CC"/>
              </a:highlight>
            </a:endParaRPr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/>
              <a:t>4. 	Vous arrivez au comptoir d’enregistrement. Que devez-vous présenter ?</a:t>
            </a:r>
            <a:endParaRPr b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Votre parfum.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Votre photo.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Votre passeport.</a:t>
            </a:r>
            <a:endParaRPr/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5425" y="2270275"/>
            <a:ext cx="2114075" cy="21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FFF2CC"/>
                </a:highlight>
              </a:rPr>
              <a:t>Solution</a:t>
            </a:r>
            <a:endParaRPr>
              <a:highlight>
                <a:srgbClr val="FFF2CC"/>
              </a:highlight>
            </a:endParaRPr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/>
              <a:t>4. 	Vous arrivez au comptoir d’enregistrement. Que devez-vous présenter ?</a:t>
            </a:r>
            <a:endParaRPr b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Votre parfum.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Votre photo.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u="sng"/>
              <a:t>Votre passeport</a:t>
            </a:r>
            <a:r>
              <a:rPr lang="en"/>
              <a:t>.</a:t>
            </a:r>
            <a:endParaRPr/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5425" y="2270275"/>
            <a:ext cx="2114075" cy="21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FFF2CC"/>
                </a:highlight>
              </a:rPr>
              <a:t>Testons nos connaissances!</a:t>
            </a:r>
            <a:endParaRPr>
              <a:highlight>
                <a:srgbClr val="FFF2CC"/>
              </a:highlight>
            </a:endParaRPr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/>
              <a:t>5. 	Dans le bagage à main, on ne peut pas transporter:</a:t>
            </a:r>
            <a:endParaRPr b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De dentifrice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De couteau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De vêtements</a:t>
            </a:r>
            <a:endParaRPr/>
          </a:p>
        </p:txBody>
      </p:sp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3225" y="1234075"/>
            <a:ext cx="2114075" cy="21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