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タイトル&amp;サブ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テキスト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タイトルテキスト</a:t>
            </a:r>
          </a:p>
        </p:txBody>
      </p:sp>
      <p:sp>
        <p:nvSpPr>
          <p:cNvPr id="12" name="本文レベル1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引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ここに引用を入力してください。”"/>
          <p:cNvSpPr txBox="1"/>
          <p:nvPr>
            <p:ph type="body" sz="quarter" idx="14"/>
          </p:nvPr>
        </p:nvSpPr>
        <p:spPr>
          <a:xfrm>
            <a:off x="1270000" y="4267200"/>
            <a:ext cx="10464800" cy="6096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</a:lstStyle>
          <a:p>
            <a:pPr/>
            <a:r>
              <a:t>“ここに引用を入力してください。”</a:t>
            </a:r>
          </a:p>
        </p:txBody>
      </p:sp>
      <p:sp>
        <p:nvSpPr>
          <p:cNvPr id="95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写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イメージ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画像（横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イメージ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タイトルテキスト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タイトルテキスト</a:t>
            </a:r>
          </a:p>
        </p:txBody>
      </p:sp>
      <p:sp>
        <p:nvSpPr>
          <p:cNvPr id="22" name="本文レベル1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3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タイトル（中央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テキスト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タイトルテキスト</a:t>
            </a:r>
          </a:p>
        </p:txBody>
      </p:sp>
      <p:sp>
        <p:nvSpPr>
          <p:cNvPr id="31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画像（縦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イメージ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タイトルテキスト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タイトルテキスト</a:t>
            </a:r>
          </a:p>
        </p:txBody>
      </p:sp>
      <p:sp>
        <p:nvSpPr>
          <p:cNvPr id="40" name="本文レベル1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1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タイトル（上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タイトルテキスト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タイトルテキスト</a:t>
            </a:r>
          </a:p>
        </p:txBody>
      </p:sp>
      <p:sp>
        <p:nvSpPr>
          <p:cNvPr id="49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タイトル&amp;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タイトルテキスト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タイトルテキスト</a:t>
            </a:r>
          </a:p>
        </p:txBody>
      </p:sp>
      <p:sp>
        <p:nvSpPr>
          <p:cNvPr id="57" name="本文レベル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58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タイトル、箇条書き、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イメージ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タイトルテキスト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タイトルテキスト</a:t>
            </a:r>
          </a:p>
        </p:txBody>
      </p:sp>
      <p:sp>
        <p:nvSpPr>
          <p:cNvPr id="67" name="本文レベル1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68" name="スライド番号"/>
          <p:cNvSpPr txBox="1"/>
          <p:nvPr>
            <p:ph type="sldNum" sz="quarter" idx="2"/>
          </p:nvPr>
        </p:nvSpPr>
        <p:spPr>
          <a:xfrm>
            <a:off x="6308360" y="9296400"/>
            <a:ext cx="381306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本文レベル1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76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画像（3点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イメージ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イメージ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イメージ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テキスト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タイトルテキスト</a:t>
            </a:r>
          </a:p>
        </p:txBody>
      </p:sp>
      <p:sp>
        <p:nvSpPr>
          <p:cNvPr id="3" name="本文レベル1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スライド番号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四角形"/>
          <p:cNvSpPr/>
          <p:nvPr/>
        </p:nvSpPr>
        <p:spPr>
          <a:xfrm>
            <a:off x="4254275" y="211548"/>
            <a:ext cx="8472229" cy="1337232"/>
          </a:xfrm>
          <a:prstGeom prst="rect">
            <a:avLst/>
          </a:prstGeom>
          <a:solidFill>
            <a:srgbClr val="D6D5D5">
              <a:alpha val="15805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</a:p>
        </p:txBody>
      </p:sp>
      <p:sp>
        <p:nvSpPr>
          <p:cNvPr id="120" name="四角形"/>
          <p:cNvSpPr/>
          <p:nvPr/>
        </p:nvSpPr>
        <p:spPr>
          <a:xfrm>
            <a:off x="7621372" y="1675007"/>
            <a:ext cx="5130439" cy="2068555"/>
          </a:xfrm>
          <a:prstGeom prst="rect">
            <a:avLst/>
          </a:prstGeom>
          <a:solidFill>
            <a:srgbClr val="D6D5D5">
              <a:alpha val="15805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</a:p>
        </p:txBody>
      </p:sp>
      <p:sp>
        <p:nvSpPr>
          <p:cNvPr id="121" name="四角形"/>
          <p:cNvSpPr/>
          <p:nvPr/>
        </p:nvSpPr>
        <p:spPr>
          <a:xfrm>
            <a:off x="7230904" y="3870145"/>
            <a:ext cx="5511441" cy="4148284"/>
          </a:xfrm>
          <a:prstGeom prst="rect">
            <a:avLst/>
          </a:prstGeom>
          <a:solidFill>
            <a:srgbClr val="D6D5D5">
              <a:alpha val="15805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</a:p>
        </p:txBody>
      </p:sp>
      <p:sp>
        <p:nvSpPr>
          <p:cNvPr id="122" name="四角形"/>
          <p:cNvSpPr/>
          <p:nvPr/>
        </p:nvSpPr>
        <p:spPr>
          <a:xfrm>
            <a:off x="139700" y="6521006"/>
            <a:ext cx="6974824" cy="2932556"/>
          </a:xfrm>
          <a:prstGeom prst="rect">
            <a:avLst/>
          </a:prstGeom>
          <a:solidFill>
            <a:srgbClr val="D6D5D5">
              <a:alpha val="15805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</a:p>
        </p:txBody>
      </p:sp>
      <p:sp>
        <p:nvSpPr>
          <p:cNvPr id="123" name="四角形"/>
          <p:cNvSpPr/>
          <p:nvPr/>
        </p:nvSpPr>
        <p:spPr>
          <a:xfrm>
            <a:off x="139700" y="2600051"/>
            <a:ext cx="5205627" cy="3425818"/>
          </a:xfrm>
          <a:prstGeom prst="rect">
            <a:avLst/>
          </a:prstGeom>
          <a:solidFill>
            <a:srgbClr val="D6D5D5">
              <a:alpha val="15805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</a:p>
        </p:txBody>
      </p:sp>
      <p:sp>
        <p:nvSpPr>
          <p:cNvPr id="124" name="四角形"/>
          <p:cNvSpPr/>
          <p:nvPr/>
        </p:nvSpPr>
        <p:spPr>
          <a:xfrm>
            <a:off x="5730445" y="1800362"/>
            <a:ext cx="1270001" cy="4557764"/>
          </a:xfrm>
          <a:prstGeom prst="rect">
            <a:avLst/>
          </a:prstGeom>
          <a:solidFill>
            <a:srgbClr val="D6D5D5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</a:p>
        </p:txBody>
      </p:sp>
      <p:sp>
        <p:nvSpPr>
          <p:cNvPr id="125" name="矢印"/>
          <p:cNvSpPr/>
          <p:nvPr/>
        </p:nvSpPr>
        <p:spPr>
          <a:xfrm rot="20615392">
            <a:off x="4430349" y="2853725"/>
            <a:ext cx="4449483" cy="1270001"/>
          </a:xfrm>
          <a:prstGeom prst="rightArrow">
            <a:avLst>
              <a:gd name="adj1" fmla="val 32000"/>
              <a:gd name="adj2" fmla="val 64000"/>
            </a:avLst>
          </a:prstGeom>
          <a:solidFill>
            <a:srgbClr val="D6D5D5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</a:p>
        </p:txBody>
      </p:sp>
      <p:sp>
        <p:nvSpPr>
          <p:cNvPr id="126" name="目標達成シート図解計画編"/>
          <p:cNvSpPr txBox="1"/>
          <p:nvPr/>
        </p:nvSpPr>
        <p:spPr>
          <a:xfrm>
            <a:off x="247314" y="409422"/>
            <a:ext cx="3771901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>
                <a:latin typeface="メイリオ"/>
                <a:ea typeface="メイリオ"/>
                <a:cs typeface="メイリオ"/>
                <a:sym typeface="メイリオ"/>
              </a:defRPr>
            </a:lvl1pPr>
          </a:lstStyle>
          <a:p>
            <a:pPr/>
            <a:r>
              <a:t>目標達成シート図解計画編</a:t>
            </a:r>
          </a:p>
        </p:txBody>
      </p:sp>
      <p:sp>
        <p:nvSpPr>
          <p:cNvPr id="127" name="①タイトル 楽しめるタイトルにしよう…"/>
          <p:cNvSpPr txBox="1"/>
          <p:nvPr/>
        </p:nvSpPr>
        <p:spPr>
          <a:xfrm>
            <a:off x="4306886" y="304605"/>
            <a:ext cx="2959101" cy="11511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1600">
                <a:latin typeface="メイリオ"/>
                <a:ea typeface="メイリオ"/>
                <a:cs typeface="メイリオ"/>
                <a:sym typeface="メイリオ"/>
              </a:defRPr>
            </a:pPr>
            <a:r>
              <a:rPr b="0" sz="2000">
                <a:solidFill>
                  <a:schemeClr val="accent5"/>
                </a:solidFill>
                <a:latin typeface="ヒラギノ角ゴ StdN"/>
                <a:ea typeface="ヒラギノ角ゴ StdN"/>
                <a:cs typeface="ヒラギノ角ゴ StdN"/>
                <a:sym typeface="ヒラギノ角ゴ StdN"/>
              </a:rPr>
              <a:t>①タイトル</a:t>
            </a:r>
            <a:br/>
            <a:r>
              <a:rPr b="0"/>
              <a:t>楽しめるタイトルにしよう</a:t>
            </a:r>
            <a:endParaRPr b="0"/>
          </a:p>
          <a:p>
            <a:pPr algn="l">
              <a:defRPr sz="1600">
                <a:latin typeface="メイリオ"/>
                <a:ea typeface="メイリオ"/>
                <a:cs typeface="メイリオ"/>
                <a:sym typeface="メイリオ"/>
              </a:defRPr>
            </a:pPr>
            <a:r>
              <a:t>例）○○チャレンジ大作戦など</a:t>
            </a:r>
          </a:p>
        </p:txBody>
      </p:sp>
      <p:sp>
        <p:nvSpPr>
          <p:cNvPr id="128" name="②現状…"/>
          <p:cNvSpPr txBox="1"/>
          <p:nvPr/>
        </p:nvSpPr>
        <p:spPr>
          <a:xfrm>
            <a:off x="224397" y="2750268"/>
            <a:ext cx="3628133" cy="787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2000">
                <a:solidFill>
                  <a:schemeClr val="accent5"/>
                </a:solidFill>
                <a:latin typeface="ヒラギノ角ゴ StdN"/>
                <a:ea typeface="ヒラギノ角ゴ StdN"/>
                <a:cs typeface="ヒラギノ角ゴ StdN"/>
                <a:sym typeface="ヒラギノ角ゴ StdN"/>
              </a:defRPr>
            </a:pPr>
            <a:r>
              <a:t>②現状</a:t>
            </a:r>
          </a:p>
          <a:p>
            <a:pPr algn="l">
              <a:defRPr sz="1600">
                <a:latin typeface="メイリオ"/>
                <a:ea typeface="メイリオ"/>
                <a:cs typeface="メイリオ"/>
                <a:sym typeface="メイリオ"/>
              </a:defRPr>
            </a:pPr>
            <a:r>
              <a:t>お困りごとor変えたい事</a:t>
            </a:r>
          </a:p>
        </p:txBody>
      </p:sp>
      <p:sp>
        <p:nvSpPr>
          <p:cNvPr id="129" name="③目標（理想）…"/>
          <p:cNvSpPr txBox="1"/>
          <p:nvPr/>
        </p:nvSpPr>
        <p:spPr>
          <a:xfrm>
            <a:off x="7641428" y="1756673"/>
            <a:ext cx="3434558" cy="787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2000">
                <a:solidFill>
                  <a:schemeClr val="accent5"/>
                </a:solidFill>
                <a:latin typeface="ヒラギノ角ゴ StdN"/>
                <a:ea typeface="ヒラギノ角ゴ StdN"/>
                <a:cs typeface="ヒラギノ角ゴ StdN"/>
                <a:sym typeface="ヒラギノ角ゴ StdN"/>
              </a:defRPr>
            </a:pPr>
            <a:r>
              <a:t>③目標（理想）</a:t>
            </a:r>
          </a:p>
          <a:p>
            <a:pPr algn="l">
              <a:defRPr sz="1600">
                <a:latin typeface="メイリオ"/>
                <a:ea typeface="メイリオ"/>
                <a:cs typeface="メイリオ"/>
                <a:sym typeface="メイリオ"/>
              </a:defRPr>
            </a:pPr>
            <a:r>
              <a:t>こうなりたいなぁ…＆それはなぜ？</a:t>
            </a:r>
          </a:p>
        </p:txBody>
      </p:sp>
      <p:sp>
        <p:nvSpPr>
          <p:cNvPr id="130" name="④目標達成に必要な事…"/>
          <p:cNvSpPr txBox="1"/>
          <p:nvPr/>
        </p:nvSpPr>
        <p:spPr>
          <a:xfrm>
            <a:off x="7385563" y="3971692"/>
            <a:ext cx="5511441" cy="1092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2000">
                <a:solidFill>
                  <a:schemeClr val="accent5"/>
                </a:solidFill>
                <a:latin typeface="ヒラギノ角ゴ StdN"/>
                <a:ea typeface="ヒラギノ角ゴ StdN"/>
                <a:cs typeface="ヒラギノ角ゴ StdN"/>
                <a:sym typeface="ヒラギノ角ゴ StdN"/>
              </a:defRPr>
            </a:pPr>
            <a:r>
              <a:t>④目標達成に必要な事</a:t>
            </a:r>
          </a:p>
          <a:p>
            <a:pPr algn="l">
              <a:defRPr sz="1600">
                <a:latin typeface="メイリオ"/>
                <a:ea typeface="メイリオ"/>
                <a:cs typeface="メイリオ"/>
                <a:sym typeface="メイリオ"/>
              </a:defRPr>
            </a:pPr>
            <a:r>
              <a:t>何が邪魔をしている？またはどうすれば達成出来る？</a:t>
            </a:r>
          </a:p>
        </p:txBody>
      </p:sp>
      <p:sp>
        <p:nvSpPr>
          <p:cNvPr id="131" name="⑤行動計画＆期待している成果…"/>
          <p:cNvSpPr txBox="1"/>
          <p:nvPr/>
        </p:nvSpPr>
        <p:spPr>
          <a:xfrm>
            <a:off x="321185" y="6721370"/>
            <a:ext cx="3657601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2000">
                <a:solidFill>
                  <a:schemeClr val="accent5"/>
                </a:solidFill>
                <a:latin typeface="ヒラギノ角ゴ StdN"/>
                <a:ea typeface="ヒラギノ角ゴ StdN"/>
                <a:cs typeface="ヒラギノ角ゴ StdN"/>
                <a:sym typeface="ヒラギノ角ゴ StdN"/>
              </a:defRPr>
            </a:pPr>
            <a:r>
              <a:t>⑤行動計画＆期待している成果</a:t>
            </a:r>
          </a:p>
          <a:p>
            <a:pPr algn="l">
              <a:defRPr sz="1600">
                <a:latin typeface="メイリオ"/>
                <a:ea typeface="メイリオ"/>
                <a:cs typeface="メイリオ"/>
                <a:sym typeface="メイリオ"/>
              </a:defRPr>
            </a:pPr>
            <a:r>
              <a:t>目標達成の為にどんな行動をする？</a:t>
            </a:r>
          </a:p>
          <a:p>
            <a:pPr algn="l">
              <a:defRPr sz="1600">
                <a:latin typeface="メイリオ"/>
                <a:ea typeface="メイリオ"/>
                <a:cs typeface="メイリオ"/>
                <a:sym typeface="メイリオ"/>
              </a:defRPr>
            </a:pPr>
            <a:r>
              <a:t>＆その行動の期待している成果は？</a:t>
            </a:r>
          </a:p>
        </p:txBody>
      </p:sp>
      <p:sp>
        <p:nvSpPr>
          <p:cNvPr id="132" name="⑥行動計画を目標達成シートに書く…"/>
          <p:cNvSpPr txBox="1"/>
          <p:nvPr/>
        </p:nvSpPr>
        <p:spPr>
          <a:xfrm>
            <a:off x="8097441" y="8307947"/>
            <a:ext cx="4178301" cy="1092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2000">
                <a:solidFill>
                  <a:schemeClr val="accent5"/>
                </a:solidFill>
                <a:latin typeface="ヒラギノ角ゴ StdN"/>
                <a:ea typeface="ヒラギノ角ゴ StdN"/>
                <a:cs typeface="ヒラギノ角ゴ StdN"/>
                <a:sym typeface="ヒラギノ角ゴ StdN"/>
              </a:defRPr>
            </a:pPr>
            <a:r>
              <a:t>⑥行動計画を目標達成シートに書く</a:t>
            </a:r>
          </a:p>
          <a:p>
            <a:pPr algn="l">
              <a:defRPr sz="1600">
                <a:latin typeface="メイリオ"/>
                <a:ea typeface="メイリオ"/>
                <a:cs typeface="メイリオ"/>
                <a:sym typeface="メイリオ"/>
              </a:defRPr>
            </a:pPr>
            <a:r>
              <a:t>成果が出そうな順に並べ替えて、</a:t>
            </a:r>
          </a:p>
          <a:p>
            <a:pPr algn="l">
              <a:defRPr sz="1600">
                <a:latin typeface="メイリオ"/>
                <a:ea typeface="メイリオ"/>
                <a:cs typeface="メイリオ"/>
                <a:sym typeface="メイリオ"/>
              </a:defRPr>
            </a:pPr>
            <a:r>
              <a:t>優先順位の高い順に行動計画を書いていこう</a:t>
            </a:r>
          </a:p>
        </p:txBody>
      </p:sp>
      <p:grpSp>
        <p:nvGrpSpPr>
          <p:cNvPr id="143" name="描画"/>
          <p:cNvGrpSpPr/>
          <p:nvPr/>
        </p:nvGrpSpPr>
        <p:grpSpPr>
          <a:xfrm>
            <a:off x="90241" y="265420"/>
            <a:ext cx="4081645" cy="2227684"/>
            <a:chOff x="0" y="0"/>
            <a:chExt cx="4081643" cy="2227682"/>
          </a:xfrm>
        </p:grpSpPr>
        <p:sp>
          <p:nvSpPr>
            <p:cNvPr id="133" name="線"/>
            <p:cNvSpPr/>
            <p:nvPr/>
          </p:nvSpPr>
          <p:spPr>
            <a:xfrm>
              <a:off x="144967" y="936762"/>
              <a:ext cx="1266659" cy="1233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577" fill="norm" stroke="1" extrusionOk="0">
                  <a:moveTo>
                    <a:pt x="6622" y="18454"/>
                  </a:moveTo>
                  <a:cubicBezTo>
                    <a:pt x="6080" y="18491"/>
                    <a:pt x="5539" y="18528"/>
                    <a:pt x="4925" y="18324"/>
                  </a:cubicBezTo>
                  <a:cubicBezTo>
                    <a:pt x="4311" y="18120"/>
                    <a:pt x="3624" y="17673"/>
                    <a:pt x="2938" y="16948"/>
                  </a:cubicBezTo>
                  <a:cubicBezTo>
                    <a:pt x="2252" y="16223"/>
                    <a:pt x="1565" y="15220"/>
                    <a:pt x="1078" y="14309"/>
                  </a:cubicBezTo>
                  <a:cubicBezTo>
                    <a:pt x="590" y="13398"/>
                    <a:pt x="301" y="12580"/>
                    <a:pt x="139" y="11651"/>
                  </a:cubicBezTo>
                  <a:cubicBezTo>
                    <a:pt x="-24" y="10721"/>
                    <a:pt x="-60" y="9680"/>
                    <a:pt x="121" y="8714"/>
                  </a:cubicBezTo>
                  <a:cubicBezTo>
                    <a:pt x="301" y="7747"/>
                    <a:pt x="699" y="6855"/>
                    <a:pt x="1258" y="6111"/>
                  </a:cubicBezTo>
                  <a:cubicBezTo>
                    <a:pt x="1818" y="5368"/>
                    <a:pt x="2541" y="4773"/>
                    <a:pt x="3371" y="4271"/>
                  </a:cubicBezTo>
                  <a:cubicBezTo>
                    <a:pt x="4202" y="3769"/>
                    <a:pt x="5141" y="3360"/>
                    <a:pt x="6117" y="3137"/>
                  </a:cubicBezTo>
                  <a:cubicBezTo>
                    <a:pt x="7092" y="2914"/>
                    <a:pt x="8103" y="2877"/>
                    <a:pt x="9024" y="3007"/>
                  </a:cubicBezTo>
                  <a:cubicBezTo>
                    <a:pt x="9945" y="3137"/>
                    <a:pt x="10776" y="3434"/>
                    <a:pt x="11517" y="3843"/>
                  </a:cubicBezTo>
                  <a:cubicBezTo>
                    <a:pt x="12257" y="4252"/>
                    <a:pt x="12907" y="4773"/>
                    <a:pt x="13503" y="5386"/>
                  </a:cubicBezTo>
                  <a:cubicBezTo>
                    <a:pt x="14099" y="6000"/>
                    <a:pt x="14641" y="6706"/>
                    <a:pt x="15038" y="7431"/>
                  </a:cubicBezTo>
                  <a:cubicBezTo>
                    <a:pt x="15436" y="8156"/>
                    <a:pt x="15688" y="8900"/>
                    <a:pt x="15851" y="9643"/>
                  </a:cubicBezTo>
                  <a:cubicBezTo>
                    <a:pt x="16014" y="10387"/>
                    <a:pt x="16086" y="11130"/>
                    <a:pt x="16104" y="11595"/>
                  </a:cubicBezTo>
                  <a:cubicBezTo>
                    <a:pt x="16122" y="12060"/>
                    <a:pt x="16086" y="12246"/>
                    <a:pt x="16032" y="12431"/>
                  </a:cubicBezTo>
                  <a:cubicBezTo>
                    <a:pt x="15977" y="12617"/>
                    <a:pt x="15905" y="12803"/>
                    <a:pt x="15959" y="12896"/>
                  </a:cubicBezTo>
                  <a:cubicBezTo>
                    <a:pt x="16014" y="12989"/>
                    <a:pt x="16194" y="12989"/>
                    <a:pt x="16411" y="12803"/>
                  </a:cubicBezTo>
                  <a:cubicBezTo>
                    <a:pt x="16628" y="12617"/>
                    <a:pt x="16880" y="12246"/>
                    <a:pt x="17115" y="11781"/>
                  </a:cubicBezTo>
                  <a:cubicBezTo>
                    <a:pt x="17350" y="11316"/>
                    <a:pt x="17567" y="10758"/>
                    <a:pt x="17729" y="10108"/>
                  </a:cubicBezTo>
                  <a:cubicBezTo>
                    <a:pt x="17892" y="9457"/>
                    <a:pt x="18000" y="8714"/>
                    <a:pt x="18036" y="8100"/>
                  </a:cubicBezTo>
                  <a:cubicBezTo>
                    <a:pt x="18072" y="7487"/>
                    <a:pt x="18036" y="7004"/>
                    <a:pt x="17892" y="6632"/>
                  </a:cubicBezTo>
                  <a:cubicBezTo>
                    <a:pt x="17747" y="6260"/>
                    <a:pt x="17495" y="6000"/>
                    <a:pt x="17278" y="5591"/>
                  </a:cubicBezTo>
                  <a:cubicBezTo>
                    <a:pt x="17061" y="5182"/>
                    <a:pt x="16880" y="4624"/>
                    <a:pt x="16808" y="4252"/>
                  </a:cubicBezTo>
                  <a:cubicBezTo>
                    <a:pt x="16736" y="3881"/>
                    <a:pt x="16772" y="3695"/>
                    <a:pt x="16935" y="3472"/>
                  </a:cubicBezTo>
                  <a:cubicBezTo>
                    <a:pt x="17097" y="3249"/>
                    <a:pt x="17386" y="2988"/>
                    <a:pt x="17621" y="2840"/>
                  </a:cubicBezTo>
                  <a:cubicBezTo>
                    <a:pt x="17856" y="2691"/>
                    <a:pt x="18036" y="2654"/>
                    <a:pt x="18163" y="2449"/>
                  </a:cubicBezTo>
                  <a:cubicBezTo>
                    <a:pt x="18289" y="2245"/>
                    <a:pt x="18361" y="1873"/>
                    <a:pt x="18452" y="1483"/>
                  </a:cubicBezTo>
                  <a:cubicBezTo>
                    <a:pt x="18542" y="1092"/>
                    <a:pt x="18650" y="683"/>
                    <a:pt x="18777" y="423"/>
                  </a:cubicBezTo>
                  <a:cubicBezTo>
                    <a:pt x="18903" y="163"/>
                    <a:pt x="19048" y="51"/>
                    <a:pt x="19210" y="14"/>
                  </a:cubicBezTo>
                  <a:cubicBezTo>
                    <a:pt x="19373" y="-23"/>
                    <a:pt x="19553" y="14"/>
                    <a:pt x="19662" y="126"/>
                  </a:cubicBezTo>
                  <a:cubicBezTo>
                    <a:pt x="19770" y="237"/>
                    <a:pt x="19806" y="423"/>
                    <a:pt x="19824" y="702"/>
                  </a:cubicBezTo>
                  <a:cubicBezTo>
                    <a:pt x="19842" y="981"/>
                    <a:pt x="19842" y="1353"/>
                    <a:pt x="19824" y="1669"/>
                  </a:cubicBezTo>
                  <a:cubicBezTo>
                    <a:pt x="19806" y="1985"/>
                    <a:pt x="19770" y="2245"/>
                    <a:pt x="19842" y="2412"/>
                  </a:cubicBezTo>
                  <a:cubicBezTo>
                    <a:pt x="19915" y="2579"/>
                    <a:pt x="20095" y="2654"/>
                    <a:pt x="20312" y="2821"/>
                  </a:cubicBezTo>
                  <a:cubicBezTo>
                    <a:pt x="20529" y="2988"/>
                    <a:pt x="20781" y="3249"/>
                    <a:pt x="20980" y="3546"/>
                  </a:cubicBezTo>
                  <a:cubicBezTo>
                    <a:pt x="21179" y="3843"/>
                    <a:pt x="21323" y="4178"/>
                    <a:pt x="21414" y="4531"/>
                  </a:cubicBezTo>
                  <a:cubicBezTo>
                    <a:pt x="21504" y="4884"/>
                    <a:pt x="21540" y="5256"/>
                    <a:pt x="21522" y="5554"/>
                  </a:cubicBezTo>
                  <a:cubicBezTo>
                    <a:pt x="21504" y="5851"/>
                    <a:pt x="21432" y="6074"/>
                    <a:pt x="21323" y="6241"/>
                  </a:cubicBezTo>
                  <a:cubicBezTo>
                    <a:pt x="21215" y="6409"/>
                    <a:pt x="21070" y="6520"/>
                    <a:pt x="20926" y="6632"/>
                  </a:cubicBezTo>
                  <a:cubicBezTo>
                    <a:pt x="20781" y="6743"/>
                    <a:pt x="20637" y="6855"/>
                    <a:pt x="20601" y="7004"/>
                  </a:cubicBezTo>
                  <a:cubicBezTo>
                    <a:pt x="20565" y="7152"/>
                    <a:pt x="20637" y="7338"/>
                    <a:pt x="20709" y="7803"/>
                  </a:cubicBezTo>
                  <a:cubicBezTo>
                    <a:pt x="20781" y="8268"/>
                    <a:pt x="20854" y="9011"/>
                    <a:pt x="20781" y="9717"/>
                  </a:cubicBezTo>
                  <a:cubicBezTo>
                    <a:pt x="20709" y="10424"/>
                    <a:pt x="20493" y="11093"/>
                    <a:pt x="20095" y="11799"/>
                  </a:cubicBezTo>
                  <a:cubicBezTo>
                    <a:pt x="19698" y="12506"/>
                    <a:pt x="19120" y="13249"/>
                    <a:pt x="18614" y="13788"/>
                  </a:cubicBezTo>
                  <a:cubicBezTo>
                    <a:pt x="18109" y="14327"/>
                    <a:pt x="17675" y="14662"/>
                    <a:pt x="17386" y="14885"/>
                  </a:cubicBezTo>
                  <a:cubicBezTo>
                    <a:pt x="17097" y="15108"/>
                    <a:pt x="16953" y="15220"/>
                    <a:pt x="16880" y="15368"/>
                  </a:cubicBezTo>
                  <a:cubicBezTo>
                    <a:pt x="16808" y="15517"/>
                    <a:pt x="16808" y="15703"/>
                    <a:pt x="16953" y="16205"/>
                  </a:cubicBezTo>
                  <a:cubicBezTo>
                    <a:pt x="17097" y="16707"/>
                    <a:pt x="17386" y="17525"/>
                    <a:pt x="17621" y="18473"/>
                  </a:cubicBezTo>
                  <a:cubicBezTo>
                    <a:pt x="17856" y="19421"/>
                    <a:pt x="18036" y="20499"/>
                    <a:pt x="18217" y="21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34" name="線"/>
            <p:cNvSpPr/>
            <p:nvPr/>
          </p:nvSpPr>
          <p:spPr>
            <a:xfrm>
              <a:off x="496371" y="1979010"/>
              <a:ext cx="38258" cy="248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5538"/>
                    <a:pt x="4800" y="11077"/>
                    <a:pt x="8400" y="14677"/>
                  </a:cubicBezTo>
                  <a:cubicBezTo>
                    <a:pt x="12000" y="18277"/>
                    <a:pt x="16800" y="199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35" name="線"/>
            <p:cNvSpPr/>
            <p:nvPr/>
          </p:nvSpPr>
          <p:spPr>
            <a:xfrm>
              <a:off x="737444" y="1294542"/>
              <a:ext cx="48355" cy="46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5" h="19836" fill="norm" stroke="1" extrusionOk="0">
                  <a:moveTo>
                    <a:pt x="3218" y="9036"/>
                  </a:moveTo>
                  <a:cubicBezTo>
                    <a:pt x="7718" y="10836"/>
                    <a:pt x="12218" y="12636"/>
                    <a:pt x="12668" y="14886"/>
                  </a:cubicBezTo>
                  <a:cubicBezTo>
                    <a:pt x="13118" y="17136"/>
                    <a:pt x="9518" y="19836"/>
                    <a:pt x="6368" y="19386"/>
                  </a:cubicBezTo>
                  <a:cubicBezTo>
                    <a:pt x="3218" y="18936"/>
                    <a:pt x="518" y="15336"/>
                    <a:pt x="68" y="11286"/>
                  </a:cubicBezTo>
                  <a:cubicBezTo>
                    <a:pt x="-382" y="7236"/>
                    <a:pt x="1418" y="2736"/>
                    <a:pt x="5018" y="936"/>
                  </a:cubicBezTo>
                  <a:cubicBezTo>
                    <a:pt x="8618" y="-864"/>
                    <a:pt x="14018" y="36"/>
                    <a:pt x="17168" y="2736"/>
                  </a:cubicBezTo>
                  <a:cubicBezTo>
                    <a:pt x="20318" y="5436"/>
                    <a:pt x="21218" y="9936"/>
                    <a:pt x="19868" y="13536"/>
                  </a:cubicBezTo>
                  <a:cubicBezTo>
                    <a:pt x="18518" y="17136"/>
                    <a:pt x="14918" y="19836"/>
                    <a:pt x="11318" y="19836"/>
                  </a:cubicBezTo>
                  <a:cubicBezTo>
                    <a:pt x="7718" y="19836"/>
                    <a:pt x="4118" y="17136"/>
                    <a:pt x="2768" y="13536"/>
                  </a:cubicBezTo>
                  <a:cubicBezTo>
                    <a:pt x="1418" y="9936"/>
                    <a:pt x="2318" y="5436"/>
                    <a:pt x="5018" y="3186"/>
                  </a:cubicBezTo>
                  <a:cubicBezTo>
                    <a:pt x="7718" y="936"/>
                    <a:pt x="12218" y="936"/>
                    <a:pt x="14918" y="4536"/>
                  </a:cubicBezTo>
                  <a:cubicBezTo>
                    <a:pt x="17618" y="8136"/>
                    <a:pt x="18518" y="15336"/>
                    <a:pt x="16718" y="18036"/>
                  </a:cubicBezTo>
                  <a:cubicBezTo>
                    <a:pt x="14918" y="20736"/>
                    <a:pt x="10418" y="18936"/>
                    <a:pt x="7268" y="15786"/>
                  </a:cubicBezTo>
                  <a:cubicBezTo>
                    <a:pt x="4118" y="12636"/>
                    <a:pt x="2318" y="8136"/>
                    <a:pt x="3668" y="5886"/>
                  </a:cubicBezTo>
                  <a:cubicBezTo>
                    <a:pt x="5018" y="3636"/>
                    <a:pt x="9518" y="3636"/>
                    <a:pt x="14018" y="3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36" name="線"/>
            <p:cNvSpPr/>
            <p:nvPr/>
          </p:nvSpPr>
          <p:spPr>
            <a:xfrm>
              <a:off x="601844" y="1326423"/>
              <a:ext cx="46760" cy="61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1" h="20263" fill="norm" stroke="1" extrusionOk="0">
                  <a:moveTo>
                    <a:pt x="12561" y="19537"/>
                  </a:moveTo>
                  <a:cubicBezTo>
                    <a:pt x="10683" y="16054"/>
                    <a:pt x="8804" y="12570"/>
                    <a:pt x="9743" y="11873"/>
                  </a:cubicBezTo>
                  <a:cubicBezTo>
                    <a:pt x="10683" y="11176"/>
                    <a:pt x="14439" y="13266"/>
                    <a:pt x="13970" y="14660"/>
                  </a:cubicBezTo>
                  <a:cubicBezTo>
                    <a:pt x="13500" y="16054"/>
                    <a:pt x="8804" y="16750"/>
                    <a:pt x="5517" y="15357"/>
                  </a:cubicBezTo>
                  <a:cubicBezTo>
                    <a:pt x="2230" y="13963"/>
                    <a:pt x="352" y="10479"/>
                    <a:pt x="2230" y="8041"/>
                  </a:cubicBezTo>
                  <a:cubicBezTo>
                    <a:pt x="4109" y="5602"/>
                    <a:pt x="9743" y="4208"/>
                    <a:pt x="13030" y="5254"/>
                  </a:cubicBezTo>
                  <a:cubicBezTo>
                    <a:pt x="16317" y="6299"/>
                    <a:pt x="17256" y="9783"/>
                    <a:pt x="15848" y="12570"/>
                  </a:cubicBezTo>
                  <a:cubicBezTo>
                    <a:pt x="14439" y="15357"/>
                    <a:pt x="10683" y="17447"/>
                    <a:pt x="7396" y="17099"/>
                  </a:cubicBezTo>
                  <a:cubicBezTo>
                    <a:pt x="4109" y="16750"/>
                    <a:pt x="1291" y="13963"/>
                    <a:pt x="352" y="10828"/>
                  </a:cubicBezTo>
                  <a:cubicBezTo>
                    <a:pt x="-587" y="7692"/>
                    <a:pt x="352" y="4208"/>
                    <a:pt x="3170" y="2118"/>
                  </a:cubicBezTo>
                  <a:cubicBezTo>
                    <a:pt x="5987" y="28"/>
                    <a:pt x="10683" y="-669"/>
                    <a:pt x="13970" y="725"/>
                  </a:cubicBezTo>
                  <a:cubicBezTo>
                    <a:pt x="17256" y="2118"/>
                    <a:pt x="19135" y="5602"/>
                    <a:pt x="20074" y="9086"/>
                  </a:cubicBezTo>
                  <a:cubicBezTo>
                    <a:pt x="21013" y="12570"/>
                    <a:pt x="21013" y="16054"/>
                    <a:pt x="18665" y="18144"/>
                  </a:cubicBezTo>
                  <a:cubicBezTo>
                    <a:pt x="16317" y="20234"/>
                    <a:pt x="11622" y="20931"/>
                    <a:pt x="7865" y="19537"/>
                  </a:cubicBezTo>
                  <a:cubicBezTo>
                    <a:pt x="4109" y="18144"/>
                    <a:pt x="1291" y="14660"/>
                    <a:pt x="1291" y="11525"/>
                  </a:cubicBezTo>
                  <a:cubicBezTo>
                    <a:pt x="1291" y="8389"/>
                    <a:pt x="4109" y="5602"/>
                    <a:pt x="7865" y="5254"/>
                  </a:cubicBezTo>
                  <a:cubicBezTo>
                    <a:pt x="11622" y="4905"/>
                    <a:pt x="16317" y="6996"/>
                    <a:pt x="18665" y="9783"/>
                  </a:cubicBezTo>
                  <a:cubicBezTo>
                    <a:pt x="21013" y="12570"/>
                    <a:pt x="21013" y="16054"/>
                    <a:pt x="18665" y="17447"/>
                  </a:cubicBezTo>
                  <a:cubicBezTo>
                    <a:pt x="16317" y="18841"/>
                    <a:pt x="11622" y="18144"/>
                    <a:pt x="6926" y="17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37" name="線"/>
            <p:cNvSpPr/>
            <p:nvPr/>
          </p:nvSpPr>
          <p:spPr>
            <a:xfrm>
              <a:off x="617519" y="1437031"/>
              <a:ext cx="231213" cy="181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172" fill="norm" stroke="1" extrusionOk="0">
                  <a:moveTo>
                    <a:pt x="0" y="5214"/>
                  </a:moveTo>
                  <a:cubicBezTo>
                    <a:pt x="0" y="7697"/>
                    <a:pt x="0" y="10179"/>
                    <a:pt x="1276" y="12910"/>
                  </a:cubicBezTo>
                  <a:cubicBezTo>
                    <a:pt x="2553" y="15641"/>
                    <a:pt x="5105" y="18621"/>
                    <a:pt x="7560" y="20110"/>
                  </a:cubicBezTo>
                  <a:cubicBezTo>
                    <a:pt x="10015" y="21600"/>
                    <a:pt x="12371" y="21600"/>
                    <a:pt x="14727" y="19614"/>
                  </a:cubicBezTo>
                  <a:cubicBezTo>
                    <a:pt x="17084" y="17628"/>
                    <a:pt x="19440" y="13655"/>
                    <a:pt x="20520" y="10055"/>
                  </a:cubicBezTo>
                  <a:cubicBezTo>
                    <a:pt x="21600" y="6455"/>
                    <a:pt x="21404" y="3228"/>
                    <a:pt x="2120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38" name="線"/>
            <p:cNvSpPr/>
            <p:nvPr/>
          </p:nvSpPr>
          <p:spPr>
            <a:xfrm>
              <a:off x="1210508" y="786655"/>
              <a:ext cx="38258" cy="82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39" name="線"/>
            <p:cNvSpPr/>
            <p:nvPr/>
          </p:nvSpPr>
          <p:spPr>
            <a:xfrm>
              <a:off x="1325280" y="748398"/>
              <a:ext cx="12754" cy="70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40" name="線"/>
            <p:cNvSpPr/>
            <p:nvPr/>
          </p:nvSpPr>
          <p:spPr>
            <a:xfrm>
              <a:off x="1427300" y="786655"/>
              <a:ext cx="38258" cy="114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41" name="線"/>
            <p:cNvSpPr/>
            <p:nvPr/>
          </p:nvSpPr>
          <p:spPr>
            <a:xfrm>
              <a:off x="0" y="0"/>
              <a:ext cx="4081644" cy="1167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1" h="21533" fill="norm" stroke="1" extrusionOk="0">
                  <a:moveTo>
                    <a:pt x="10037" y="14745"/>
                  </a:moveTo>
                  <a:cubicBezTo>
                    <a:pt x="10003" y="15999"/>
                    <a:pt x="9970" y="17254"/>
                    <a:pt x="9919" y="18312"/>
                  </a:cubicBezTo>
                  <a:cubicBezTo>
                    <a:pt x="9869" y="19371"/>
                    <a:pt x="9801" y="20233"/>
                    <a:pt x="9762" y="20762"/>
                  </a:cubicBezTo>
                  <a:cubicBezTo>
                    <a:pt x="9723" y="21292"/>
                    <a:pt x="9711" y="21488"/>
                    <a:pt x="9728" y="21527"/>
                  </a:cubicBezTo>
                  <a:cubicBezTo>
                    <a:pt x="9745" y="21566"/>
                    <a:pt x="9790" y="21448"/>
                    <a:pt x="9885" y="21037"/>
                  </a:cubicBezTo>
                  <a:cubicBezTo>
                    <a:pt x="9981" y="20625"/>
                    <a:pt x="10127" y="19920"/>
                    <a:pt x="10273" y="19214"/>
                  </a:cubicBezTo>
                  <a:cubicBezTo>
                    <a:pt x="10419" y="18508"/>
                    <a:pt x="10565" y="17803"/>
                    <a:pt x="10666" y="17254"/>
                  </a:cubicBezTo>
                  <a:cubicBezTo>
                    <a:pt x="10767" y="16705"/>
                    <a:pt x="10823" y="16313"/>
                    <a:pt x="10874" y="16058"/>
                  </a:cubicBezTo>
                  <a:cubicBezTo>
                    <a:pt x="10924" y="15803"/>
                    <a:pt x="10969" y="15686"/>
                    <a:pt x="11087" y="15686"/>
                  </a:cubicBezTo>
                  <a:cubicBezTo>
                    <a:pt x="11205" y="15686"/>
                    <a:pt x="11396" y="15803"/>
                    <a:pt x="11705" y="15862"/>
                  </a:cubicBezTo>
                  <a:cubicBezTo>
                    <a:pt x="12014" y="15921"/>
                    <a:pt x="12441" y="15921"/>
                    <a:pt x="12806" y="15901"/>
                  </a:cubicBezTo>
                  <a:cubicBezTo>
                    <a:pt x="13171" y="15882"/>
                    <a:pt x="13474" y="15843"/>
                    <a:pt x="13777" y="15843"/>
                  </a:cubicBezTo>
                  <a:cubicBezTo>
                    <a:pt x="14081" y="15843"/>
                    <a:pt x="14384" y="15882"/>
                    <a:pt x="14715" y="15921"/>
                  </a:cubicBezTo>
                  <a:cubicBezTo>
                    <a:pt x="15047" y="15960"/>
                    <a:pt x="15406" y="15999"/>
                    <a:pt x="15782" y="15980"/>
                  </a:cubicBezTo>
                  <a:cubicBezTo>
                    <a:pt x="16159" y="15960"/>
                    <a:pt x="16552" y="15882"/>
                    <a:pt x="16889" y="15823"/>
                  </a:cubicBezTo>
                  <a:cubicBezTo>
                    <a:pt x="17226" y="15764"/>
                    <a:pt x="17507" y="15725"/>
                    <a:pt x="17816" y="15647"/>
                  </a:cubicBezTo>
                  <a:cubicBezTo>
                    <a:pt x="18124" y="15568"/>
                    <a:pt x="18461" y="15451"/>
                    <a:pt x="18849" y="15255"/>
                  </a:cubicBezTo>
                  <a:cubicBezTo>
                    <a:pt x="19236" y="15059"/>
                    <a:pt x="19674" y="14784"/>
                    <a:pt x="20034" y="14490"/>
                  </a:cubicBezTo>
                  <a:cubicBezTo>
                    <a:pt x="20393" y="14196"/>
                    <a:pt x="20674" y="13883"/>
                    <a:pt x="20888" y="13549"/>
                  </a:cubicBezTo>
                  <a:cubicBezTo>
                    <a:pt x="21101" y="13216"/>
                    <a:pt x="21247" y="12863"/>
                    <a:pt x="21354" y="12452"/>
                  </a:cubicBezTo>
                  <a:cubicBezTo>
                    <a:pt x="21460" y="12040"/>
                    <a:pt x="21528" y="11570"/>
                    <a:pt x="21556" y="10903"/>
                  </a:cubicBezTo>
                  <a:cubicBezTo>
                    <a:pt x="21584" y="10237"/>
                    <a:pt x="21573" y="9374"/>
                    <a:pt x="21528" y="8610"/>
                  </a:cubicBezTo>
                  <a:cubicBezTo>
                    <a:pt x="21483" y="7845"/>
                    <a:pt x="21404" y="7179"/>
                    <a:pt x="21314" y="6473"/>
                  </a:cubicBezTo>
                  <a:cubicBezTo>
                    <a:pt x="21225" y="5768"/>
                    <a:pt x="21123" y="5023"/>
                    <a:pt x="21011" y="4396"/>
                  </a:cubicBezTo>
                  <a:cubicBezTo>
                    <a:pt x="20899" y="3769"/>
                    <a:pt x="20775" y="3259"/>
                    <a:pt x="20590" y="2789"/>
                  </a:cubicBezTo>
                  <a:cubicBezTo>
                    <a:pt x="20405" y="2318"/>
                    <a:pt x="20157" y="1887"/>
                    <a:pt x="19871" y="1573"/>
                  </a:cubicBezTo>
                  <a:cubicBezTo>
                    <a:pt x="19585" y="1260"/>
                    <a:pt x="19259" y="1064"/>
                    <a:pt x="18888" y="868"/>
                  </a:cubicBezTo>
                  <a:cubicBezTo>
                    <a:pt x="18518" y="672"/>
                    <a:pt x="18102" y="476"/>
                    <a:pt x="17748" y="338"/>
                  </a:cubicBezTo>
                  <a:cubicBezTo>
                    <a:pt x="17394" y="201"/>
                    <a:pt x="17102" y="123"/>
                    <a:pt x="16793" y="64"/>
                  </a:cubicBezTo>
                  <a:cubicBezTo>
                    <a:pt x="16484" y="5"/>
                    <a:pt x="16159" y="-34"/>
                    <a:pt x="15782" y="44"/>
                  </a:cubicBezTo>
                  <a:cubicBezTo>
                    <a:pt x="15406" y="123"/>
                    <a:pt x="14979" y="319"/>
                    <a:pt x="14597" y="436"/>
                  </a:cubicBezTo>
                  <a:cubicBezTo>
                    <a:pt x="14216" y="554"/>
                    <a:pt x="13879" y="593"/>
                    <a:pt x="13491" y="632"/>
                  </a:cubicBezTo>
                  <a:cubicBezTo>
                    <a:pt x="13104" y="672"/>
                    <a:pt x="12665" y="711"/>
                    <a:pt x="12250" y="730"/>
                  </a:cubicBezTo>
                  <a:cubicBezTo>
                    <a:pt x="11834" y="750"/>
                    <a:pt x="11441" y="750"/>
                    <a:pt x="11076" y="711"/>
                  </a:cubicBezTo>
                  <a:cubicBezTo>
                    <a:pt x="10711" y="672"/>
                    <a:pt x="10374" y="593"/>
                    <a:pt x="10043" y="495"/>
                  </a:cubicBezTo>
                  <a:cubicBezTo>
                    <a:pt x="9711" y="397"/>
                    <a:pt x="9386" y="280"/>
                    <a:pt x="9026" y="221"/>
                  </a:cubicBezTo>
                  <a:cubicBezTo>
                    <a:pt x="8667" y="162"/>
                    <a:pt x="8274" y="162"/>
                    <a:pt x="7942" y="201"/>
                  </a:cubicBezTo>
                  <a:cubicBezTo>
                    <a:pt x="7611" y="240"/>
                    <a:pt x="7341" y="319"/>
                    <a:pt x="7083" y="397"/>
                  </a:cubicBezTo>
                  <a:cubicBezTo>
                    <a:pt x="6825" y="476"/>
                    <a:pt x="6577" y="554"/>
                    <a:pt x="6297" y="632"/>
                  </a:cubicBezTo>
                  <a:cubicBezTo>
                    <a:pt x="6016" y="711"/>
                    <a:pt x="5701" y="789"/>
                    <a:pt x="5426" y="887"/>
                  </a:cubicBezTo>
                  <a:cubicBezTo>
                    <a:pt x="5151" y="985"/>
                    <a:pt x="4915" y="1103"/>
                    <a:pt x="4623" y="1181"/>
                  </a:cubicBezTo>
                  <a:cubicBezTo>
                    <a:pt x="4331" y="1260"/>
                    <a:pt x="3983" y="1299"/>
                    <a:pt x="3663" y="1338"/>
                  </a:cubicBezTo>
                  <a:cubicBezTo>
                    <a:pt x="3343" y="1377"/>
                    <a:pt x="3050" y="1416"/>
                    <a:pt x="2781" y="1475"/>
                  </a:cubicBezTo>
                  <a:cubicBezTo>
                    <a:pt x="2511" y="1534"/>
                    <a:pt x="2264" y="1612"/>
                    <a:pt x="2040" y="1750"/>
                  </a:cubicBezTo>
                  <a:cubicBezTo>
                    <a:pt x="1815" y="1887"/>
                    <a:pt x="1613" y="2083"/>
                    <a:pt x="1439" y="2338"/>
                  </a:cubicBezTo>
                  <a:cubicBezTo>
                    <a:pt x="1264" y="2592"/>
                    <a:pt x="1118" y="2906"/>
                    <a:pt x="950" y="3357"/>
                  </a:cubicBezTo>
                  <a:cubicBezTo>
                    <a:pt x="782" y="3808"/>
                    <a:pt x="591" y="4396"/>
                    <a:pt x="433" y="5062"/>
                  </a:cubicBezTo>
                  <a:cubicBezTo>
                    <a:pt x="276" y="5729"/>
                    <a:pt x="152" y="6473"/>
                    <a:pt x="79" y="7199"/>
                  </a:cubicBezTo>
                  <a:cubicBezTo>
                    <a:pt x="6" y="7924"/>
                    <a:pt x="-16" y="8630"/>
                    <a:pt x="12" y="9316"/>
                  </a:cubicBezTo>
                  <a:cubicBezTo>
                    <a:pt x="40" y="10002"/>
                    <a:pt x="119" y="10668"/>
                    <a:pt x="248" y="11374"/>
                  </a:cubicBezTo>
                  <a:cubicBezTo>
                    <a:pt x="377" y="12079"/>
                    <a:pt x="557" y="12824"/>
                    <a:pt x="748" y="13432"/>
                  </a:cubicBezTo>
                  <a:cubicBezTo>
                    <a:pt x="939" y="14039"/>
                    <a:pt x="1141" y="14510"/>
                    <a:pt x="1349" y="14804"/>
                  </a:cubicBezTo>
                  <a:cubicBezTo>
                    <a:pt x="1557" y="15098"/>
                    <a:pt x="1770" y="15215"/>
                    <a:pt x="2107" y="15274"/>
                  </a:cubicBezTo>
                  <a:cubicBezTo>
                    <a:pt x="2444" y="15333"/>
                    <a:pt x="2904" y="15333"/>
                    <a:pt x="3275" y="15313"/>
                  </a:cubicBezTo>
                  <a:cubicBezTo>
                    <a:pt x="3646" y="15294"/>
                    <a:pt x="3927" y="15255"/>
                    <a:pt x="4179" y="15215"/>
                  </a:cubicBezTo>
                  <a:cubicBezTo>
                    <a:pt x="4432" y="15176"/>
                    <a:pt x="4657" y="15137"/>
                    <a:pt x="4938" y="15098"/>
                  </a:cubicBezTo>
                  <a:cubicBezTo>
                    <a:pt x="5218" y="15059"/>
                    <a:pt x="5555" y="15019"/>
                    <a:pt x="5892" y="149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42" name="線"/>
            <p:cNvSpPr/>
            <p:nvPr/>
          </p:nvSpPr>
          <p:spPr>
            <a:xfrm>
              <a:off x="1714230" y="818537"/>
              <a:ext cx="18491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</p:grpSp>
      <p:grpSp>
        <p:nvGrpSpPr>
          <p:cNvPr id="152" name="描画"/>
          <p:cNvGrpSpPr/>
          <p:nvPr/>
        </p:nvGrpSpPr>
        <p:grpSpPr>
          <a:xfrm>
            <a:off x="116279" y="4595459"/>
            <a:ext cx="839558" cy="1379064"/>
            <a:chOff x="0" y="0"/>
            <a:chExt cx="839556" cy="1379063"/>
          </a:xfrm>
        </p:grpSpPr>
        <p:sp>
          <p:nvSpPr>
            <p:cNvPr id="144" name="線"/>
            <p:cNvSpPr/>
            <p:nvPr/>
          </p:nvSpPr>
          <p:spPr>
            <a:xfrm>
              <a:off x="47004" y="419193"/>
              <a:ext cx="720886" cy="748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549" fill="norm" stroke="1" extrusionOk="0">
                  <a:moveTo>
                    <a:pt x="8652" y="21026"/>
                  </a:moveTo>
                  <a:cubicBezTo>
                    <a:pt x="8461" y="21271"/>
                    <a:pt x="8270" y="21516"/>
                    <a:pt x="7540" y="21546"/>
                  </a:cubicBezTo>
                  <a:cubicBezTo>
                    <a:pt x="6809" y="21577"/>
                    <a:pt x="5539" y="21393"/>
                    <a:pt x="4395" y="20843"/>
                  </a:cubicBezTo>
                  <a:cubicBezTo>
                    <a:pt x="3252" y="20292"/>
                    <a:pt x="2235" y="19374"/>
                    <a:pt x="1536" y="18150"/>
                  </a:cubicBezTo>
                  <a:cubicBezTo>
                    <a:pt x="837" y="16927"/>
                    <a:pt x="456" y="15397"/>
                    <a:pt x="234" y="13775"/>
                  </a:cubicBezTo>
                  <a:cubicBezTo>
                    <a:pt x="12" y="12154"/>
                    <a:pt x="-52" y="10440"/>
                    <a:pt x="43" y="9064"/>
                  </a:cubicBezTo>
                  <a:cubicBezTo>
                    <a:pt x="139" y="7687"/>
                    <a:pt x="393" y="6647"/>
                    <a:pt x="933" y="5545"/>
                  </a:cubicBezTo>
                  <a:cubicBezTo>
                    <a:pt x="1473" y="4444"/>
                    <a:pt x="2299" y="3281"/>
                    <a:pt x="3315" y="2394"/>
                  </a:cubicBezTo>
                  <a:cubicBezTo>
                    <a:pt x="4332" y="1507"/>
                    <a:pt x="5539" y="895"/>
                    <a:pt x="6619" y="528"/>
                  </a:cubicBezTo>
                  <a:cubicBezTo>
                    <a:pt x="7699" y="161"/>
                    <a:pt x="8652" y="38"/>
                    <a:pt x="9668" y="8"/>
                  </a:cubicBezTo>
                  <a:cubicBezTo>
                    <a:pt x="10684" y="-23"/>
                    <a:pt x="11764" y="38"/>
                    <a:pt x="12876" y="314"/>
                  </a:cubicBezTo>
                  <a:cubicBezTo>
                    <a:pt x="13988" y="589"/>
                    <a:pt x="15132" y="1078"/>
                    <a:pt x="15989" y="1476"/>
                  </a:cubicBezTo>
                  <a:cubicBezTo>
                    <a:pt x="16847" y="1874"/>
                    <a:pt x="17419" y="2180"/>
                    <a:pt x="18022" y="2792"/>
                  </a:cubicBezTo>
                  <a:cubicBezTo>
                    <a:pt x="18626" y="3404"/>
                    <a:pt x="19261" y="4321"/>
                    <a:pt x="19769" y="5239"/>
                  </a:cubicBezTo>
                  <a:cubicBezTo>
                    <a:pt x="20277" y="6157"/>
                    <a:pt x="20659" y="7075"/>
                    <a:pt x="20976" y="8268"/>
                  </a:cubicBezTo>
                  <a:cubicBezTo>
                    <a:pt x="21294" y="9461"/>
                    <a:pt x="21548" y="10930"/>
                    <a:pt x="21548" y="12307"/>
                  </a:cubicBezTo>
                  <a:cubicBezTo>
                    <a:pt x="21548" y="13684"/>
                    <a:pt x="21294" y="14968"/>
                    <a:pt x="21008" y="15825"/>
                  </a:cubicBezTo>
                  <a:cubicBezTo>
                    <a:pt x="20722" y="16682"/>
                    <a:pt x="20404" y="17110"/>
                    <a:pt x="20087" y="17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45" name="線"/>
            <p:cNvSpPr/>
            <p:nvPr/>
          </p:nvSpPr>
          <p:spPr>
            <a:xfrm>
              <a:off x="598772" y="712657"/>
              <a:ext cx="20903" cy="33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311" h="19994" fill="norm" stroke="1" extrusionOk="0">
                  <a:moveTo>
                    <a:pt x="16827" y="5772"/>
                  </a:moveTo>
                  <a:cubicBezTo>
                    <a:pt x="18790" y="12125"/>
                    <a:pt x="20754" y="18478"/>
                    <a:pt x="17809" y="19748"/>
                  </a:cubicBezTo>
                  <a:cubicBezTo>
                    <a:pt x="14863" y="21019"/>
                    <a:pt x="7009" y="17207"/>
                    <a:pt x="3081" y="12125"/>
                  </a:cubicBezTo>
                  <a:cubicBezTo>
                    <a:pt x="-846" y="7042"/>
                    <a:pt x="-846" y="690"/>
                    <a:pt x="2099" y="54"/>
                  </a:cubicBezTo>
                  <a:cubicBezTo>
                    <a:pt x="5045" y="-581"/>
                    <a:pt x="10936" y="4501"/>
                    <a:pt x="16827" y="9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46" name="線"/>
            <p:cNvSpPr/>
            <p:nvPr/>
          </p:nvSpPr>
          <p:spPr>
            <a:xfrm>
              <a:off x="586289" y="704130"/>
              <a:ext cx="46048" cy="42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6" h="20499" fill="norm" stroke="1" extrusionOk="0">
                  <a:moveTo>
                    <a:pt x="10747" y="5713"/>
                  </a:moveTo>
                  <a:cubicBezTo>
                    <a:pt x="11686" y="10856"/>
                    <a:pt x="12625" y="15999"/>
                    <a:pt x="10747" y="18571"/>
                  </a:cubicBezTo>
                  <a:cubicBezTo>
                    <a:pt x="8868" y="21142"/>
                    <a:pt x="4173" y="21142"/>
                    <a:pt x="1825" y="18571"/>
                  </a:cubicBezTo>
                  <a:cubicBezTo>
                    <a:pt x="-523" y="15999"/>
                    <a:pt x="-523" y="10856"/>
                    <a:pt x="1355" y="6742"/>
                  </a:cubicBezTo>
                  <a:cubicBezTo>
                    <a:pt x="3234" y="2628"/>
                    <a:pt x="6990" y="-458"/>
                    <a:pt x="10277" y="56"/>
                  </a:cubicBezTo>
                  <a:cubicBezTo>
                    <a:pt x="13564" y="571"/>
                    <a:pt x="16381" y="4685"/>
                    <a:pt x="18260" y="9313"/>
                  </a:cubicBezTo>
                  <a:cubicBezTo>
                    <a:pt x="20138" y="13942"/>
                    <a:pt x="21077" y="19085"/>
                    <a:pt x="19668" y="20113"/>
                  </a:cubicBezTo>
                  <a:cubicBezTo>
                    <a:pt x="18260" y="21142"/>
                    <a:pt x="14503" y="18056"/>
                    <a:pt x="10747" y="14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47" name="線"/>
            <p:cNvSpPr/>
            <p:nvPr/>
          </p:nvSpPr>
          <p:spPr>
            <a:xfrm>
              <a:off x="456356" y="723259"/>
              <a:ext cx="44530" cy="46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0" h="20420" fill="norm" stroke="1" extrusionOk="0">
                  <a:moveTo>
                    <a:pt x="9402" y="19304"/>
                  </a:moveTo>
                  <a:cubicBezTo>
                    <a:pt x="7439" y="14608"/>
                    <a:pt x="5475" y="9912"/>
                    <a:pt x="6948" y="7565"/>
                  </a:cubicBezTo>
                  <a:cubicBezTo>
                    <a:pt x="8420" y="5217"/>
                    <a:pt x="13329" y="5217"/>
                    <a:pt x="15293" y="7565"/>
                  </a:cubicBezTo>
                  <a:cubicBezTo>
                    <a:pt x="17257" y="9912"/>
                    <a:pt x="16275" y="14608"/>
                    <a:pt x="13329" y="16017"/>
                  </a:cubicBezTo>
                  <a:cubicBezTo>
                    <a:pt x="10384" y="17426"/>
                    <a:pt x="5475" y="15547"/>
                    <a:pt x="4002" y="11791"/>
                  </a:cubicBezTo>
                  <a:cubicBezTo>
                    <a:pt x="2529" y="8034"/>
                    <a:pt x="4493" y="2399"/>
                    <a:pt x="7439" y="991"/>
                  </a:cubicBezTo>
                  <a:cubicBezTo>
                    <a:pt x="10384" y="-418"/>
                    <a:pt x="14311" y="2399"/>
                    <a:pt x="16275" y="6156"/>
                  </a:cubicBezTo>
                  <a:cubicBezTo>
                    <a:pt x="18239" y="9912"/>
                    <a:pt x="18239" y="14608"/>
                    <a:pt x="15784" y="17426"/>
                  </a:cubicBezTo>
                  <a:cubicBezTo>
                    <a:pt x="13329" y="20243"/>
                    <a:pt x="8420" y="21182"/>
                    <a:pt x="4984" y="19304"/>
                  </a:cubicBezTo>
                  <a:cubicBezTo>
                    <a:pt x="1548" y="17425"/>
                    <a:pt x="-416" y="12730"/>
                    <a:pt x="75" y="8504"/>
                  </a:cubicBezTo>
                  <a:cubicBezTo>
                    <a:pt x="566" y="4278"/>
                    <a:pt x="3511" y="521"/>
                    <a:pt x="7439" y="52"/>
                  </a:cubicBezTo>
                  <a:cubicBezTo>
                    <a:pt x="11366" y="-418"/>
                    <a:pt x="16275" y="2399"/>
                    <a:pt x="18729" y="6156"/>
                  </a:cubicBezTo>
                  <a:cubicBezTo>
                    <a:pt x="21184" y="9912"/>
                    <a:pt x="21184" y="14608"/>
                    <a:pt x="18729" y="17426"/>
                  </a:cubicBezTo>
                  <a:cubicBezTo>
                    <a:pt x="16275" y="20243"/>
                    <a:pt x="11366" y="21182"/>
                    <a:pt x="7439" y="19773"/>
                  </a:cubicBezTo>
                  <a:cubicBezTo>
                    <a:pt x="3511" y="18365"/>
                    <a:pt x="566" y="14608"/>
                    <a:pt x="566" y="10382"/>
                  </a:cubicBezTo>
                  <a:cubicBezTo>
                    <a:pt x="566" y="6156"/>
                    <a:pt x="3511" y="1460"/>
                    <a:pt x="6948" y="521"/>
                  </a:cubicBezTo>
                  <a:cubicBezTo>
                    <a:pt x="10384" y="-418"/>
                    <a:pt x="14311" y="2399"/>
                    <a:pt x="18239" y="52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48" name="線"/>
            <p:cNvSpPr/>
            <p:nvPr/>
          </p:nvSpPr>
          <p:spPr>
            <a:xfrm>
              <a:off x="508590" y="864297"/>
              <a:ext cx="133901" cy="28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290" fill="norm" stroke="1" extrusionOk="0">
                  <a:moveTo>
                    <a:pt x="0" y="3162"/>
                  </a:moveTo>
                  <a:cubicBezTo>
                    <a:pt x="0" y="10362"/>
                    <a:pt x="0" y="17562"/>
                    <a:pt x="686" y="19002"/>
                  </a:cubicBezTo>
                  <a:cubicBezTo>
                    <a:pt x="1371" y="20442"/>
                    <a:pt x="2743" y="16122"/>
                    <a:pt x="5143" y="13962"/>
                  </a:cubicBezTo>
                  <a:cubicBezTo>
                    <a:pt x="7543" y="11802"/>
                    <a:pt x="10971" y="11802"/>
                    <a:pt x="13543" y="12522"/>
                  </a:cubicBezTo>
                  <a:cubicBezTo>
                    <a:pt x="16114" y="13242"/>
                    <a:pt x="17829" y="14682"/>
                    <a:pt x="18686" y="11802"/>
                  </a:cubicBezTo>
                  <a:cubicBezTo>
                    <a:pt x="19543" y="8922"/>
                    <a:pt x="19543" y="1722"/>
                    <a:pt x="19886" y="282"/>
                  </a:cubicBezTo>
                  <a:cubicBezTo>
                    <a:pt x="20229" y="-1158"/>
                    <a:pt x="20914" y="3162"/>
                    <a:pt x="21600" y="7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49" name="線"/>
            <p:cNvSpPr/>
            <p:nvPr/>
          </p:nvSpPr>
          <p:spPr>
            <a:xfrm>
              <a:off x="309701" y="1155895"/>
              <a:ext cx="261936" cy="223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600" fill="norm" stroke="1" extrusionOk="0">
                  <a:moveTo>
                    <a:pt x="2713" y="0"/>
                  </a:moveTo>
                  <a:cubicBezTo>
                    <a:pt x="2016" y="2057"/>
                    <a:pt x="1320" y="4114"/>
                    <a:pt x="797" y="7097"/>
                  </a:cubicBezTo>
                  <a:cubicBezTo>
                    <a:pt x="274" y="10080"/>
                    <a:pt x="-74" y="13989"/>
                    <a:pt x="13" y="16354"/>
                  </a:cubicBezTo>
                  <a:cubicBezTo>
                    <a:pt x="100" y="18720"/>
                    <a:pt x="623" y="19543"/>
                    <a:pt x="1755" y="20263"/>
                  </a:cubicBezTo>
                  <a:cubicBezTo>
                    <a:pt x="2887" y="20983"/>
                    <a:pt x="4629" y="21600"/>
                    <a:pt x="7068" y="21600"/>
                  </a:cubicBezTo>
                  <a:cubicBezTo>
                    <a:pt x="9507" y="21600"/>
                    <a:pt x="12642" y="20983"/>
                    <a:pt x="15081" y="19954"/>
                  </a:cubicBezTo>
                  <a:cubicBezTo>
                    <a:pt x="17520" y="18926"/>
                    <a:pt x="19261" y="17486"/>
                    <a:pt x="20220" y="16251"/>
                  </a:cubicBezTo>
                  <a:cubicBezTo>
                    <a:pt x="21178" y="15017"/>
                    <a:pt x="21352" y="13989"/>
                    <a:pt x="21439" y="12960"/>
                  </a:cubicBezTo>
                  <a:cubicBezTo>
                    <a:pt x="21526" y="11931"/>
                    <a:pt x="21526" y="10903"/>
                    <a:pt x="19697" y="10286"/>
                  </a:cubicBezTo>
                  <a:cubicBezTo>
                    <a:pt x="17868" y="9669"/>
                    <a:pt x="14210" y="9463"/>
                    <a:pt x="10552" y="9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50" name="線"/>
            <p:cNvSpPr/>
            <p:nvPr/>
          </p:nvSpPr>
          <p:spPr>
            <a:xfrm>
              <a:off x="588953" y="1015618"/>
              <a:ext cx="250604" cy="279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544" fill="norm" stroke="1" extrusionOk="0">
                  <a:moveTo>
                    <a:pt x="13829" y="0"/>
                  </a:moveTo>
                  <a:cubicBezTo>
                    <a:pt x="14737" y="1636"/>
                    <a:pt x="15645" y="3273"/>
                    <a:pt x="16915" y="5727"/>
                  </a:cubicBezTo>
                  <a:cubicBezTo>
                    <a:pt x="18186" y="8182"/>
                    <a:pt x="19819" y="11455"/>
                    <a:pt x="20636" y="13500"/>
                  </a:cubicBezTo>
                  <a:cubicBezTo>
                    <a:pt x="21453" y="15545"/>
                    <a:pt x="21453" y="16364"/>
                    <a:pt x="21362" y="17182"/>
                  </a:cubicBezTo>
                  <a:cubicBezTo>
                    <a:pt x="21271" y="18000"/>
                    <a:pt x="21090" y="18818"/>
                    <a:pt x="20545" y="19391"/>
                  </a:cubicBezTo>
                  <a:cubicBezTo>
                    <a:pt x="20001" y="19964"/>
                    <a:pt x="19093" y="20291"/>
                    <a:pt x="17278" y="20618"/>
                  </a:cubicBezTo>
                  <a:cubicBezTo>
                    <a:pt x="15463" y="20945"/>
                    <a:pt x="12740" y="21273"/>
                    <a:pt x="10744" y="21436"/>
                  </a:cubicBezTo>
                  <a:cubicBezTo>
                    <a:pt x="8747" y="21600"/>
                    <a:pt x="7477" y="21600"/>
                    <a:pt x="6569" y="21273"/>
                  </a:cubicBezTo>
                  <a:cubicBezTo>
                    <a:pt x="5661" y="20945"/>
                    <a:pt x="5117" y="20291"/>
                    <a:pt x="4845" y="19555"/>
                  </a:cubicBezTo>
                  <a:cubicBezTo>
                    <a:pt x="4572" y="18818"/>
                    <a:pt x="4572" y="18000"/>
                    <a:pt x="5026" y="17509"/>
                  </a:cubicBezTo>
                  <a:cubicBezTo>
                    <a:pt x="5480" y="17018"/>
                    <a:pt x="6387" y="16855"/>
                    <a:pt x="6387" y="16936"/>
                  </a:cubicBezTo>
                  <a:cubicBezTo>
                    <a:pt x="6387" y="17018"/>
                    <a:pt x="5480" y="17345"/>
                    <a:pt x="4572" y="17509"/>
                  </a:cubicBezTo>
                  <a:cubicBezTo>
                    <a:pt x="3665" y="17673"/>
                    <a:pt x="2757" y="17673"/>
                    <a:pt x="1940" y="17427"/>
                  </a:cubicBezTo>
                  <a:cubicBezTo>
                    <a:pt x="1124" y="17182"/>
                    <a:pt x="398" y="16691"/>
                    <a:pt x="125" y="16036"/>
                  </a:cubicBezTo>
                  <a:cubicBezTo>
                    <a:pt x="-147" y="15382"/>
                    <a:pt x="35" y="14564"/>
                    <a:pt x="579" y="13909"/>
                  </a:cubicBezTo>
                  <a:cubicBezTo>
                    <a:pt x="1124" y="13255"/>
                    <a:pt x="2031" y="12764"/>
                    <a:pt x="3029" y="12518"/>
                  </a:cubicBezTo>
                  <a:cubicBezTo>
                    <a:pt x="4028" y="12273"/>
                    <a:pt x="5117" y="12273"/>
                    <a:pt x="6206" y="12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51" name="線"/>
            <p:cNvSpPr/>
            <p:nvPr/>
          </p:nvSpPr>
          <p:spPr>
            <a:xfrm>
              <a:off x="-1" y="0"/>
              <a:ext cx="271717" cy="320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21436" fill="norm" stroke="1" extrusionOk="0">
                  <a:moveTo>
                    <a:pt x="2338" y="21436"/>
                  </a:moveTo>
                  <a:cubicBezTo>
                    <a:pt x="1684" y="21010"/>
                    <a:pt x="1029" y="20583"/>
                    <a:pt x="948" y="19873"/>
                  </a:cubicBezTo>
                  <a:cubicBezTo>
                    <a:pt x="866" y="19162"/>
                    <a:pt x="1357" y="18168"/>
                    <a:pt x="3238" y="16960"/>
                  </a:cubicBezTo>
                  <a:cubicBezTo>
                    <a:pt x="5120" y="15752"/>
                    <a:pt x="8393" y="14331"/>
                    <a:pt x="11175" y="14402"/>
                  </a:cubicBezTo>
                  <a:cubicBezTo>
                    <a:pt x="13957" y="14473"/>
                    <a:pt x="16248" y="16036"/>
                    <a:pt x="17311" y="17173"/>
                  </a:cubicBezTo>
                  <a:cubicBezTo>
                    <a:pt x="18375" y="18310"/>
                    <a:pt x="18211" y="19020"/>
                    <a:pt x="16575" y="19660"/>
                  </a:cubicBezTo>
                  <a:cubicBezTo>
                    <a:pt x="14938" y="20299"/>
                    <a:pt x="11829" y="20868"/>
                    <a:pt x="8638" y="20512"/>
                  </a:cubicBezTo>
                  <a:cubicBezTo>
                    <a:pt x="5448" y="20157"/>
                    <a:pt x="2175" y="18878"/>
                    <a:pt x="784" y="17599"/>
                  </a:cubicBezTo>
                  <a:cubicBezTo>
                    <a:pt x="-607" y="16320"/>
                    <a:pt x="-116" y="15041"/>
                    <a:pt x="2011" y="13691"/>
                  </a:cubicBezTo>
                  <a:cubicBezTo>
                    <a:pt x="4138" y="12341"/>
                    <a:pt x="7902" y="10920"/>
                    <a:pt x="11093" y="10210"/>
                  </a:cubicBezTo>
                  <a:cubicBezTo>
                    <a:pt x="14284" y="9499"/>
                    <a:pt x="16902" y="9499"/>
                    <a:pt x="18538" y="9712"/>
                  </a:cubicBezTo>
                  <a:cubicBezTo>
                    <a:pt x="20175" y="9925"/>
                    <a:pt x="20829" y="10352"/>
                    <a:pt x="20911" y="11489"/>
                  </a:cubicBezTo>
                  <a:cubicBezTo>
                    <a:pt x="20993" y="12625"/>
                    <a:pt x="20502" y="14473"/>
                    <a:pt x="18211" y="15965"/>
                  </a:cubicBezTo>
                  <a:cubicBezTo>
                    <a:pt x="15920" y="17457"/>
                    <a:pt x="11829" y="18594"/>
                    <a:pt x="8966" y="18736"/>
                  </a:cubicBezTo>
                  <a:cubicBezTo>
                    <a:pt x="6102" y="18878"/>
                    <a:pt x="4466" y="18025"/>
                    <a:pt x="3729" y="16604"/>
                  </a:cubicBezTo>
                  <a:cubicBezTo>
                    <a:pt x="2993" y="15183"/>
                    <a:pt x="3157" y="13194"/>
                    <a:pt x="4793" y="11631"/>
                  </a:cubicBezTo>
                  <a:cubicBezTo>
                    <a:pt x="6429" y="10068"/>
                    <a:pt x="9538" y="8931"/>
                    <a:pt x="11829" y="8718"/>
                  </a:cubicBezTo>
                  <a:cubicBezTo>
                    <a:pt x="14120" y="8504"/>
                    <a:pt x="15593" y="9215"/>
                    <a:pt x="16493" y="9925"/>
                  </a:cubicBezTo>
                  <a:cubicBezTo>
                    <a:pt x="17393" y="10636"/>
                    <a:pt x="17720" y="11347"/>
                    <a:pt x="17802" y="12128"/>
                  </a:cubicBezTo>
                  <a:cubicBezTo>
                    <a:pt x="17884" y="12910"/>
                    <a:pt x="17720" y="13762"/>
                    <a:pt x="16657" y="14615"/>
                  </a:cubicBezTo>
                  <a:cubicBezTo>
                    <a:pt x="15593" y="15468"/>
                    <a:pt x="13629" y="16320"/>
                    <a:pt x="11748" y="16533"/>
                  </a:cubicBezTo>
                  <a:cubicBezTo>
                    <a:pt x="9866" y="16747"/>
                    <a:pt x="8066" y="16320"/>
                    <a:pt x="6757" y="14828"/>
                  </a:cubicBezTo>
                  <a:cubicBezTo>
                    <a:pt x="5448" y="13336"/>
                    <a:pt x="4629" y="10778"/>
                    <a:pt x="5611" y="8149"/>
                  </a:cubicBezTo>
                  <a:cubicBezTo>
                    <a:pt x="6593" y="5520"/>
                    <a:pt x="9375" y="2820"/>
                    <a:pt x="11502" y="1399"/>
                  </a:cubicBezTo>
                  <a:cubicBezTo>
                    <a:pt x="13629" y="-22"/>
                    <a:pt x="15102" y="-164"/>
                    <a:pt x="16002" y="120"/>
                  </a:cubicBezTo>
                  <a:cubicBezTo>
                    <a:pt x="16902" y="404"/>
                    <a:pt x="17229" y="1115"/>
                    <a:pt x="17557" y="1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</p:grpSp>
      <p:grpSp>
        <p:nvGrpSpPr>
          <p:cNvPr id="172" name="描画"/>
          <p:cNvGrpSpPr/>
          <p:nvPr/>
        </p:nvGrpSpPr>
        <p:grpSpPr>
          <a:xfrm>
            <a:off x="11366080" y="569192"/>
            <a:ext cx="951840" cy="3011435"/>
            <a:chOff x="0" y="0"/>
            <a:chExt cx="951838" cy="3011433"/>
          </a:xfrm>
        </p:grpSpPr>
        <p:sp>
          <p:nvSpPr>
            <p:cNvPr id="153" name="線"/>
            <p:cNvSpPr/>
            <p:nvPr/>
          </p:nvSpPr>
          <p:spPr>
            <a:xfrm>
              <a:off x="243936" y="43472"/>
              <a:ext cx="707903" cy="675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515" fill="norm" stroke="1" extrusionOk="0">
                  <a:moveTo>
                    <a:pt x="4288" y="21515"/>
                  </a:moveTo>
                  <a:cubicBezTo>
                    <a:pt x="3708" y="21041"/>
                    <a:pt x="3128" y="20567"/>
                    <a:pt x="2483" y="19518"/>
                  </a:cubicBezTo>
                  <a:cubicBezTo>
                    <a:pt x="1838" y="18468"/>
                    <a:pt x="1129" y="16843"/>
                    <a:pt x="645" y="15353"/>
                  </a:cubicBezTo>
                  <a:cubicBezTo>
                    <a:pt x="162" y="13864"/>
                    <a:pt x="-96" y="12509"/>
                    <a:pt x="33" y="11020"/>
                  </a:cubicBezTo>
                  <a:cubicBezTo>
                    <a:pt x="162" y="9530"/>
                    <a:pt x="678" y="7905"/>
                    <a:pt x="1419" y="6449"/>
                  </a:cubicBezTo>
                  <a:cubicBezTo>
                    <a:pt x="2161" y="4993"/>
                    <a:pt x="3128" y="3707"/>
                    <a:pt x="4321" y="2691"/>
                  </a:cubicBezTo>
                  <a:cubicBezTo>
                    <a:pt x="5514" y="1676"/>
                    <a:pt x="6932" y="931"/>
                    <a:pt x="8415" y="491"/>
                  </a:cubicBezTo>
                  <a:cubicBezTo>
                    <a:pt x="9898" y="50"/>
                    <a:pt x="11445" y="-85"/>
                    <a:pt x="12703" y="50"/>
                  </a:cubicBezTo>
                  <a:cubicBezTo>
                    <a:pt x="13960" y="186"/>
                    <a:pt x="14927" y="592"/>
                    <a:pt x="16120" y="1405"/>
                  </a:cubicBezTo>
                  <a:cubicBezTo>
                    <a:pt x="17313" y="2217"/>
                    <a:pt x="18731" y="3436"/>
                    <a:pt x="19602" y="4553"/>
                  </a:cubicBezTo>
                  <a:cubicBezTo>
                    <a:pt x="20472" y="5670"/>
                    <a:pt x="20795" y="6686"/>
                    <a:pt x="21053" y="8007"/>
                  </a:cubicBezTo>
                  <a:cubicBezTo>
                    <a:pt x="21311" y="9327"/>
                    <a:pt x="21504" y="10952"/>
                    <a:pt x="21472" y="12272"/>
                  </a:cubicBezTo>
                  <a:cubicBezTo>
                    <a:pt x="21440" y="13593"/>
                    <a:pt x="21182" y="14608"/>
                    <a:pt x="20762" y="15590"/>
                  </a:cubicBezTo>
                  <a:cubicBezTo>
                    <a:pt x="20343" y="16572"/>
                    <a:pt x="19763" y="17520"/>
                    <a:pt x="19118" y="18434"/>
                  </a:cubicBezTo>
                  <a:cubicBezTo>
                    <a:pt x="18474" y="19348"/>
                    <a:pt x="17764" y="20228"/>
                    <a:pt x="17055" y="21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54" name="線"/>
            <p:cNvSpPr/>
            <p:nvPr/>
          </p:nvSpPr>
          <p:spPr>
            <a:xfrm>
              <a:off x="372549" y="226853"/>
              <a:ext cx="114773" cy="58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55" fill="norm" stroke="1" extrusionOk="0">
                  <a:moveTo>
                    <a:pt x="0" y="15986"/>
                  </a:moveTo>
                  <a:cubicBezTo>
                    <a:pt x="3200" y="10772"/>
                    <a:pt x="6400" y="5558"/>
                    <a:pt x="9000" y="2579"/>
                  </a:cubicBezTo>
                  <a:cubicBezTo>
                    <a:pt x="11600" y="-400"/>
                    <a:pt x="13600" y="-1145"/>
                    <a:pt x="15600" y="2207"/>
                  </a:cubicBezTo>
                  <a:cubicBezTo>
                    <a:pt x="17600" y="5558"/>
                    <a:pt x="19600" y="13007"/>
                    <a:pt x="21600" y="20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55" name="線"/>
            <p:cNvSpPr/>
            <p:nvPr/>
          </p:nvSpPr>
          <p:spPr>
            <a:xfrm>
              <a:off x="557459" y="264836"/>
              <a:ext cx="76516" cy="71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31" fill="norm" stroke="1" extrusionOk="0">
                  <a:moveTo>
                    <a:pt x="0" y="5920"/>
                  </a:moveTo>
                  <a:cubicBezTo>
                    <a:pt x="2400" y="4068"/>
                    <a:pt x="4800" y="2217"/>
                    <a:pt x="7500" y="982"/>
                  </a:cubicBezTo>
                  <a:cubicBezTo>
                    <a:pt x="10200" y="-252"/>
                    <a:pt x="13200" y="-869"/>
                    <a:pt x="15600" y="2525"/>
                  </a:cubicBezTo>
                  <a:cubicBezTo>
                    <a:pt x="18000" y="5920"/>
                    <a:pt x="19800" y="13325"/>
                    <a:pt x="21600" y="207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56" name="線"/>
            <p:cNvSpPr/>
            <p:nvPr/>
          </p:nvSpPr>
          <p:spPr>
            <a:xfrm>
              <a:off x="385301" y="387241"/>
              <a:ext cx="184912" cy="79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98" fill="norm" stroke="1" extrusionOk="0">
                  <a:moveTo>
                    <a:pt x="0" y="0"/>
                  </a:moveTo>
                  <a:cubicBezTo>
                    <a:pt x="745" y="6092"/>
                    <a:pt x="1490" y="12185"/>
                    <a:pt x="3103" y="16062"/>
                  </a:cubicBezTo>
                  <a:cubicBezTo>
                    <a:pt x="4717" y="19938"/>
                    <a:pt x="7200" y="21600"/>
                    <a:pt x="10428" y="20215"/>
                  </a:cubicBezTo>
                  <a:cubicBezTo>
                    <a:pt x="13655" y="18831"/>
                    <a:pt x="17628" y="14400"/>
                    <a:pt x="21600" y="99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57" name="線"/>
            <p:cNvSpPr/>
            <p:nvPr/>
          </p:nvSpPr>
          <p:spPr>
            <a:xfrm>
              <a:off x="40438" y="126460"/>
              <a:ext cx="351241" cy="821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583" fill="norm" stroke="1" extrusionOk="0">
                  <a:moveTo>
                    <a:pt x="21503" y="15890"/>
                  </a:moveTo>
                  <a:cubicBezTo>
                    <a:pt x="20332" y="15667"/>
                    <a:pt x="19161" y="15443"/>
                    <a:pt x="17469" y="14941"/>
                  </a:cubicBezTo>
                  <a:cubicBezTo>
                    <a:pt x="15778" y="14439"/>
                    <a:pt x="13566" y="13657"/>
                    <a:pt x="12004" y="12876"/>
                  </a:cubicBezTo>
                  <a:cubicBezTo>
                    <a:pt x="10443" y="12095"/>
                    <a:pt x="9532" y="11313"/>
                    <a:pt x="9142" y="10336"/>
                  </a:cubicBezTo>
                  <a:cubicBezTo>
                    <a:pt x="8751" y="9360"/>
                    <a:pt x="8881" y="8188"/>
                    <a:pt x="9207" y="7183"/>
                  </a:cubicBezTo>
                  <a:cubicBezTo>
                    <a:pt x="9532" y="6178"/>
                    <a:pt x="10052" y="5341"/>
                    <a:pt x="10508" y="4811"/>
                  </a:cubicBezTo>
                  <a:cubicBezTo>
                    <a:pt x="10963" y="4281"/>
                    <a:pt x="11354" y="4057"/>
                    <a:pt x="11874" y="3918"/>
                  </a:cubicBezTo>
                  <a:cubicBezTo>
                    <a:pt x="12395" y="3778"/>
                    <a:pt x="13045" y="3723"/>
                    <a:pt x="13566" y="3583"/>
                  </a:cubicBezTo>
                  <a:cubicBezTo>
                    <a:pt x="14086" y="3443"/>
                    <a:pt x="14476" y="3220"/>
                    <a:pt x="14802" y="2913"/>
                  </a:cubicBezTo>
                  <a:cubicBezTo>
                    <a:pt x="15127" y="2606"/>
                    <a:pt x="15387" y="2216"/>
                    <a:pt x="15582" y="1881"/>
                  </a:cubicBezTo>
                  <a:cubicBezTo>
                    <a:pt x="15778" y="1546"/>
                    <a:pt x="15908" y="1267"/>
                    <a:pt x="15778" y="1016"/>
                  </a:cubicBezTo>
                  <a:cubicBezTo>
                    <a:pt x="15648" y="764"/>
                    <a:pt x="15257" y="541"/>
                    <a:pt x="14086" y="374"/>
                  </a:cubicBezTo>
                  <a:cubicBezTo>
                    <a:pt x="12915" y="206"/>
                    <a:pt x="10963" y="95"/>
                    <a:pt x="9272" y="39"/>
                  </a:cubicBezTo>
                  <a:cubicBezTo>
                    <a:pt x="7580" y="-17"/>
                    <a:pt x="6149" y="-17"/>
                    <a:pt x="5173" y="67"/>
                  </a:cubicBezTo>
                  <a:cubicBezTo>
                    <a:pt x="4197" y="150"/>
                    <a:pt x="3676" y="318"/>
                    <a:pt x="3156" y="681"/>
                  </a:cubicBezTo>
                  <a:cubicBezTo>
                    <a:pt x="2636" y="1043"/>
                    <a:pt x="2115" y="1602"/>
                    <a:pt x="1985" y="2160"/>
                  </a:cubicBezTo>
                  <a:cubicBezTo>
                    <a:pt x="1855" y="2718"/>
                    <a:pt x="2115" y="3276"/>
                    <a:pt x="2245" y="3695"/>
                  </a:cubicBezTo>
                  <a:cubicBezTo>
                    <a:pt x="2375" y="4113"/>
                    <a:pt x="2375" y="4392"/>
                    <a:pt x="2050" y="4867"/>
                  </a:cubicBezTo>
                  <a:cubicBezTo>
                    <a:pt x="1725" y="5341"/>
                    <a:pt x="1074" y="6011"/>
                    <a:pt x="619" y="6932"/>
                  </a:cubicBezTo>
                  <a:cubicBezTo>
                    <a:pt x="163" y="7853"/>
                    <a:pt x="-97" y="9025"/>
                    <a:pt x="33" y="10141"/>
                  </a:cubicBezTo>
                  <a:cubicBezTo>
                    <a:pt x="163" y="11257"/>
                    <a:pt x="684" y="12318"/>
                    <a:pt x="1399" y="13211"/>
                  </a:cubicBezTo>
                  <a:cubicBezTo>
                    <a:pt x="2115" y="14104"/>
                    <a:pt x="3026" y="14830"/>
                    <a:pt x="4457" y="15555"/>
                  </a:cubicBezTo>
                  <a:cubicBezTo>
                    <a:pt x="5889" y="16281"/>
                    <a:pt x="7840" y="17006"/>
                    <a:pt x="9792" y="17425"/>
                  </a:cubicBezTo>
                  <a:cubicBezTo>
                    <a:pt x="11744" y="17843"/>
                    <a:pt x="13696" y="17955"/>
                    <a:pt x="14997" y="17983"/>
                  </a:cubicBezTo>
                  <a:cubicBezTo>
                    <a:pt x="16298" y="18011"/>
                    <a:pt x="16949" y="17955"/>
                    <a:pt x="17339" y="18067"/>
                  </a:cubicBezTo>
                  <a:cubicBezTo>
                    <a:pt x="17729" y="18178"/>
                    <a:pt x="17860" y="18457"/>
                    <a:pt x="17729" y="19071"/>
                  </a:cubicBezTo>
                  <a:cubicBezTo>
                    <a:pt x="17599" y="19685"/>
                    <a:pt x="17209" y="20634"/>
                    <a:pt x="16819" y="215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58" name="線"/>
            <p:cNvSpPr/>
            <p:nvPr/>
          </p:nvSpPr>
          <p:spPr>
            <a:xfrm>
              <a:off x="742369" y="706052"/>
              <a:ext cx="152115" cy="279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509" fill="norm" stroke="1" extrusionOk="0">
                  <a:moveTo>
                    <a:pt x="9900" y="0"/>
                  </a:moveTo>
                  <a:cubicBezTo>
                    <a:pt x="10800" y="1800"/>
                    <a:pt x="11700" y="3600"/>
                    <a:pt x="12300" y="5318"/>
                  </a:cubicBezTo>
                  <a:cubicBezTo>
                    <a:pt x="12900" y="7036"/>
                    <a:pt x="13200" y="8673"/>
                    <a:pt x="13650" y="10227"/>
                  </a:cubicBezTo>
                  <a:cubicBezTo>
                    <a:pt x="14100" y="11782"/>
                    <a:pt x="14700" y="13255"/>
                    <a:pt x="15600" y="13745"/>
                  </a:cubicBezTo>
                  <a:cubicBezTo>
                    <a:pt x="16500" y="14236"/>
                    <a:pt x="17700" y="13745"/>
                    <a:pt x="18750" y="13827"/>
                  </a:cubicBezTo>
                  <a:cubicBezTo>
                    <a:pt x="19800" y="13909"/>
                    <a:pt x="20700" y="14564"/>
                    <a:pt x="21150" y="15300"/>
                  </a:cubicBezTo>
                  <a:cubicBezTo>
                    <a:pt x="21600" y="16036"/>
                    <a:pt x="21600" y="16855"/>
                    <a:pt x="21000" y="17509"/>
                  </a:cubicBezTo>
                  <a:cubicBezTo>
                    <a:pt x="20400" y="18164"/>
                    <a:pt x="19200" y="18655"/>
                    <a:pt x="17850" y="18900"/>
                  </a:cubicBezTo>
                  <a:cubicBezTo>
                    <a:pt x="16500" y="19145"/>
                    <a:pt x="15000" y="19145"/>
                    <a:pt x="13950" y="19555"/>
                  </a:cubicBezTo>
                  <a:cubicBezTo>
                    <a:pt x="12900" y="19964"/>
                    <a:pt x="12300" y="20782"/>
                    <a:pt x="11250" y="21191"/>
                  </a:cubicBezTo>
                  <a:cubicBezTo>
                    <a:pt x="10200" y="21600"/>
                    <a:pt x="8700" y="21600"/>
                    <a:pt x="6750" y="21273"/>
                  </a:cubicBezTo>
                  <a:cubicBezTo>
                    <a:pt x="4800" y="20945"/>
                    <a:pt x="2400" y="20291"/>
                    <a:pt x="0" y="19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59" name="線"/>
            <p:cNvSpPr/>
            <p:nvPr/>
          </p:nvSpPr>
          <p:spPr>
            <a:xfrm>
              <a:off x="761498" y="846329"/>
              <a:ext cx="6378" cy="184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60" name="線"/>
            <p:cNvSpPr/>
            <p:nvPr/>
          </p:nvSpPr>
          <p:spPr>
            <a:xfrm>
              <a:off x="22564" y="68429"/>
              <a:ext cx="120441" cy="44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3" h="21600" fill="norm" stroke="1" extrusionOk="0">
                  <a:moveTo>
                    <a:pt x="993" y="21600"/>
                  </a:moveTo>
                  <a:cubicBezTo>
                    <a:pt x="248" y="16457"/>
                    <a:pt x="-497" y="11314"/>
                    <a:pt x="434" y="7200"/>
                  </a:cubicBezTo>
                  <a:cubicBezTo>
                    <a:pt x="1365" y="3086"/>
                    <a:pt x="3972" y="0"/>
                    <a:pt x="7696" y="0"/>
                  </a:cubicBezTo>
                  <a:cubicBezTo>
                    <a:pt x="11420" y="0"/>
                    <a:pt x="16262" y="3086"/>
                    <a:pt x="21103" y="6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61" name="線"/>
            <p:cNvSpPr/>
            <p:nvPr/>
          </p:nvSpPr>
          <p:spPr>
            <a:xfrm>
              <a:off x="40985" y="-1"/>
              <a:ext cx="76516" cy="237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9353"/>
                  </a:moveTo>
                  <a:cubicBezTo>
                    <a:pt x="4800" y="3953"/>
                    <a:pt x="9600" y="-1447"/>
                    <a:pt x="13200" y="353"/>
                  </a:cubicBezTo>
                  <a:cubicBezTo>
                    <a:pt x="16800" y="2153"/>
                    <a:pt x="19200" y="11153"/>
                    <a:pt x="21600" y="20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62" name="線"/>
            <p:cNvSpPr/>
            <p:nvPr/>
          </p:nvSpPr>
          <p:spPr>
            <a:xfrm>
              <a:off x="219882" y="2119829"/>
              <a:ext cx="619621" cy="691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547" fill="norm" stroke="1" extrusionOk="0">
                  <a:moveTo>
                    <a:pt x="3779" y="19882"/>
                  </a:moveTo>
                  <a:cubicBezTo>
                    <a:pt x="3216" y="19478"/>
                    <a:pt x="2654" y="19074"/>
                    <a:pt x="2120" y="18519"/>
                  </a:cubicBezTo>
                  <a:cubicBezTo>
                    <a:pt x="1585" y="17964"/>
                    <a:pt x="1079" y="17257"/>
                    <a:pt x="713" y="16500"/>
                  </a:cubicBezTo>
                  <a:cubicBezTo>
                    <a:pt x="348" y="15743"/>
                    <a:pt x="123" y="14936"/>
                    <a:pt x="38" y="13775"/>
                  </a:cubicBezTo>
                  <a:cubicBezTo>
                    <a:pt x="-46" y="12614"/>
                    <a:pt x="10" y="11100"/>
                    <a:pt x="207" y="9914"/>
                  </a:cubicBezTo>
                  <a:cubicBezTo>
                    <a:pt x="404" y="8728"/>
                    <a:pt x="742" y="7870"/>
                    <a:pt x="1304" y="6886"/>
                  </a:cubicBezTo>
                  <a:cubicBezTo>
                    <a:pt x="1867" y="5902"/>
                    <a:pt x="2654" y="4792"/>
                    <a:pt x="3498" y="3883"/>
                  </a:cubicBezTo>
                  <a:cubicBezTo>
                    <a:pt x="4342" y="2975"/>
                    <a:pt x="5242" y="2268"/>
                    <a:pt x="6198" y="1663"/>
                  </a:cubicBezTo>
                  <a:cubicBezTo>
                    <a:pt x="7154" y="1057"/>
                    <a:pt x="8166" y="553"/>
                    <a:pt x="9235" y="275"/>
                  </a:cubicBezTo>
                  <a:cubicBezTo>
                    <a:pt x="10304" y="-3"/>
                    <a:pt x="11429" y="-53"/>
                    <a:pt x="12470" y="48"/>
                  </a:cubicBezTo>
                  <a:cubicBezTo>
                    <a:pt x="13510" y="149"/>
                    <a:pt x="14467" y="401"/>
                    <a:pt x="15367" y="855"/>
                  </a:cubicBezTo>
                  <a:cubicBezTo>
                    <a:pt x="16267" y="1310"/>
                    <a:pt x="17110" y="1966"/>
                    <a:pt x="17870" y="2697"/>
                  </a:cubicBezTo>
                  <a:cubicBezTo>
                    <a:pt x="18629" y="3429"/>
                    <a:pt x="19304" y="4237"/>
                    <a:pt x="19838" y="5019"/>
                  </a:cubicBezTo>
                  <a:cubicBezTo>
                    <a:pt x="20373" y="5801"/>
                    <a:pt x="20766" y="6558"/>
                    <a:pt x="21048" y="7593"/>
                  </a:cubicBezTo>
                  <a:cubicBezTo>
                    <a:pt x="21329" y="8627"/>
                    <a:pt x="21498" y="9940"/>
                    <a:pt x="21526" y="11100"/>
                  </a:cubicBezTo>
                  <a:cubicBezTo>
                    <a:pt x="21554" y="12261"/>
                    <a:pt x="21442" y="13270"/>
                    <a:pt x="21104" y="14406"/>
                  </a:cubicBezTo>
                  <a:cubicBezTo>
                    <a:pt x="20767" y="15541"/>
                    <a:pt x="20204" y="16803"/>
                    <a:pt x="19613" y="17787"/>
                  </a:cubicBezTo>
                  <a:cubicBezTo>
                    <a:pt x="19023" y="18771"/>
                    <a:pt x="18404" y="19478"/>
                    <a:pt x="17813" y="20058"/>
                  </a:cubicBezTo>
                  <a:cubicBezTo>
                    <a:pt x="17223" y="20639"/>
                    <a:pt x="16660" y="21093"/>
                    <a:pt x="16098" y="21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63" name="線"/>
            <p:cNvSpPr/>
            <p:nvPr/>
          </p:nvSpPr>
          <p:spPr>
            <a:xfrm>
              <a:off x="255781" y="2767296"/>
              <a:ext cx="189408" cy="217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9" fill="norm" stroke="1" extrusionOk="0">
                  <a:moveTo>
                    <a:pt x="9415" y="0"/>
                  </a:moveTo>
                  <a:cubicBezTo>
                    <a:pt x="8492" y="0"/>
                    <a:pt x="7569" y="0"/>
                    <a:pt x="6646" y="800"/>
                  </a:cubicBezTo>
                  <a:cubicBezTo>
                    <a:pt x="5723" y="1600"/>
                    <a:pt x="4800" y="3200"/>
                    <a:pt x="3692" y="5760"/>
                  </a:cubicBezTo>
                  <a:cubicBezTo>
                    <a:pt x="2585" y="8320"/>
                    <a:pt x="1292" y="11840"/>
                    <a:pt x="646" y="14000"/>
                  </a:cubicBezTo>
                  <a:cubicBezTo>
                    <a:pt x="0" y="16160"/>
                    <a:pt x="0" y="16960"/>
                    <a:pt x="0" y="17760"/>
                  </a:cubicBezTo>
                  <a:cubicBezTo>
                    <a:pt x="0" y="18560"/>
                    <a:pt x="0" y="19360"/>
                    <a:pt x="923" y="20080"/>
                  </a:cubicBezTo>
                  <a:cubicBezTo>
                    <a:pt x="1846" y="20800"/>
                    <a:pt x="3692" y="21440"/>
                    <a:pt x="5815" y="21520"/>
                  </a:cubicBezTo>
                  <a:cubicBezTo>
                    <a:pt x="7938" y="21600"/>
                    <a:pt x="10338" y="21120"/>
                    <a:pt x="12277" y="20400"/>
                  </a:cubicBezTo>
                  <a:cubicBezTo>
                    <a:pt x="14215" y="19680"/>
                    <a:pt x="15692" y="18720"/>
                    <a:pt x="17169" y="17760"/>
                  </a:cubicBezTo>
                  <a:cubicBezTo>
                    <a:pt x="18646" y="16800"/>
                    <a:pt x="20123" y="15840"/>
                    <a:pt x="21600" y="14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64" name="線"/>
            <p:cNvSpPr/>
            <p:nvPr/>
          </p:nvSpPr>
          <p:spPr>
            <a:xfrm>
              <a:off x="508324" y="2811006"/>
              <a:ext cx="184553" cy="200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4" fill="norm" stroke="1" extrusionOk="0">
                  <a:moveTo>
                    <a:pt x="21600" y="0"/>
                  </a:moveTo>
                  <a:cubicBezTo>
                    <a:pt x="21032" y="691"/>
                    <a:pt x="20463" y="1382"/>
                    <a:pt x="20274" y="3456"/>
                  </a:cubicBezTo>
                  <a:cubicBezTo>
                    <a:pt x="20084" y="5530"/>
                    <a:pt x="20274" y="8986"/>
                    <a:pt x="19895" y="12010"/>
                  </a:cubicBezTo>
                  <a:cubicBezTo>
                    <a:pt x="19516" y="15034"/>
                    <a:pt x="18568" y="17626"/>
                    <a:pt x="17242" y="19267"/>
                  </a:cubicBezTo>
                  <a:cubicBezTo>
                    <a:pt x="15916" y="20909"/>
                    <a:pt x="14211" y="21600"/>
                    <a:pt x="11842" y="21341"/>
                  </a:cubicBezTo>
                  <a:cubicBezTo>
                    <a:pt x="9474" y="21082"/>
                    <a:pt x="6442" y="19872"/>
                    <a:pt x="4358" y="18230"/>
                  </a:cubicBezTo>
                  <a:cubicBezTo>
                    <a:pt x="2274" y="16589"/>
                    <a:pt x="1137" y="14515"/>
                    <a:pt x="0" y="12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65" name="線"/>
            <p:cNvSpPr/>
            <p:nvPr/>
          </p:nvSpPr>
          <p:spPr>
            <a:xfrm>
              <a:off x="423536" y="2740724"/>
              <a:ext cx="104216" cy="162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264" fill="norm" stroke="1" extrusionOk="0">
                  <a:moveTo>
                    <a:pt x="5441" y="21264"/>
                  </a:moveTo>
                  <a:cubicBezTo>
                    <a:pt x="3780" y="20629"/>
                    <a:pt x="2118" y="19993"/>
                    <a:pt x="1121" y="17558"/>
                  </a:cubicBezTo>
                  <a:cubicBezTo>
                    <a:pt x="124" y="15123"/>
                    <a:pt x="-208" y="10888"/>
                    <a:pt x="124" y="8240"/>
                  </a:cubicBezTo>
                  <a:cubicBezTo>
                    <a:pt x="457" y="5593"/>
                    <a:pt x="1453" y="4535"/>
                    <a:pt x="2450" y="3582"/>
                  </a:cubicBezTo>
                  <a:cubicBezTo>
                    <a:pt x="3447" y="2629"/>
                    <a:pt x="4444" y="1782"/>
                    <a:pt x="5109" y="1888"/>
                  </a:cubicBezTo>
                  <a:cubicBezTo>
                    <a:pt x="5774" y="1993"/>
                    <a:pt x="6106" y="3052"/>
                    <a:pt x="6272" y="4111"/>
                  </a:cubicBezTo>
                  <a:cubicBezTo>
                    <a:pt x="6438" y="5170"/>
                    <a:pt x="6438" y="6229"/>
                    <a:pt x="6604" y="6229"/>
                  </a:cubicBezTo>
                  <a:cubicBezTo>
                    <a:pt x="6770" y="6229"/>
                    <a:pt x="7103" y="5170"/>
                    <a:pt x="7435" y="4111"/>
                  </a:cubicBezTo>
                  <a:cubicBezTo>
                    <a:pt x="7767" y="3052"/>
                    <a:pt x="8100" y="1993"/>
                    <a:pt x="8930" y="1146"/>
                  </a:cubicBezTo>
                  <a:cubicBezTo>
                    <a:pt x="9761" y="299"/>
                    <a:pt x="11090" y="-336"/>
                    <a:pt x="11921" y="193"/>
                  </a:cubicBezTo>
                  <a:cubicBezTo>
                    <a:pt x="12752" y="723"/>
                    <a:pt x="13084" y="2417"/>
                    <a:pt x="13915" y="2840"/>
                  </a:cubicBezTo>
                  <a:cubicBezTo>
                    <a:pt x="14746" y="3264"/>
                    <a:pt x="16075" y="2417"/>
                    <a:pt x="17404" y="2311"/>
                  </a:cubicBezTo>
                  <a:cubicBezTo>
                    <a:pt x="18733" y="2205"/>
                    <a:pt x="20063" y="2840"/>
                    <a:pt x="20727" y="3899"/>
                  </a:cubicBezTo>
                  <a:cubicBezTo>
                    <a:pt x="21392" y="4958"/>
                    <a:pt x="21392" y="6440"/>
                    <a:pt x="21392" y="79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66" name="線"/>
            <p:cNvSpPr/>
            <p:nvPr/>
          </p:nvSpPr>
          <p:spPr>
            <a:xfrm>
              <a:off x="518037" y="2811727"/>
              <a:ext cx="42878" cy="106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454" fill="norm" stroke="1" extrusionOk="0">
                  <a:moveTo>
                    <a:pt x="7200" y="6727"/>
                  </a:moveTo>
                  <a:cubicBezTo>
                    <a:pt x="6400" y="5090"/>
                    <a:pt x="5600" y="3454"/>
                    <a:pt x="6800" y="2145"/>
                  </a:cubicBezTo>
                  <a:cubicBezTo>
                    <a:pt x="8000" y="836"/>
                    <a:pt x="11200" y="-146"/>
                    <a:pt x="14000" y="18"/>
                  </a:cubicBezTo>
                  <a:cubicBezTo>
                    <a:pt x="16800" y="181"/>
                    <a:pt x="19200" y="1490"/>
                    <a:pt x="20400" y="2963"/>
                  </a:cubicBezTo>
                  <a:cubicBezTo>
                    <a:pt x="21600" y="4436"/>
                    <a:pt x="21600" y="6072"/>
                    <a:pt x="19200" y="7218"/>
                  </a:cubicBezTo>
                  <a:cubicBezTo>
                    <a:pt x="16800" y="8363"/>
                    <a:pt x="12000" y="9018"/>
                    <a:pt x="11600" y="9509"/>
                  </a:cubicBezTo>
                  <a:cubicBezTo>
                    <a:pt x="11200" y="9999"/>
                    <a:pt x="15200" y="10327"/>
                    <a:pt x="17200" y="11309"/>
                  </a:cubicBezTo>
                  <a:cubicBezTo>
                    <a:pt x="19200" y="12290"/>
                    <a:pt x="19200" y="13927"/>
                    <a:pt x="18800" y="15563"/>
                  </a:cubicBezTo>
                  <a:cubicBezTo>
                    <a:pt x="18400" y="17200"/>
                    <a:pt x="17600" y="18836"/>
                    <a:pt x="14400" y="19818"/>
                  </a:cubicBezTo>
                  <a:cubicBezTo>
                    <a:pt x="11200" y="20799"/>
                    <a:pt x="5600" y="21127"/>
                    <a:pt x="0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67" name="線"/>
            <p:cNvSpPr/>
            <p:nvPr/>
          </p:nvSpPr>
          <p:spPr>
            <a:xfrm>
              <a:off x="401921" y="2310775"/>
              <a:ext cx="72408" cy="49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0736" fill="norm" stroke="1" extrusionOk="0">
                  <a:moveTo>
                    <a:pt x="1309" y="0"/>
                  </a:moveTo>
                  <a:cubicBezTo>
                    <a:pt x="829" y="3375"/>
                    <a:pt x="349" y="6750"/>
                    <a:pt x="109" y="10125"/>
                  </a:cubicBezTo>
                  <a:cubicBezTo>
                    <a:pt x="-131" y="13500"/>
                    <a:pt x="-131" y="16875"/>
                    <a:pt x="1789" y="18900"/>
                  </a:cubicBezTo>
                  <a:cubicBezTo>
                    <a:pt x="3709" y="20925"/>
                    <a:pt x="7549" y="21600"/>
                    <a:pt x="11149" y="19238"/>
                  </a:cubicBezTo>
                  <a:cubicBezTo>
                    <a:pt x="14749" y="16875"/>
                    <a:pt x="18109" y="11475"/>
                    <a:pt x="21469" y="6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68" name="線"/>
            <p:cNvSpPr/>
            <p:nvPr/>
          </p:nvSpPr>
          <p:spPr>
            <a:xfrm>
              <a:off x="537464" y="2349628"/>
              <a:ext cx="72850" cy="39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7" fill="norm" stroke="1" extrusionOk="0">
                  <a:moveTo>
                    <a:pt x="0" y="0"/>
                  </a:moveTo>
                  <a:cubicBezTo>
                    <a:pt x="0" y="4320"/>
                    <a:pt x="0" y="8640"/>
                    <a:pt x="720" y="12960"/>
                  </a:cubicBezTo>
                  <a:cubicBezTo>
                    <a:pt x="1440" y="17280"/>
                    <a:pt x="2880" y="21600"/>
                    <a:pt x="6480" y="20736"/>
                  </a:cubicBezTo>
                  <a:cubicBezTo>
                    <a:pt x="10080" y="19872"/>
                    <a:pt x="15840" y="13824"/>
                    <a:pt x="21600" y="77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69" name="線"/>
            <p:cNvSpPr/>
            <p:nvPr/>
          </p:nvSpPr>
          <p:spPr>
            <a:xfrm>
              <a:off x="401479" y="2461330"/>
              <a:ext cx="145699" cy="83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3" fill="norm" stroke="1" extrusionOk="0">
                  <a:moveTo>
                    <a:pt x="0" y="0"/>
                  </a:moveTo>
                  <a:cubicBezTo>
                    <a:pt x="1200" y="6928"/>
                    <a:pt x="2400" y="13857"/>
                    <a:pt x="4800" y="17525"/>
                  </a:cubicBezTo>
                  <a:cubicBezTo>
                    <a:pt x="7200" y="21192"/>
                    <a:pt x="10800" y="21600"/>
                    <a:pt x="13560" y="20581"/>
                  </a:cubicBezTo>
                  <a:cubicBezTo>
                    <a:pt x="16320" y="19562"/>
                    <a:pt x="18240" y="17117"/>
                    <a:pt x="19440" y="13449"/>
                  </a:cubicBezTo>
                  <a:cubicBezTo>
                    <a:pt x="20640" y="9781"/>
                    <a:pt x="21120" y="48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70" name="線"/>
            <p:cNvSpPr/>
            <p:nvPr/>
          </p:nvSpPr>
          <p:spPr>
            <a:xfrm>
              <a:off x="0" y="2527511"/>
              <a:ext cx="128201" cy="278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490" fill="norm" stroke="1" extrusionOk="0">
                  <a:moveTo>
                    <a:pt x="14310" y="21490"/>
                  </a:moveTo>
                  <a:cubicBezTo>
                    <a:pt x="10530" y="18868"/>
                    <a:pt x="6750" y="16246"/>
                    <a:pt x="4455" y="13749"/>
                  </a:cubicBezTo>
                  <a:cubicBezTo>
                    <a:pt x="2160" y="11252"/>
                    <a:pt x="1350" y="8880"/>
                    <a:pt x="810" y="7381"/>
                  </a:cubicBezTo>
                  <a:cubicBezTo>
                    <a:pt x="270" y="5883"/>
                    <a:pt x="0" y="5259"/>
                    <a:pt x="0" y="4635"/>
                  </a:cubicBezTo>
                  <a:cubicBezTo>
                    <a:pt x="0" y="4010"/>
                    <a:pt x="270" y="3386"/>
                    <a:pt x="1620" y="3136"/>
                  </a:cubicBezTo>
                  <a:cubicBezTo>
                    <a:pt x="2970" y="2887"/>
                    <a:pt x="5400" y="3011"/>
                    <a:pt x="7020" y="3448"/>
                  </a:cubicBezTo>
                  <a:cubicBezTo>
                    <a:pt x="8640" y="3885"/>
                    <a:pt x="9450" y="4635"/>
                    <a:pt x="9990" y="5321"/>
                  </a:cubicBezTo>
                  <a:cubicBezTo>
                    <a:pt x="10530" y="6008"/>
                    <a:pt x="10800" y="6632"/>
                    <a:pt x="10800" y="6632"/>
                  </a:cubicBezTo>
                  <a:cubicBezTo>
                    <a:pt x="10800" y="6632"/>
                    <a:pt x="10530" y="6008"/>
                    <a:pt x="10395" y="5009"/>
                  </a:cubicBezTo>
                  <a:cubicBezTo>
                    <a:pt x="10260" y="4010"/>
                    <a:pt x="10260" y="2637"/>
                    <a:pt x="10665" y="1700"/>
                  </a:cubicBezTo>
                  <a:cubicBezTo>
                    <a:pt x="11070" y="764"/>
                    <a:pt x="11880" y="265"/>
                    <a:pt x="12960" y="77"/>
                  </a:cubicBezTo>
                  <a:cubicBezTo>
                    <a:pt x="14040" y="-110"/>
                    <a:pt x="15390" y="15"/>
                    <a:pt x="16875" y="764"/>
                  </a:cubicBezTo>
                  <a:cubicBezTo>
                    <a:pt x="18360" y="1513"/>
                    <a:pt x="19980" y="2887"/>
                    <a:pt x="20790" y="4822"/>
                  </a:cubicBezTo>
                  <a:cubicBezTo>
                    <a:pt x="21600" y="6757"/>
                    <a:pt x="21600" y="9254"/>
                    <a:pt x="20655" y="11502"/>
                  </a:cubicBezTo>
                  <a:cubicBezTo>
                    <a:pt x="19710" y="13749"/>
                    <a:pt x="17820" y="15747"/>
                    <a:pt x="17010" y="17058"/>
                  </a:cubicBezTo>
                  <a:cubicBezTo>
                    <a:pt x="16200" y="18369"/>
                    <a:pt x="16470" y="18993"/>
                    <a:pt x="16740" y="196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71" name="線"/>
            <p:cNvSpPr/>
            <p:nvPr/>
          </p:nvSpPr>
          <p:spPr>
            <a:xfrm>
              <a:off x="768962" y="1924606"/>
              <a:ext cx="125648" cy="235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532" fill="norm" stroke="1" extrusionOk="0">
                  <a:moveTo>
                    <a:pt x="7754" y="20201"/>
                  </a:moveTo>
                  <a:cubicBezTo>
                    <a:pt x="6369" y="19905"/>
                    <a:pt x="4985" y="19609"/>
                    <a:pt x="3877" y="18425"/>
                  </a:cubicBezTo>
                  <a:cubicBezTo>
                    <a:pt x="2769" y="17242"/>
                    <a:pt x="1938" y="15170"/>
                    <a:pt x="1246" y="12581"/>
                  </a:cubicBezTo>
                  <a:cubicBezTo>
                    <a:pt x="554" y="9992"/>
                    <a:pt x="0" y="6885"/>
                    <a:pt x="0" y="4962"/>
                  </a:cubicBezTo>
                  <a:cubicBezTo>
                    <a:pt x="0" y="3039"/>
                    <a:pt x="554" y="2299"/>
                    <a:pt x="1246" y="1559"/>
                  </a:cubicBezTo>
                  <a:cubicBezTo>
                    <a:pt x="1938" y="820"/>
                    <a:pt x="2769" y="80"/>
                    <a:pt x="3877" y="6"/>
                  </a:cubicBezTo>
                  <a:cubicBezTo>
                    <a:pt x="4985" y="-68"/>
                    <a:pt x="6369" y="524"/>
                    <a:pt x="7338" y="1190"/>
                  </a:cubicBezTo>
                  <a:cubicBezTo>
                    <a:pt x="8308" y="1855"/>
                    <a:pt x="8862" y="2595"/>
                    <a:pt x="9415" y="3409"/>
                  </a:cubicBezTo>
                  <a:cubicBezTo>
                    <a:pt x="9969" y="4222"/>
                    <a:pt x="10523" y="5110"/>
                    <a:pt x="10800" y="5184"/>
                  </a:cubicBezTo>
                  <a:cubicBezTo>
                    <a:pt x="11077" y="5258"/>
                    <a:pt x="11077" y="4518"/>
                    <a:pt x="11215" y="3779"/>
                  </a:cubicBezTo>
                  <a:cubicBezTo>
                    <a:pt x="11354" y="3039"/>
                    <a:pt x="11631" y="2299"/>
                    <a:pt x="12323" y="1707"/>
                  </a:cubicBezTo>
                  <a:cubicBezTo>
                    <a:pt x="13015" y="1116"/>
                    <a:pt x="14123" y="672"/>
                    <a:pt x="15508" y="376"/>
                  </a:cubicBezTo>
                  <a:cubicBezTo>
                    <a:pt x="16892" y="80"/>
                    <a:pt x="18554" y="-68"/>
                    <a:pt x="19662" y="228"/>
                  </a:cubicBezTo>
                  <a:cubicBezTo>
                    <a:pt x="20769" y="524"/>
                    <a:pt x="21323" y="1264"/>
                    <a:pt x="21462" y="2891"/>
                  </a:cubicBezTo>
                  <a:cubicBezTo>
                    <a:pt x="21600" y="4518"/>
                    <a:pt x="21323" y="7033"/>
                    <a:pt x="19800" y="9770"/>
                  </a:cubicBezTo>
                  <a:cubicBezTo>
                    <a:pt x="18277" y="12507"/>
                    <a:pt x="15508" y="15466"/>
                    <a:pt x="13015" y="17464"/>
                  </a:cubicBezTo>
                  <a:cubicBezTo>
                    <a:pt x="10523" y="19461"/>
                    <a:pt x="8308" y="20496"/>
                    <a:pt x="6092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</p:grpSp>
      <p:grpSp>
        <p:nvGrpSpPr>
          <p:cNvPr id="207" name="描画"/>
          <p:cNvGrpSpPr/>
          <p:nvPr/>
        </p:nvGrpSpPr>
        <p:grpSpPr>
          <a:xfrm>
            <a:off x="4479171" y="5190094"/>
            <a:ext cx="3758045" cy="2353158"/>
            <a:chOff x="0" y="0"/>
            <a:chExt cx="3758044" cy="2353157"/>
          </a:xfrm>
        </p:grpSpPr>
        <p:sp>
          <p:nvSpPr>
            <p:cNvPr id="173" name="線"/>
            <p:cNvSpPr/>
            <p:nvPr/>
          </p:nvSpPr>
          <p:spPr>
            <a:xfrm>
              <a:off x="3045313" y="178172"/>
              <a:ext cx="712732" cy="61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539" fill="norm" stroke="1" extrusionOk="0">
                  <a:moveTo>
                    <a:pt x="4497" y="21539"/>
                  </a:moveTo>
                  <a:cubicBezTo>
                    <a:pt x="3813" y="21139"/>
                    <a:pt x="3128" y="20739"/>
                    <a:pt x="2542" y="20168"/>
                  </a:cubicBezTo>
                  <a:cubicBezTo>
                    <a:pt x="1956" y="19596"/>
                    <a:pt x="1467" y="18853"/>
                    <a:pt x="1052" y="17939"/>
                  </a:cubicBezTo>
                  <a:cubicBezTo>
                    <a:pt x="636" y="17025"/>
                    <a:pt x="294" y="15939"/>
                    <a:pt x="123" y="14625"/>
                  </a:cubicBezTo>
                  <a:cubicBezTo>
                    <a:pt x="-48" y="13310"/>
                    <a:pt x="-48" y="11768"/>
                    <a:pt x="172" y="10282"/>
                  </a:cubicBezTo>
                  <a:cubicBezTo>
                    <a:pt x="392" y="8796"/>
                    <a:pt x="832" y="7368"/>
                    <a:pt x="1320" y="6282"/>
                  </a:cubicBezTo>
                  <a:cubicBezTo>
                    <a:pt x="1809" y="5196"/>
                    <a:pt x="2347" y="4453"/>
                    <a:pt x="3177" y="3682"/>
                  </a:cubicBezTo>
                  <a:cubicBezTo>
                    <a:pt x="4008" y="2910"/>
                    <a:pt x="5132" y="2110"/>
                    <a:pt x="6281" y="1482"/>
                  </a:cubicBezTo>
                  <a:cubicBezTo>
                    <a:pt x="7429" y="853"/>
                    <a:pt x="8602" y="396"/>
                    <a:pt x="9872" y="168"/>
                  </a:cubicBezTo>
                  <a:cubicBezTo>
                    <a:pt x="11143" y="-61"/>
                    <a:pt x="12511" y="-61"/>
                    <a:pt x="13684" y="196"/>
                  </a:cubicBezTo>
                  <a:cubicBezTo>
                    <a:pt x="14857" y="453"/>
                    <a:pt x="15834" y="968"/>
                    <a:pt x="16738" y="1682"/>
                  </a:cubicBezTo>
                  <a:cubicBezTo>
                    <a:pt x="17642" y="2396"/>
                    <a:pt x="18473" y="3310"/>
                    <a:pt x="19133" y="4196"/>
                  </a:cubicBezTo>
                  <a:cubicBezTo>
                    <a:pt x="19793" y="5082"/>
                    <a:pt x="20281" y="5939"/>
                    <a:pt x="20575" y="6653"/>
                  </a:cubicBezTo>
                  <a:cubicBezTo>
                    <a:pt x="20868" y="7368"/>
                    <a:pt x="20966" y="7939"/>
                    <a:pt x="21112" y="8682"/>
                  </a:cubicBezTo>
                  <a:cubicBezTo>
                    <a:pt x="21259" y="9425"/>
                    <a:pt x="21454" y="10339"/>
                    <a:pt x="21503" y="11310"/>
                  </a:cubicBezTo>
                  <a:cubicBezTo>
                    <a:pt x="21552" y="12282"/>
                    <a:pt x="21454" y="13310"/>
                    <a:pt x="21234" y="14310"/>
                  </a:cubicBezTo>
                  <a:cubicBezTo>
                    <a:pt x="21014" y="15310"/>
                    <a:pt x="20672" y="16282"/>
                    <a:pt x="20184" y="17196"/>
                  </a:cubicBezTo>
                  <a:cubicBezTo>
                    <a:pt x="19695" y="18110"/>
                    <a:pt x="19060" y="18968"/>
                    <a:pt x="18424" y="19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74" name="線"/>
            <p:cNvSpPr/>
            <p:nvPr/>
          </p:nvSpPr>
          <p:spPr>
            <a:xfrm>
              <a:off x="2740985" y="308306"/>
              <a:ext cx="458141" cy="732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9" fill="norm" stroke="1" extrusionOk="0">
                  <a:moveTo>
                    <a:pt x="21600" y="14427"/>
                  </a:moveTo>
                  <a:cubicBezTo>
                    <a:pt x="21295" y="14284"/>
                    <a:pt x="20989" y="14141"/>
                    <a:pt x="20646" y="14093"/>
                  </a:cubicBezTo>
                  <a:cubicBezTo>
                    <a:pt x="20302" y="14045"/>
                    <a:pt x="19921" y="14093"/>
                    <a:pt x="19081" y="13950"/>
                  </a:cubicBezTo>
                  <a:cubicBezTo>
                    <a:pt x="18242" y="13807"/>
                    <a:pt x="16944" y="13473"/>
                    <a:pt x="15608" y="13044"/>
                  </a:cubicBezTo>
                  <a:cubicBezTo>
                    <a:pt x="14273" y="12615"/>
                    <a:pt x="12899" y="12090"/>
                    <a:pt x="11754" y="11470"/>
                  </a:cubicBezTo>
                  <a:cubicBezTo>
                    <a:pt x="10609" y="10851"/>
                    <a:pt x="9693" y="10135"/>
                    <a:pt x="9159" y="9492"/>
                  </a:cubicBezTo>
                  <a:cubicBezTo>
                    <a:pt x="8625" y="8848"/>
                    <a:pt x="8472" y="8276"/>
                    <a:pt x="8472" y="7751"/>
                  </a:cubicBezTo>
                  <a:cubicBezTo>
                    <a:pt x="8472" y="7227"/>
                    <a:pt x="8625" y="6750"/>
                    <a:pt x="9006" y="6297"/>
                  </a:cubicBezTo>
                  <a:cubicBezTo>
                    <a:pt x="9388" y="5844"/>
                    <a:pt x="9999" y="5415"/>
                    <a:pt x="10304" y="4962"/>
                  </a:cubicBezTo>
                  <a:cubicBezTo>
                    <a:pt x="10609" y="4509"/>
                    <a:pt x="10609" y="4032"/>
                    <a:pt x="10495" y="3698"/>
                  </a:cubicBezTo>
                  <a:cubicBezTo>
                    <a:pt x="10380" y="3364"/>
                    <a:pt x="10151" y="3174"/>
                    <a:pt x="9884" y="3007"/>
                  </a:cubicBezTo>
                  <a:cubicBezTo>
                    <a:pt x="9617" y="2840"/>
                    <a:pt x="9312" y="2697"/>
                    <a:pt x="9006" y="2697"/>
                  </a:cubicBezTo>
                  <a:cubicBezTo>
                    <a:pt x="8701" y="2697"/>
                    <a:pt x="8396" y="2840"/>
                    <a:pt x="8090" y="2983"/>
                  </a:cubicBezTo>
                  <a:cubicBezTo>
                    <a:pt x="7785" y="3126"/>
                    <a:pt x="7480" y="3269"/>
                    <a:pt x="7213" y="3174"/>
                  </a:cubicBezTo>
                  <a:cubicBezTo>
                    <a:pt x="6946" y="3078"/>
                    <a:pt x="6717" y="2745"/>
                    <a:pt x="6411" y="2363"/>
                  </a:cubicBezTo>
                  <a:cubicBezTo>
                    <a:pt x="6106" y="1982"/>
                    <a:pt x="5724" y="1553"/>
                    <a:pt x="5228" y="1195"/>
                  </a:cubicBezTo>
                  <a:cubicBezTo>
                    <a:pt x="4732" y="837"/>
                    <a:pt x="4122" y="551"/>
                    <a:pt x="3664" y="337"/>
                  </a:cubicBezTo>
                  <a:cubicBezTo>
                    <a:pt x="3206" y="122"/>
                    <a:pt x="2900" y="-21"/>
                    <a:pt x="2633" y="3"/>
                  </a:cubicBezTo>
                  <a:cubicBezTo>
                    <a:pt x="2366" y="27"/>
                    <a:pt x="2137" y="217"/>
                    <a:pt x="2023" y="551"/>
                  </a:cubicBezTo>
                  <a:cubicBezTo>
                    <a:pt x="1908" y="885"/>
                    <a:pt x="1908" y="1362"/>
                    <a:pt x="2023" y="1815"/>
                  </a:cubicBezTo>
                  <a:cubicBezTo>
                    <a:pt x="2137" y="2268"/>
                    <a:pt x="2366" y="2697"/>
                    <a:pt x="2519" y="3031"/>
                  </a:cubicBezTo>
                  <a:cubicBezTo>
                    <a:pt x="2671" y="3364"/>
                    <a:pt x="2748" y="3603"/>
                    <a:pt x="2595" y="3770"/>
                  </a:cubicBezTo>
                  <a:cubicBezTo>
                    <a:pt x="2442" y="3937"/>
                    <a:pt x="2061" y="4032"/>
                    <a:pt x="1641" y="4270"/>
                  </a:cubicBezTo>
                  <a:cubicBezTo>
                    <a:pt x="1221" y="4509"/>
                    <a:pt x="763" y="4890"/>
                    <a:pt x="458" y="5367"/>
                  </a:cubicBezTo>
                  <a:cubicBezTo>
                    <a:pt x="153" y="5844"/>
                    <a:pt x="0" y="6416"/>
                    <a:pt x="0" y="6821"/>
                  </a:cubicBezTo>
                  <a:cubicBezTo>
                    <a:pt x="0" y="7227"/>
                    <a:pt x="153" y="7465"/>
                    <a:pt x="420" y="7608"/>
                  </a:cubicBezTo>
                  <a:cubicBezTo>
                    <a:pt x="687" y="7751"/>
                    <a:pt x="1069" y="7799"/>
                    <a:pt x="1450" y="7823"/>
                  </a:cubicBezTo>
                  <a:cubicBezTo>
                    <a:pt x="1832" y="7847"/>
                    <a:pt x="2213" y="7847"/>
                    <a:pt x="2595" y="7847"/>
                  </a:cubicBezTo>
                  <a:cubicBezTo>
                    <a:pt x="2977" y="7847"/>
                    <a:pt x="3358" y="7847"/>
                    <a:pt x="3396" y="8037"/>
                  </a:cubicBezTo>
                  <a:cubicBezTo>
                    <a:pt x="3435" y="8228"/>
                    <a:pt x="3129" y="8609"/>
                    <a:pt x="2977" y="9182"/>
                  </a:cubicBezTo>
                  <a:cubicBezTo>
                    <a:pt x="2824" y="9754"/>
                    <a:pt x="2824" y="10517"/>
                    <a:pt x="3167" y="11304"/>
                  </a:cubicBezTo>
                  <a:cubicBezTo>
                    <a:pt x="3511" y="12090"/>
                    <a:pt x="4198" y="12901"/>
                    <a:pt x="5381" y="13616"/>
                  </a:cubicBezTo>
                  <a:cubicBezTo>
                    <a:pt x="6564" y="14331"/>
                    <a:pt x="8243" y="14951"/>
                    <a:pt x="9884" y="15428"/>
                  </a:cubicBezTo>
                  <a:cubicBezTo>
                    <a:pt x="11525" y="15905"/>
                    <a:pt x="13128" y="16239"/>
                    <a:pt x="14120" y="16405"/>
                  </a:cubicBezTo>
                  <a:cubicBezTo>
                    <a:pt x="15112" y="16572"/>
                    <a:pt x="15494" y="16572"/>
                    <a:pt x="16028" y="16525"/>
                  </a:cubicBezTo>
                  <a:cubicBezTo>
                    <a:pt x="16563" y="16477"/>
                    <a:pt x="17249" y="16382"/>
                    <a:pt x="17593" y="16453"/>
                  </a:cubicBezTo>
                  <a:cubicBezTo>
                    <a:pt x="17936" y="16525"/>
                    <a:pt x="17936" y="16763"/>
                    <a:pt x="17822" y="17526"/>
                  </a:cubicBezTo>
                  <a:cubicBezTo>
                    <a:pt x="17707" y="18289"/>
                    <a:pt x="17478" y="19576"/>
                    <a:pt x="17440" y="20339"/>
                  </a:cubicBezTo>
                  <a:cubicBezTo>
                    <a:pt x="17402" y="21102"/>
                    <a:pt x="17555" y="21341"/>
                    <a:pt x="17707" y="215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75" name="線"/>
            <p:cNvSpPr/>
            <p:nvPr/>
          </p:nvSpPr>
          <p:spPr>
            <a:xfrm>
              <a:off x="3597367" y="749536"/>
              <a:ext cx="144687" cy="295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574" fill="norm" stroke="1" extrusionOk="0">
                  <a:moveTo>
                    <a:pt x="9360" y="0"/>
                  </a:moveTo>
                  <a:cubicBezTo>
                    <a:pt x="10080" y="3069"/>
                    <a:pt x="10800" y="6138"/>
                    <a:pt x="11520" y="8085"/>
                  </a:cubicBezTo>
                  <a:cubicBezTo>
                    <a:pt x="12240" y="10033"/>
                    <a:pt x="12960" y="10859"/>
                    <a:pt x="13680" y="11036"/>
                  </a:cubicBezTo>
                  <a:cubicBezTo>
                    <a:pt x="14400" y="11213"/>
                    <a:pt x="15120" y="10741"/>
                    <a:pt x="15840" y="10741"/>
                  </a:cubicBezTo>
                  <a:cubicBezTo>
                    <a:pt x="16560" y="10741"/>
                    <a:pt x="17280" y="11213"/>
                    <a:pt x="18240" y="12098"/>
                  </a:cubicBezTo>
                  <a:cubicBezTo>
                    <a:pt x="19200" y="12984"/>
                    <a:pt x="20400" y="14282"/>
                    <a:pt x="21000" y="15226"/>
                  </a:cubicBezTo>
                  <a:cubicBezTo>
                    <a:pt x="21600" y="16171"/>
                    <a:pt x="21600" y="16761"/>
                    <a:pt x="21000" y="17174"/>
                  </a:cubicBezTo>
                  <a:cubicBezTo>
                    <a:pt x="20400" y="17587"/>
                    <a:pt x="19200" y="17823"/>
                    <a:pt x="17880" y="17941"/>
                  </a:cubicBezTo>
                  <a:cubicBezTo>
                    <a:pt x="16560" y="18059"/>
                    <a:pt x="15120" y="18059"/>
                    <a:pt x="13800" y="18000"/>
                  </a:cubicBezTo>
                  <a:cubicBezTo>
                    <a:pt x="12480" y="17941"/>
                    <a:pt x="11280" y="17823"/>
                    <a:pt x="11040" y="18059"/>
                  </a:cubicBezTo>
                  <a:cubicBezTo>
                    <a:pt x="10800" y="18295"/>
                    <a:pt x="11520" y="18885"/>
                    <a:pt x="11880" y="19475"/>
                  </a:cubicBezTo>
                  <a:cubicBezTo>
                    <a:pt x="12240" y="20066"/>
                    <a:pt x="12240" y="20656"/>
                    <a:pt x="11640" y="21010"/>
                  </a:cubicBezTo>
                  <a:cubicBezTo>
                    <a:pt x="11040" y="21364"/>
                    <a:pt x="9840" y="21482"/>
                    <a:pt x="8160" y="21541"/>
                  </a:cubicBezTo>
                  <a:cubicBezTo>
                    <a:pt x="6480" y="21600"/>
                    <a:pt x="4320" y="21600"/>
                    <a:pt x="2880" y="21364"/>
                  </a:cubicBezTo>
                  <a:cubicBezTo>
                    <a:pt x="1440" y="21128"/>
                    <a:pt x="720" y="20656"/>
                    <a:pt x="0" y="20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76" name="線"/>
            <p:cNvSpPr/>
            <p:nvPr/>
          </p:nvSpPr>
          <p:spPr>
            <a:xfrm>
              <a:off x="3592510" y="929230"/>
              <a:ext cx="19428" cy="169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966"/>
                    <a:pt x="7200" y="11931"/>
                    <a:pt x="10800" y="15531"/>
                  </a:cubicBezTo>
                  <a:cubicBezTo>
                    <a:pt x="14400" y="19131"/>
                    <a:pt x="18000" y="2036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77" name="線"/>
            <p:cNvSpPr/>
            <p:nvPr/>
          </p:nvSpPr>
          <p:spPr>
            <a:xfrm>
              <a:off x="2630902" y="755"/>
              <a:ext cx="139516" cy="160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234" fill="norm" stroke="1" extrusionOk="0">
                  <a:moveTo>
                    <a:pt x="0" y="9738"/>
                  </a:moveTo>
                  <a:cubicBezTo>
                    <a:pt x="3972" y="8454"/>
                    <a:pt x="7945" y="7171"/>
                    <a:pt x="11048" y="6316"/>
                  </a:cubicBezTo>
                  <a:cubicBezTo>
                    <a:pt x="14152" y="5460"/>
                    <a:pt x="16386" y="5033"/>
                    <a:pt x="17131" y="5353"/>
                  </a:cubicBezTo>
                  <a:cubicBezTo>
                    <a:pt x="17876" y="5674"/>
                    <a:pt x="17131" y="6744"/>
                    <a:pt x="15641" y="8882"/>
                  </a:cubicBezTo>
                  <a:cubicBezTo>
                    <a:pt x="14152" y="11021"/>
                    <a:pt x="11917" y="14229"/>
                    <a:pt x="10428" y="16688"/>
                  </a:cubicBezTo>
                  <a:cubicBezTo>
                    <a:pt x="8938" y="19148"/>
                    <a:pt x="8193" y="20858"/>
                    <a:pt x="7821" y="21179"/>
                  </a:cubicBezTo>
                  <a:cubicBezTo>
                    <a:pt x="7448" y="21500"/>
                    <a:pt x="7448" y="20431"/>
                    <a:pt x="7200" y="17009"/>
                  </a:cubicBezTo>
                  <a:cubicBezTo>
                    <a:pt x="6952" y="13587"/>
                    <a:pt x="6455" y="7813"/>
                    <a:pt x="6083" y="4391"/>
                  </a:cubicBezTo>
                  <a:cubicBezTo>
                    <a:pt x="5710" y="969"/>
                    <a:pt x="5462" y="-100"/>
                    <a:pt x="5462" y="7"/>
                  </a:cubicBezTo>
                  <a:cubicBezTo>
                    <a:pt x="5462" y="114"/>
                    <a:pt x="5710" y="1397"/>
                    <a:pt x="8193" y="4284"/>
                  </a:cubicBezTo>
                  <a:cubicBezTo>
                    <a:pt x="10676" y="7171"/>
                    <a:pt x="15393" y="11662"/>
                    <a:pt x="18124" y="14336"/>
                  </a:cubicBezTo>
                  <a:cubicBezTo>
                    <a:pt x="20855" y="17009"/>
                    <a:pt x="21600" y="17864"/>
                    <a:pt x="21352" y="18292"/>
                  </a:cubicBezTo>
                  <a:cubicBezTo>
                    <a:pt x="21103" y="18720"/>
                    <a:pt x="19862" y="18720"/>
                    <a:pt x="17131" y="17971"/>
                  </a:cubicBezTo>
                  <a:cubicBezTo>
                    <a:pt x="14400" y="17223"/>
                    <a:pt x="10179" y="15726"/>
                    <a:pt x="7324" y="14763"/>
                  </a:cubicBezTo>
                  <a:cubicBezTo>
                    <a:pt x="4469" y="13801"/>
                    <a:pt x="2979" y="13373"/>
                    <a:pt x="2234" y="12946"/>
                  </a:cubicBezTo>
                  <a:cubicBezTo>
                    <a:pt x="1490" y="12518"/>
                    <a:pt x="1490" y="12090"/>
                    <a:pt x="1490" y="116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78" name="線"/>
            <p:cNvSpPr/>
            <p:nvPr/>
          </p:nvSpPr>
          <p:spPr>
            <a:xfrm>
              <a:off x="2625180" y="74468"/>
              <a:ext cx="59145" cy="36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050" fill="norm" stroke="1" extrusionOk="0">
                  <a:moveTo>
                    <a:pt x="14323" y="0"/>
                  </a:moveTo>
                  <a:cubicBezTo>
                    <a:pt x="11404" y="939"/>
                    <a:pt x="8485" y="1878"/>
                    <a:pt x="5566" y="4226"/>
                  </a:cubicBezTo>
                  <a:cubicBezTo>
                    <a:pt x="2647" y="6574"/>
                    <a:pt x="-272" y="10330"/>
                    <a:pt x="20" y="13617"/>
                  </a:cubicBezTo>
                  <a:cubicBezTo>
                    <a:pt x="312" y="16904"/>
                    <a:pt x="3814" y="19722"/>
                    <a:pt x="7901" y="20661"/>
                  </a:cubicBezTo>
                  <a:cubicBezTo>
                    <a:pt x="11987" y="21600"/>
                    <a:pt x="16658" y="20661"/>
                    <a:pt x="21328" y="19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79" name="線"/>
            <p:cNvSpPr/>
            <p:nvPr/>
          </p:nvSpPr>
          <p:spPr>
            <a:xfrm>
              <a:off x="2655185" y="79324"/>
              <a:ext cx="80203" cy="38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0745" fill="norm" stroke="1" extrusionOk="0">
                  <a:moveTo>
                    <a:pt x="0" y="7776"/>
                  </a:moveTo>
                  <a:cubicBezTo>
                    <a:pt x="4320" y="11232"/>
                    <a:pt x="8640" y="14688"/>
                    <a:pt x="11880" y="17280"/>
                  </a:cubicBezTo>
                  <a:cubicBezTo>
                    <a:pt x="15120" y="19872"/>
                    <a:pt x="17280" y="21600"/>
                    <a:pt x="18144" y="20304"/>
                  </a:cubicBezTo>
                  <a:cubicBezTo>
                    <a:pt x="19008" y="19008"/>
                    <a:pt x="18576" y="14688"/>
                    <a:pt x="17280" y="11664"/>
                  </a:cubicBezTo>
                  <a:cubicBezTo>
                    <a:pt x="15984" y="8640"/>
                    <a:pt x="13824" y="6912"/>
                    <a:pt x="11880" y="4752"/>
                  </a:cubicBezTo>
                  <a:cubicBezTo>
                    <a:pt x="9936" y="2592"/>
                    <a:pt x="8208" y="0"/>
                    <a:pt x="8208" y="0"/>
                  </a:cubicBezTo>
                  <a:cubicBezTo>
                    <a:pt x="8208" y="0"/>
                    <a:pt x="9936" y="2592"/>
                    <a:pt x="11664" y="5184"/>
                  </a:cubicBezTo>
                  <a:cubicBezTo>
                    <a:pt x="13392" y="7776"/>
                    <a:pt x="15120" y="10368"/>
                    <a:pt x="17064" y="12528"/>
                  </a:cubicBezTo>
                  <a:cubicBezTo>
                    <a:pt x="19008" y="14688"/>
                    <a:pt x="21168" y="16416"/>
                    <a:pt x="21384" y="15984"/>
                  </a:cubicBezTo>
                  <a:cubicBezTo>
                    <a:pt x="21600" y="15552"/>
                    <a:pt x="19872" y="12960"/>
                    <a:pt x="17496" y="9072"/>
                  </a:cubicBezTo>
                  <a:cubicBezTo>
                    <a:pt x="15120" y="5184"/>
                    <a:pt x="12096" y="0"/>
                    <a:pt x="12312" y="0"/>
                  </a:cubicBezTo>
                  <a:cubicBezTo>
                    <a:pt x="12528" y="0"/>
                    <a:pt x="15984" y="5184"/>
                    <a:pt x="19440" y="103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80" name="線"/>
            <p:cNvSpPr/>
            <p:nvPr/>
          </p:nvSpPr>
          <p:spPr>
            <a:xfrm>
              <a:off x="2665258" y="9468"/>
              <a:ext cx="43350" cy="94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289" fill="norm" stroke="1" extrusionOk="0">
                  <a:moveTo>
                    <a:pt x="2222" y="21289"/>
                  </a:moveTo>
                  <a:cubicBezTo>
                    <a:pt x="1422" y="15797"/>
                    <a:pt x="622" y="10306"/>
                    <a:pt x="222" y="6462"/>
                  </a:cubicBezTo>
                  <a:cubicBezTo>
                    <a:pt x="-178" y="2618"/>
                    <a:pt x="-178" y="421"/>
                    <a:pt x="1422" y="55"/>
                  </a:cubicBezTo>
                  <a:cubicBezTo>
                    <a:pt x="3022" y="-311"/>
                    <a:pt x="6222" y="1153"/>
                    <a:pt x="9822" y="4082"/>
                  </a:cubicBezTo>
                  <a:cubicBezTo>
                    <a:pt x="13422" y="7011"/>
                    <a:pt x="17422" y="11404"/>
                    <a:pt x="21422" y="157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81" name="線"/>
            <p:cNvSpPr/>
            <p:nvPr/>
          </p:nvSpPr>
          <p:spPr>
            <a:xfrm>
              <a:off x="2623549" y="74468"/>
              <a:ext cx="65633" cy="33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600" fill="norm" stroke="1" extrusionOk="0">
                  <a:moveTo>
                    <a:pt x="21359" y="0"/>
                  </a:moveTo>
                  <a:cubicBezTo>
                    <a:pt x="16091" y="3086"/>
                    <a:pt x="10822" y="6171"/>
                    <a:pt x="6871" y="8228"/>
                  </a:cubicBezTo>
                  <a:cubicBezTo>
                    <a:pt x="2920" y="10286"/>
                    <a:pt x="286" y="11314"/>
                    <a:pt x="22" y="13371"/>
                  </a:cubicBezTo>
                  <a:cubicBezTo>
                    <a:pt x="-241" y="15428"/>
                    <a:pt x="1866" y="18514"/>
                    <a:pt x="5027" y="20057"/>
                  </a:cubicBezTo>
                  <a:cubicBezTo>
                    <a:pt x="8188" y="21600"/>
                    <a:pt x="12403" y="21600"/>
                    <a:pt x="13720" y="19543"/>
                  </a:cubicBezTo>
                  <a:cubicBezTo>
                    <a:pt x="15037" y="17486"/>
                    <a:pt x="13456" y="13371"/>
                    <a:pt x="12403" y="13371"/>
                  </a:cubicBezTo>
                  <a:cubicBezTo>
                    <a:pt x="11349" y="13371"/>
                    <a:pt x="10822" y="17486"/>
                    <a:pt x="102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82" name="線"/>
            <p:cNvSpPr/>
            <p:nvPr/>
          </p:nvSpPr>
          <p:spPr>
            <a:xfrm>
              <a:off x="2600144" y="40050"/>
              <a:ext cx="167586" cy="160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219" fill="norm" stroke="1" extrusionOk="0">
                  <a:moveTo>
                    <a:pt x="10080" y="5830"/>
                  </a:moveTo>
                  <a:cubicBezTo>
                    <a:pt x="9463" y="6686"/>
                    <a:pt x="8846" y="7541"/>
                    <a:pt x="8023" y="7969"/>
                  </a:cubicBezTo>
                  <a:cubicBezTo>
                    <a:pt x="7200" y="8396"/>
                    <a:pt x="6171" y="8396"/>
                    <a:pt x="5143" y="8396"/>
                  </a:cubicBezTo>
                  <a:cubicBezTo>
                    <a:pt x="4114" y="8396"/>
                    <a:pt x="3086" y="8396"/>
                    <a:pt x="2057" y="8076"/>
                  </a:cubicBezTo>
                  <a:cubicBezTo>
                    <a:pt x="1029" y="7755"/>
                    <a:pt x="0" y="7113"/>
                    <a:pt x="0" y="6579"/>
                  </a:cubicBezTo>
                  <a:cubicBezTo>
                    <a:pt x="0" y="6044"/>
                    <a:pt x="1029" y="5616"/>
                    <a:pt x="3086" y="5082"/>
                  </a:cubicBezTo>
                  <a:cubicBezTo>
                    <a:pt x="5143" y="4547"/>
                    <a:pt x="8229" y="3905"/>
                    <a:pt x="10800" y="3157"/>
                  </a:cubicBezTo>
                  <a:cubicBezTo>
                    <a:pt x="13371" y="2408"/>
                    <a:pt x="15429" y="1553"/>
                    <a:pt x="17280" y="911"/>
                  </a:cubicBezTo>
                  <a:cubicBezTo>
                    <a:pt x="19131" y="270"/>
                    <a:pt x="20777" y="-158"/>
                    <a:pt x="21189" y="56"/>
                  </a:cubicBezTo>
                  <a:cubicBezTo>
                    <a:pt x="21600" y="270"/>
                    <a:pt x="20777" y="1125"/>
                    <a:pt x="19543" y="3050"/>
                  </a:cubicBezTo>
                  <a:cubicBezTo>
                    <a:pt x="18309" y="4975"/>
                    <a:pt x="16663" y="7969"/>
                    <a:pt x="15223" y="11070"/>
                  </a:cubicBezTo>
                  <a:cubicBezTo>
                    <a:pt x="13783" y="14171"/>
                    <a:pt x="12549" y="17379"/>
                    <a:pt x="11417" y="19196"/>
                  </a:cubicBezTo>
                  <a:cubicBezTo>
                    <a:pt x="10286" y="21014"/>
                    <a:pt x="9257" y="21442"/>
                    <a:pt x="8743" y="21121"/>
                  </a:cubicBezTo>
                  <a:cubicBezTo>
                    <a:pt x="8229" y="20800"/>
                    <a:pt x="8229" y="19731"/>
                    <a:pt x="8331" y="17593"/>
                  </a:cubicBezTo>
                  <a:cubicBezTo>
                    <a:pt x="8434" y="15454"/>
                    <a:pt x="8640" y="12246"/>
                    <a:pt x="8949" y="10107"/>
                  </a:cubicBezTo>
                  <a:cubicBezTo>
                    <a:pt x="9257" y="7969"/>
                    <a:pt x="9669" y="6899"/>
                    <a:pt x="9874" y="7113"/>
                  </a:cubicBezTo>
                  <a:cubicBezTo>
                    <a:pt x="10080" y="7327"/>
                    <a:pt x="10080" y="8824"/>
                    <a:pt x="10080" y="10749"/>
                  </a:cubicBezTo>
                  <a:cubicBezTo>
                    <a:pt x="10080" y="12674"/>
                    <a:pt x="10080" y="15026"/>
                    <a:pt x="10080" y="17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83" name="線"/>
            <p:cNvSpPr/>
            <p:nvPr/>
          </p:nvSpPr>
          <p:spPr>
            <a:xfrm>
              <a:off x="2684324" y="36920"/>
              <a:ext cx="117892" cy="134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304" fill="norm" stroke="1" extrusionOk="0">
                  <a:moveTo>
                    <a:pt x="0" y="5193"/>
                  </a:moveTo>
                  <a:cubicBezTo>
                    <a:pt x="2919" y="3907"/>
                    <a:pt x="5838" y="2622"/>
                    <a:pt x="7881" y="1593"/>
                  </a:cubicBezTo>
                  <a:cubicBezTo>
                    <a:pt x="9924" y="564"/>
                    <a:pt x="11092" y="-207"/>
                    <a:pt x="11676" y="50"/>
                  </a:cubicBezTo>
                  <a:cubicBezTo>
                    <a:pt x="12259" y="307"/>
                    <a:pt x="12259" y="1593"/>
                    <a:pt x="11676" y="3007"/>
                  </a:cubicBezTo>
                  <a:cubicBezTo>
                    <a:pt x="11092" y="4422"/>
                    <a:pt x="9924" y="5964"/>
                    <a:pt x="8903" y="7250"/>
                  </a:cubicBezTo>
                  <a:cubicBezTo>
                    <a:pt x="7881" y="8536"/>
                    <a:pt x="7005" y="9564"/>
                    <a:pt x="7151" y="10464"/>
                  </a:cubicBezTo>
                  <a:cubicBezTo>
                    <a:pt x="7297" y="11364"/>
                    <a:pt x="8465" y="12136"/>
                    <a:pt x="10362" y="13422"/>
                  </a:cubicBezTo>
                  <a:cubicBezTo>
                    <a:pt x="12259" y="14707"/>
                    <a:pt x="14886" y="16507"/>
                    <a:pt x="16784" y="17922"/>
                  </a:cubicBezTo>
                  <a:cubicBezTo>
                    <a:pt x="18681" y="19336"/>
                    <a:pt x="19849" y="20364"/>
                    <a:pt x="19703" y="20879"/>
                  </a:cubicBezTo>
                  <a:cubicBezTo>
                    <a:pt x="19557" y="21393"/>
                    <a:pt x="18097" y="21393"/>
                    <a:pt x="16492" y="21136"/>
                  </a:cubicBezTo>
                  <a:cubicBezTo>
                    <a:pt x="14887" y="20879"/>
                    <a:pt x="13135" y="20364"/>
                    <a:pt x="11676" y="19722"/>
                  </a:cubicBezTo>
                  <a:cubicBezTo>
                    <a:pt x="10216" y="19079"/>
                    <a:pt x="9049" y="18307"/>
                    <a:pt x="9195" y="17922"/>
                  </a:cubicBezTo>
                  <a:cubicBezTo>
                    <a:pt x="9341" y="17536"/>
                    <a:pt x="10800" y="17536"/>
                    <a:pt x="12259" y="17793"/>
                  </a:cubicBezTo>
                  <a:cubicBezTo>
                    <a:pt x="13719" y="18050"/>
                    <a:pt x="15178" y="18564"/>
                    <a:pt x="16930" y="19079"/>
                  </a:cubicBezTo>
                  <a:cubicBezTo>
                    <a:pt x="18681" y="19593"/>
                    <a:pt x="20724" y="20107"/>
                    <a:pt x="21162" y="19979"/>
                  </a:cubicBezTo>
                  <a:cubicBezTo>
                    <a:pt x="21600" y="19850"/>
                    <a:pt x="20432" y="19079"/>
                    <a:pt x="19265" y="183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84" name="線"/>
            <p:cNvSpPr/>
            <p:nvPr/>
          </p:nvSpPr>
          <p:spPr>
            <a:xfrm>
              <a:off x="2728034" y="89037"/>
              <a:ext cx="43711" cy="48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85" name="線"/>
            <p:cNvSpPr/>
            <p:nvPr/>
          </p:nvSpPr>
          <p:spPr>
            <a:xfrm>
              <a:off x="2742604" y="98751"/>
              <a:ext cx="43711" cy="48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86" name="線"/>
            <p:cNvSpPr/>
            <p:nvPr/>
          </p:nvSpPr>
          <p:spPr>
            <a:xfrm>
              <a:off x="2669755" y="0"/>
              <a:ext cx="29141" cy="89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5709"/>
                    <a:pt x="0" y="9818"/>
                    <a:pt x="0" y="5891"/>
                  </a:cubicBezTo>
                  <a:cubicBezTo>
                    <a:pt x="0" y="1964"/>
                    <a:pt x="0" y="0"/>
                    <a:pt x="1200" y="0"/>
                  </a:cubicBezTo>
                  <a:cubicBezTo>
                    <a:pt x="2400" y="0"/>
                    <a:pt x="4800" y="1964"/>
                    <a:pt x="8400" y="5105"/>
                  </a:cubicBezTo>
                  <a:cubicBezTo>
                    <a:pt x="12000" y="8247"/>
                    <a:pt x="16800" y="12567"/>
                    <a:pt x="21600" y="168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87" name="線"/>
            <p:cNvSpPr/>
            <p:nvPr/>
          </p:nvSpPr>
          <p:spPr>
            <a:xfrm>
              <a:off x="3206568" y="339962"/>
              <a:ext cx="21207" cy="69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1" h="20996" fill="norm" stroke="1" extrusionOk="0">
                  <a:moveTo>
                    <a:pt x="16049" y="13745"/>
                  </a:moveTo>
                  <a:cubicBezTo>
                    <a:pt x="14506" y="16200"/>
                    <a:pt x="12964" y="18655"/>
                    <a:pt x="10649" y="18409"/>
                  </a:cubicBezTo>
                  <a:cubicBezTo>
                    <a:pt x="8335" y="18164"/>
                    <a:pt x="5249" y="15218"/>
                    <a:pt x="5249" y="12518"/>
                  </a:cubicBezTo>
                  <a:cubicBezTo>
                    <a:pt x="5249" y="9818"/>
                    <a:pt x="8335" y="7364"/>
                    <a:pt x="11421" y="7364"/>
                  </a:cubicBezTo>
                  <a:cubicBezTo>
                    <a:pt x="14506" y="7364"/>
                    <a:pt x="17592" y="9818"/>
                    <a:pt x="17592" y="12273"/>
                  </a:cubicBezTo>
                  <a:cubicBezTo>
                    <a:pt x="17592" y="14727"/>
                    <a:pt x="14506" y="17182"/>
                    <a:pt x="10649" y="17427"/>
                  </a:cubicBezTo>
                  <a:cubicBezTo>
                    <a:pt x="6792" y="17673"/>
                    <a:pt x="2164" y="15709"/>
                    <a:pt x="621" y="13255"/>
                  </a:cubicBezTo>
                  <a:cubicBezTo>
                    <a:pt x="-922" y="10800"/>
                    <a:pt x="621" y="7855"/>
                    <a:pt x="2935" y="5155"/>
                  </a:cubicBezTo>
                  <a:cubicBezTo>
                    <a:pt x="5249" y="2455"/>
                    <a:pt x="8335" y="0"/>
                    <a:pt x="11421" y="0"/>
                  </a:cubicBezTo>
                  <a:cubicBezTo>
                    <a:pt x="14506" y="0"/>
                    <a:pt x="17592" y="2455"/>
                    <a:pt x="19135" y="4909"/>
                  </a:cubicBezTo>
                  <a:cubicBezTo>
                    <a:pt x="20678" y="7364"/>
                    <a:pt x="20678" y="9818"/>
                    <a:pt x="18364" y="13009"/>
                  </a:cubicBezTo>
                  <a:cubicBezTo>
                    <a:pt x="16050" y="16200"/>
                    <a:pt x="11421" y="20127"/>
                    <a:pt x="9107" y="20864"/>
                  </a:cubicBezTo>
                  <a:cubicBezTo>
                    <a:pt x="6792" y="21600"/>
                    <a:pt x="6792" y="19145"/>
                    <a:pt x="6792" y="166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88" name="線"/>
            <p:cNvSpPr/>
            <p:nvPr/>
          </p:nvSpPr>
          <p:spPr>
            <a:xfrm>
              <a:off x="3321096" y="344819"/>
              <a:ext cx="25451" cy="61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5" h="21132" fill="norm" stroke="1" extrusionOk="0">
                  <a:moveTo>
                    <a:pt x="14811" y="10523"/>
                  </a:moveTo>
                  <a:cubicBezTo>
                    <a:pt x="13540" y="13292"/>
                    <a:pt x="12270" y="16061"/>
                    <a:pt x="10364" y="16061"/>
                  </a:cubicBezTo>
                  <a:cubicBezTo>
                    <a:pt x="8458" y="16061"/>
                    <a:pt x="5917" y="13292"/>
                    <a:pt x="7187" y="10246"/>
                  </a:cubicBezTo>
                  <a:cubicBezTo>
                    <a:pt x="8458" y="7200"/>
                    <a:pt x="13540" y="3877"/>
                    <a:pt x="16082" y="3600"/>
                  </a:cubicBezTo>
                  <a:cubicBezTo>
                    <a:pt x="18623" y="3323"/>
                    <a:pt x="18623" y="6092"/>
                    <a:pt x="17988" y="8861"/>
                  </a:cubicBezTo>
                  <a:cubicBezTo>
                    <a:pt x="17352" y="11631"/>
                    <a:pt x="16082" y="14400"/>
                    <a:pt x="12905" y="16892"/>
                  </a:cubicBezTo>
                  <a:cubicBezTo>
                    <a:pt x="9729" y="19385"/>
                    <a:pt x="4646" y="21600"/>
                    <a:pt x="2105" y="21046"/>
                  </a:cubicBezTo>
                  <a:cubicBezTo>
                    <a:pt x="-436" y="20492"/>
                    <a:pt x="-436" y="17169"/>
                    <a:pt x="835" y="14123"/>
                  </a:cubicBezTo>
                  <a:cubicBezTo>
                    <a:pt x="2105" y="11077"/>
                    <a:pt x="4646" y="8308"/>
                    <a:pt x="7187" y="5538"/>
                  </a:cubicBezTo>
                  <a:cubicBezTo>
                    <a:pt x="9728" y="2769"/>
                    <a:pt x="12270" y="0"/>
                    <a:pt x="14176" y="0"/>
                  </a:cubicBezTo>
                  <a:cubicBezTo>
                    <a:pt x="16082" y="0"/>
                    <a:pt x="17352" y="2769"/>
                    <a:pt x="17352" y="5815"/>
                  </a:cubicBezTo>
                  <a:cubicBezTo>
                    <a:pt x="17352" y="8862"/>
                    <a:pt x="16082" y="12185"/>
                    <a:pt x="13540" y="14954"/>
                  </a:cubicBezTo>
                  <a:cubicBezTo>
                    <a:pt x="10999" y="17723"/>
                    <a:pt x="7187" y="19938"/>
                    <a:pt x="5281" y="19662"/>
                  </a:cubicBezTo>
                  <a:cubicBezTo>
                    <a:pt x="3376" y="19385"/>
                    <a:pt x="3376" y="16615"/>
                    <a:pt x="3376" y="13846"/>
                  </a:cubicBezTo>
                  <a:cubicBezTo>
                    <a:pt x="3376" y="11077"/>
                    <a:pt x="3376" y="8308"/>
                    <a:pt x="5917" y="6092"/>
                  </a:cubicBezTo>
                  <a:cubicBezTo>
                    <a:pt x="8458" y="3877"/>
                    <a:pt x="13540" y="2215"/>
                    <a:pt x="16717" y="3323"/>
                  </a:cubicBezTo>
                  <a:cubicBezTo>
                    <a:pt x="19893" y="4431"/>
                    <a:pt x="21164" y="8308"/>
                    <a:pt x="18623" y="11354"/>
                  </a:cubicBezTo>
                  <a:cubicBezTo>
                    <a:pt x="16082" y="14400"/>
                    <a:pt x="9729" y="16615"/>
                    <a:pt x="3376" y="18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89" name="線"/>
            <p:cNvSpPr/>
            <p:nvPr/>
          </p:nvSpPr>
          <p:spPr>
            <a:xfrm>
              <a:off x="3211068" y="347543"/>
              <a:ext cx="26525" cy="56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7" h="20394" fill="norm" stroke="1" extrusionOk="0">
                  <a:moveTo>
                    <a:pt x="5874" y="17115"/>
                  </a:moveTo>
                  <a:cubicBezTo>
                    <a:pt x="3333" y="14196"/>
                    <a:pt x="791" y="11277"/>
                    <a:pt x="156" y="8358"/>
                  </a:cubicBezTo>
                  <a:cubicBezTo>
                    <a:pt x="-479" y="5439"/>
                    <a:pt x="792" y="2520"/>
                    <a:pt x="4603" y="1060"/>
                  </a:cubicBezTo>
                  <a:cubicBezTo>
                    <a:pt x="8415" y="-399"/>
                    <a:pt x="14768" y="-399"/>
                    <a:pt x="17945" y="1352"/>
                  </a:cubicBezTo>
                  <a:cubicBezTo>
                    <a:pt x="21121" y="3104"/>
                    <a:pt x="21121" y="6606"/>
                    <a:pt x="20486" y="9817"/>
                  </a:cubicBezTo>
                  <a:cubicBezTo>
                    <a:pt x="19850" y="13028"/>
                    <a:pt x="18580" y="15947"/>
                    <a:pt x="14768" y="17990"/>
                  </a:cubicBezTo>
                  <a:cubicBezTo>
                    <a:pt x="10956" y="20033"/>
                    <a:pt x="4603" y="21201"/>
                    <a:pt x="2062" y="19742"/>
                  </a:cubicBezTo>
                  <a:cubicBezTo>
                    <a:pt x="-479" y="18282"/>
                    <a:pt x="792" y="14196"/>
                    <a:pt x="2062" y="10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90" name="線"/>
            <p:cNvSpPr/>
            <p:nvPr/>
          </p:nvSpPr>
          <p:spPr>
            <a:xfrm>
              <a:off x="3315684" y="358510"/>
              <a:ext cx="24284" cy="51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1" fill="norm" stroke="1" extrusionOk="0">
                  <a:moveTo>
                    <a:pt x="21600" y="11166"/>
                  </a:moveTo>
                  <a:cubicBezTo>
                    <a:pt x="21600" y="14541"/>
                    <a:pt x="21600" y="17916"/>
                    <a:pt x="18720" y="18591"/>
                  </a:cubicBezTo>
                  <a:cubicBezTo>
                    <a:pt x="15840" y="19266"/>
                    <a:pt x="10080" y="17241"/>
                    <a:pt x="7200" y="14541"/>
                  </a:cubicBezTo>
                  <a:cubicBezTo>
                    <a:pt x="4320" y="11841"/>
                    <a:pt x="4320" y="8466"/>
                    <a:pt x="6480" y="5428"/>
                  </a:cubicBezTo>
                  <a:cubicBezTo>
                    <a:pt x="8640" y="2391"/>
                    <a:pt x="12960" y="-309"/>
                    <a:pt x="15840" y="29"/>
                  </a:cubicBezTo>
                  <a:cubicBezTo>
                    <a:pt x="18720" y="366"/>
                    <a:pt x="20160" y="3741"/>
                    <a:pt x="20160" y="7116"/>
                  </a:cubicBezTo>
                  <a:cubicBezTo>
                    <a:pt x="20160" y="10491"/>
                    <a:pt x="18720" y="13866"/>
                    <a:pt x="15120" y="16228"/>
                  </a:cubicBezTo>
                  <a:cubicBezTo>
                    <a:pt x="11520" y="18591"/>
                    <a:pt x="5760" y="19941"/>
                    <a:pt x="0" y="21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91" name="線"/>
            <p:cNvSpPr/>
            <p:nvPr/>
          </p:nvSpPr>
          <p:spPr>
            <a:xfrm>
              <a:off x="3223408" y="492136"/>
              <a:ext cx="63137" cy="94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2" fill="norm" stroke="1" extrusionOk="0">
                  <a:moveTo>
                    <a:pt x="0" y="0"/>
                  </a:moveTo>
                  <a:cubicBezTo>
                    <a:pt x="0" y="5858"/>
                    <a:pt x="0" y="11715"/>
                    <a:pt x="554" y="15559"/>
                  </a:cubicBezTo>
                  <a:cubicBezTo>
                    <a:pt x="1108" y="19403"/>
                    <a:pt x="2215" y="21234"/>
                    <a:pt x="3600" y="21417"/>
                  </a:cubicBezTo>
                  <a:cubicBezTo>
                    <a:pt x="4985" y="21600"/>
                    <a:pt x="6646" y="20136"/>
                    <a:pt x="9692" y="16658"/>
                  </a:cubicBezTo>
                  <a:cubicBezTo>
                    <a:pt x="12738" y="13180"/>
                    <a:pt x="17169" y="7688"/>
                    <a:pt x="21600" y="2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92" name="線"/>
            <p:cNvSpPr/>
            <p:nvPr/>
          </p:nvSpPr>
          <p:spPr>
            <a:xfrm>
              <a:off x="304069" y="1421224"/>
              <a:ext cx="1335176" cy="893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9" fill="norm" stroke="1" extrusionOk="0">
                  <a:moveTo>
                    <a:pt x="95" y="3997"/>
                  </a:moveTo>
                  <a:cubicBezTo>
                    <a:pt x="694" y="3950"/>
                    <a:pt x="1293" y="3903"/>
                    <a:pt x="2018" y="3739"/>
                  </a:cubicBezTo>
                  <a:cubicBezTo>
                    <a:pt x="2743" y="3575"/>
                    <a:pt x="3595" y="3293"/>
                    <a:pt x="4556" y="3035"/>
                  </a:cubicBezTo>
                  <a:cubicBezTo>
                    <a:pt x="5518" y="2776"/>
                    <a:pt x="6590" y="2542"/>
                    <a:pt x="7678" y="2307"/>
                  </a:cubicBezTo>
                  <a:cubicBezTo>
                    <a:pt x="8766" y="2072"/>
                    <a:pt x="9870" y="1837"/>
                    <a:pt x="10784" y="1602"/>
                  </a:cubicBezTo>
                  <a:cubicBezTo>
                    <a:pt x="11699" y="1368"/>
                    <a:pt x="12424" y="1133"/>
                    <a:pt x="13181" y="922"/>
                  </a:cubicBezTo>
                  <a:cubicBezTo>
                    <a:pt x="13938" y="710"/>
                    <a:pt x="14726" y="522"/>
                    <a:pt x="15356" y="382"/>
                  </a:cubicBezTo>
                  <a:cubicBezTo>
                    <a:pt x="15987" y="241"/>
                    <a:pt x="16460" y="147"/>
                    <a:pt x="16823" y="76"/>
                  </a:cubicBezTo>
                  <a:cubicBezTo>
                    <a:pt x="17185" y="6"/>
                    <a:pt x="17438" y="-41"/>
                    <a:pt x="17580" y="53"/>
                  </a:cubicBezTo>
                  <a:cubicBezTo>
                    <a:pt x="17721" y="147"/>
                    <a:pt x="17753" y="382"/>
                    <a:pt x="17911" y="992"/>
                  </a:cubicBezTo>
                  <a:cubicBezTo>
                    <a:pt x="18068" y="1602"/>
                    <a:pt x="18352" y="2589"/>
                    <a:pt x="18699" y="3786"/>
                  </a:cubicBezTo>
                  <a:cubicBezTo>
                    <a:pt x="19046" y="4983"/>
                    <a:pt x="19456" y="6392"/>
                    <a:pt x="19866" y="7895"/>
                  </a:cubicBezTo>
                  <a:cubicBezTo>
                    <a:pt x="20276" y="9397"/>
                    <a:pt x="20686" y="10994"/>
                    <a:pt x="20922" y="11933"/>
                  </a:cubicBezTo>
                  <a:cubicBezTo>
                    <a:pt x="21159" y="12872"/>
                    <a:pt x="21222" y="13154"/>
                    <a:pt x="21332" y="13482"/>
                  </a:cubicBezTo>
                  <a:cubicBezTo>
                    <a:pt x="21442" y="13811"/>
                    <a:pt x="21600" y="14187"/>
                    <a:pt x="21600" y="14351"/>
                  </a:cubicBezTo>
                  <a:cubicBezTo>
                    <a:pt x="21600" y="14516"/>
                    <a:pt x="21442" y="14469"/>
                    <a:pt x="21080" y="14562"/>
                  </a:cubicBezTo>
                  <a:cubicBezTo>
                    <a:pt x="20717" y="14656"/>
                    <a:pt x="20149" y="14891"/>
                    <a:pt x="19424" y="15243"/>
                  </a:cubicBezTo>
                  <a:cubicBezTo>
                    <a:pt x="18699" y="15596"/>
                    <a:pt x="17816" y="16065"/>
                    <a:pt x="16886" y="16511"/>
                  </a:cubicBezTo>
                  <a:cubicBezTo>
                    <a:pt x="15956" y="16957"/>
                    <a:pt x="14978" y="17380"/>
                    <a:pt x="14095" y="17756"/>
                  </a:cubicBezTo>
                  <a:cubicBezTo>
                    <a:pt x="13212" y="18131"/>
                    <a:pt x="12424" y="18460"/>
                    <a:pt x="11509" y="18812"/>
                  </a:cubicBezTo>
                  <a:cubicBezTo>
                    <a:pt x="10595" y="19164"/>
                    <a:pt x="9554" y="19540"/>
                    <a:pt x="8640" y="19869"/>
                  </a:cubicBezTo>
                  <a:cubicBezTo>
                    <a:pt x="7726" y="20197"/>
                    <a:pt x="6937" y="20479"/>
                    <a:pt x="6149" y="20737"/>
                  </a:cubicBezTo>
                  <a:cubicBezTo>
                    <a:pt x="5361" y="20996"/>
                    <a:pt x="4572" y="21230"/>
                    <a:pt x="4099" y="21371"/>
                  </a:cubicBezTo>
                  <a:cubicBezTo>
                    <a:pt x="3626" y="21512"/>
                    <a:pt x="3469" y="21559"/>
                    <a:pt x="3327" y="21512"/>
                  </a:cubicBezTo>
                  <a:cubicBezTo>
                    <a:pt x="3185" y="21465"/>
                    <a:pt x="3059" y="21324"/>
                    <a:pt x="2933" y="20808"/>
                  </a:cubicBezTo>
                  <a:cubicBezTo>
                    <a:pt x="2806" y="20291"/>
                    <a:pt x="2680" y="19399"/>
                    <a:pt x="2475" y="18366"/>
                  </a:cubicBezTo>
                  <a:cubicBezTo>
                    <a:pt x="2270" y="17333"/>
                    <a:pt x="1987" y="16159"/>
                    <a:pt x="1750" y="14985"/>
                  </a:cubicBezTo>
                  <a:cubicBezTo>
                    <a:pt x="1514" y="13811"/>
                    <a:pt x="1324" y="12637"/>
                    <a:pt x="1104" y="11299"/>
                  </a:cubicBezTo>
                  <a:cubicBezTo>
                    <a:pt x="883" y="9961"/>
                    <a:pt x="631" y="8458"/>
                    <a:pt x="441" y="7331"/>
                  </a:cubicBezTo>
                  <a:cubicBezTo>
                    <a:pt x="252" y="6204"/>
                    <a:pt x="126" y="5453"/>
                    <a:pt x="63" y="4960"/>
                  </a:cubicBezTo>
                  <a:cubicBezTo>
                    <a:pt x="0" y="4467"/>
                    <a:pt x="0" y="4232"/>
                    <a:pt x="0" y="3997"/>
                  </a:cubicBezTo>
                  <a:cubicBezTo>
                    <a:pt x="0" y="3762"/>
                    <a:pt x="0" y="3528"/>
                    <a:pt x="47" y="3504"/>
                  </a:cubicBezTo>
                  <a:cubicBezTo>
                    <a:pt x="95" y="3481"/>
                    <a:pt x="189" y="3669"/>
                    <a:pt x="284" y="38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93" name="線"/>
            <p:cNvSpPr/>
            <p:nvPr/>
          </p:nvSpPr>
          <p:spPr>
            <a:xfrm>
              <a:off x="463169" y="1711019"/>
              <a:ext cx="47687" cy="53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5" h="20378" fill="norm" stroke="1" extrusionOk="0">
                  <a:moveTo>
                    <a:pt x="9450" y="8523"/>
                  </a:moveTo>
                  <a:cubicBezTo>
                    <a:pt x="6958" y="5544"/>
                    <a:pt x="4466" y="2564"/>
                    <a:pt x="4881" y="2192"/>
                  </a:cubicBezTo>
                  <a:cubicBezTo>
                    <a:pt x="5296" y="1820"/>
                    <a:pt x="8619" y="4054"/>
                    <a:pt x="10281" y="7033"/>
                  </a:cubicBezTo>
                  <a:cubicBezTo>
                    <a:pt x="11943" y="10013"/>
                    <a:pt x="11943" y="13737"/>
                    <a:pt x="9866" y="14482"/>
                  </a:cubicBezTo>
                  <a:cubicBezTo>
                    <a:pt x="7789" y="15226"/>
                    <a:pt x="3635" y="12992"/>
                    <a:pt x="1558" y="10013"/>
                  </a:cubicBezTo>
                  <a:cubicBezTo>
                    <a:pt x="-519" y="7033"/>
                    <a:pt x="-519" y="3309"/>
                    <a:pt x="1558" y="1447"/>
                  </a:cubicBezTo>
                  <a:cubicBezTo>
                    <a:pt x="3635" y="-415"/>
                    <a:pt x="7789" y="-415"/>
                    <a:pt x="11112" y="1075"/>
                  </a:cubicBezTo>
                  <a:cubicBezTo>
                    <a:pt x="14435" y="2564"/>
                    <a:pt x="16927" y="5544"/>
                    <a:pt x="18589" y="8895"/>
                  </a:cubicBezTo>
                  <a:cubicBezTo>
                    <a:pt x="20250" y="12247"/>
                    <a:pt x="21081" y="15971"/>
                    <a:pt x="19419" y="18206"/>
                  </a:cubicBezTo>
                  <a:cubicBezTo>
                    <a:pt x="17758" y="20440"/>
                    <a:pt x="13604" y="21185"/>
                    <a:pt x="9866" y="19323"/>
                  </a:cubicBezTo>
                  <a:cubicBezTo>
                    <a:pt x="6127" y="17461"/>
                    <a:pt x="2804" y="12992"/>
                    <a:pt x="3219" y="10385"/>
                  </a:cubicBezTo>
                  <a:cubicBezTo>
                    <a:pt x="3635" y="7778"/>
                    <a:pt x="7789" y="7033"/>
                    <a:pt x="11943" y="62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94" name="線"/>
            <p:cNvSpPr/>
            <p:nvPr/>
          </p:nvSpPr>
          <p:spPr>
            <a:xfrm>
              <a:off x="690002" y="1592984"/>
              <a:ext cx="555512" cy="128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64" y="19636"/>
                    <a:pt x="2728" y="17673"/>
                    <a:pt x="4585" y="15545"/>
                  </a:cubicBezTo>
                  <a:cubicBezTo>
                    <a:pt x="6442" y="13418"/>
                    <a:pt x="8792" y="11127"/>
                    <a:pt x="11179" y="8673"/>
                  </a:cubicBezTo>
                  <a:cubicBezTo>
                    <a:pt x="13566" y="6218"/>
                    <a:pt x="15992" y="3600"/>
                    <a:pt x="17735" y="2127"/>
                  </a:cubicBezTo>
                  <a:cubicBezTo>
                    <a:pt x="19478" y="655"/>
                    <a:pt x="20539" y="3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95" name="線"/>
            <p:cNvSpPr/>
            <p:nvPr/>
          </p:nvSpPr>
          <p:spPr>
            <a:xfrm>
              <a:off x="508730" y="1922600"/>
              <a:ext cx="42962" cy="50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9" h="20714" fill="norm" stroke="1" extrusionOk="0">
                  <a:moveTo>
                    <a:pt x="0" y="11114"/>
                  </a:moveTo>
                  <a:cubicBezTo>
                    <a:pt x="3757" y="8714"/>
                    <a:pt x="7513" y="6314"/>
                    <a:pt x="10800" y="7114"/>
                  </a:cubicBezTo>
                  <a:cubicBezTo>
                    <a:pt x="14087" y="7914"/>
                    <a:pt x="16904" y="11914"/>
                    <a:pt x="15965" y="13114"/>
                  </a:cubicBezTo>
                  <a:cubicBezTo>
                    <a:pt x="15026" y="14314"/>
                    <a:pt x="10330" y="12714"/>
                    <a:pt x="7983" y="9514"/>
                  </a:cubicBezTo>
                  <a:cubicBezTo>
                    <a:pt x="5635" y="6314"/>
                    <a:pt x="5635" y="1514"/>
                    <a:pt x="7513" y="314"/>
                  </a:cubicBezTo>
                  <a:cubicBezTo>
                    <a:pt x="9391" y="-886"/>
                    <a:pt x="13148" y="1514"/>
                    <a:pt x="15496" y="4714"/>
                  </a:cubicBezTo>
                  <a:cubicBezTo>
                    <a:pt x="17844" y="7914"/>
                    <a:pt x="18783" y="11914"/>
                    <a:pt x="16904" y="14314"/>
                  </a:cubicBezTo>
                  <a:cubicBezTo>
                    <a:pt x="15026" y="16714"/>
                    <a:pt x="10330" y="17514"/>
                    <a:pt x="7044" y="15914"/>
                  </a:cubicBezTo>
                  <a:cubicBezTo>
                    <a:pt x="3757" y="14314"/>
                    <a:pt x="1878" y="10314"/>
                    <a:pt x="2348" y="6714"/>
                  </a:cubicBezTo>
                  <a:cubicBezTo>
                    <a:pt x="2817" y="3114"/>
                    <a:pt x="5635" y="-86"/>
                    <a:pt x="9391" y="314"/>
                  </a:cubicBezTo>
                  <a:cubicBezTo>
                    <a:pt x="13148" y="714"/>
                    <a:pt x="17843" y="4714"/>
                    <a:pt x="19722" y="8714"/>
                  </a:cubicBezTo>
                  <a:cubicBezTo>
                    <a:pt x="21600" y="12714"/>
                    <a:pt x="20661" y="16714"/>
                    <a:pt x="17844" y="18714"/>
                  </a:cubicBezTo>
                  <a:cubicBezTo>
                    <a:pt x="15026" y="20714"/>
                    <a:pt x="10330" y="20714"/>
                    <a:pt x="5635" y="207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96" name="線"/>
            <p:cNvSpPr/>
            <p:nvPr/>
          </p:nvSpPr>
          <p:spPr>
            <a:xfrm>
              <a:off x="853732" y="1774256"/>
              <a:ext cx="456104" cy="140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46" y="18900"/>
                    <a:pt x="3692" y="16200"/>
                    <a:pt x="5585" y="14100"/>
                  </a:cubicBezTo>
                  <a:cubicBezTo>
                    <a:pt x="7477" y="12000"/>
                    <a:pt x="9415" y="10500"/>
                    <a:pt x="12092" y="8250"/>
                  </a:cubicBezTo>
                  <a:cubicBezTo>
                    <a:pt x="14769" y="6000"/>
                    <a:pt x="18185" y="3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97" name="線"/>
            <p:cNvSpPr/>
            <p:nvPr/>
          </p:nvSpPr>
          <p:spPr>
            <a:xfrm>
              <a:off x="547635" y="2138131"/>
              <a:ext cx="44084" cy="50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5" h="20608" fill="norm" stroke="1" extrusionOk="0">
                  <a:moveTo>
                    <a:pt x="3636" y="9053"/>
                  </a:moveTo>
                  <a:cubicBezTo>
                    <a:pt x="8136" y="8253"/>
                    <a:pt x="12636" y="7453"/>
                    <a:pt x="15336" y="9053"/>
                  </a:cubicBezTo>
                  <a:cubicBezTo>
                    <a:pt x="18036" y="10653"/>
                    <a:pt x="18936" y="14653"/>
                    <a:pt x="17136" y="15853"/>
                  </a:cubicBezTo>
                  <a:cubicBezTo>
                    <a:pt x="15336" y="17053"/>
                    <a:pt x="10836" y="15453"/>
                    <a:pt x="8136" y="12253"/>
                  </a:cubicBezTo>
                  <a:cubicBezTo>
                    <a:pt x="5436" y="9053"/>
                    <a:pt x="4536" y="4253"/>
                    <a:pt x="6336" y="1853"/>
                  </a:cubicBezTo>
                  <a:cubicBezTo>
                    <a:pt x="8136" y="-547"/>
                    <a:pt x="12636" y="-547"/>
                    <a:pt x="15786" y="1453"/>
                  </a:cubicBezTo>
                  <a:cubicBezTo>
                    <a:pt x="18936" y="3453"/>
                    <a:pt x="20736" y="7453"/>
                    <a:pt x="20286" y="11053"/>
                  </a:cubicBezTo>
                  <a:cubicBezTo>
                    <a:pt x="19836" y="14653"/>
                    <a:pt x="17136" y="17853"/>
                    <a:pt x="13536" y="19453"/>
                  </a:cubicBezTo>
                  <a:cubicBezTo>
                    <a:pt x="9936" y="21053"/>
                    <a:pt x="5436" y="21053"/>
                    <a:pt x="2736" y="19053"/>
                  </a:cubicBezTo>
                  <a:cubicBezTo>
                    <a:pt x="36" y="17053"/>
                    <a:pt x="-864" y="13053"/>
                    <a:pt x="936" y="10253"/>
                  </a:cubicBezTo>
                  <a:cubicBezTo>
                    <a:pt x="2736" y="7453"/>
                    <a:pt x="7236" y="5853"/>
                    <a:pt x="11736" y="42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98" name="線"/>
            <p:cNvSpPr/>
            <p:nvPr/>
          </p:nvSpPr>
          <p:spPr>
            <a:xfrm>
              <a:off x="877122" y="1937985"/>
              <a:ext cx="596444" cy="175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29" y="18240"/>
                    <a:pt x="4659" y="14880"/>
                    <a:pt x="6776" y="12360"/>
                  </a:cubicBezTo>
                  <a:cubicBezTo>
                    <a:pt x="8894" y="9840"/>
                    <a:pt x="10800" y="8160"/>
                    <a:pt x="12459" y="7080"/>
                  </a:cubicBezTo>
                  <a:cubicBezTo>
                    <a:pt x="14118" y="6000"/>
                    <a:pt x="15529" y="5520"/>
                    <a:pt x="17012" y="4440"/>
                  </a:cubicBezTo>
                  <a:cubicBezTo>
                    <a:pt x="18494" y="3360"/>
                    <a:pt x="20047" y="16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199" name="線"/>
            <p:cNvSpPr/>
            <p:nvPr/>
          </p:nvSpPr>
          <p:spPr>
            <a:xfrm>
              <a:off x="0" y="1730317"/>
              <a:ext cx="159809" cy="610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548" fill="norm" stroke="1" extrusionOk="0">
                  <a:moveTo>
                    <a:pt x="1561" y="1964"/>
                  </a:moveTo>
                  <a:cubicBezTo>
                    <a:pt x="1561" y="1620"/>
                    <a:pt x="1561" y="1276"/>
                    <a:pt x="1822" y="932"/>
                  </a:cubicBezTo>
                  <a:cubicBezTo>
                    <a:pt x="2082" y="588"/>
                    <a:pt x="2602" y="244"/>
                    <a:pt x="3383" y="210"/>
                  </a:cubicBezTo>
                  <a:cubicBezTo>
                    <a:pt x="4164" y="175"/>
                    <a:pt x="5205" y="451"/>
                    <a:pt x="6116" y="726"/>
                  </a:cubicBezTo>
                  <a:cubicBezTo>
                    <a:pt x="7027" y="1001"/>
                    <a:pt x="7807" y="1276"/>
                    <a:pt x="8328" y="1242"/>
                  </a:cubicBezTo>
                  <a:cubicBezTo>
                    <a:pt x="8848" y="1207"/>
                    <a:pt x="9108" y="863"/>
                    <a:pt x="9629" y="554"/>
                  </a:cubicBezTo>
                  <a:cubicBezTo>
                    <a:pt x="10149" y="244"/>
                    <a:pt x="10930" y="-31"/>
                    <a:pt x="11581" y="3"/>
                  </a:cubicBezTo>
                  <a:cubicBezTo>
                    <a:pt x="12231" y="38"/>
                    <a:pt x="12752" y="382"/>
                    <a:pt x="13402" y="416"/>
                  </a:cubicBezTo>
                  <a:cubicBezTo>
                    <a:pt x="14053" y="451"/>
                    <a:pt x="14834" y="175"/>
                    <a:pt x="15875" y="72"/>
                  </a:cubicBezTo>
                  <a:cubicBezTo>
                    <a:pt x="16916" y="-31"/>
                    <a:pt x="18217" y="38"/>
                    <a:pt x="18867" y="279"/>
                  </a:cubicBezTo>
                  <a:cubicBezTo>
                    <a:pt x="19518" y="519"/>
                    <a:pt x="19518" y="932"/>
                    <a:pt x="19518" y="2377"/>
                  </a:cubicBezTo>
                  <a:cubicBezTo>
                    <a:pt x="19518" y="3821"/>
                    <a:pt x="19518" y="6298"/>
                    <a:pt x="19648" y="8396"/>
                  </a:cubicBezTo>
                  <a:cubicBezTo>
                    <a:pt x="19778" y="10494"/>
                    <a:pt x="20039" y="12214"/>
                    <a:pt x="20299" y="13933"/>
                  </a:cubicBezTo>
                  <a:cubicBezTo>
                    <a:pt x="20559" y="15653"/>
                    <a:pt x="20819" y="17373"/>
                    <a:pt x="20949" y="18405"/>
                  </a:cubicBezTo>
                  <a:cubicBezTo>
                    <a:pt x="21080" y="19437"/>
                    <a:pt x="21080" y="19780"/>
                    <a:pt x="21210" y="20124"/>
                  </a:cubicBezTo>
                  <a:cubicBezTo>
                    <a:pt x="21340" y="20468"/>
                    <a:pt x="21600" y="20812"/>
                    <a:pt x="20559" y="21053"/>
                  </a:cubicBezTo>
                  <a:cubicBezTo>
                    <a:pt x="19518" y="21294"/>
                    <a:pt x="17176" y="21431"/>
                    <a:pt x="14704" y="21500"/>
                  </a:cubicBezTo>
                  <a:cubicBezTo>
                    <a:pt x="12231" y="21569"/>
                    <a:pt x="9629" y="21569"/>
                    <a:pt x="7807" y="21466"/>
                  </a:cubicBezTo>
                  <a:cubicBezTo>
                    <a:pt x="5986" y="21363"/>
                    <a:pt x="4945" y="21156"/>
                    <a:pt x="4424" y="20709"/>
                  </a:cubicBezTo>
                  <a:cubicBezTo>
                    <a:pt x="3904" y="20262"/>
                    <a:pt x="3904" y="19574"/>
                    <a:pt x="3904" y="18370"/>
                  </a:cubicBezTo>
                  <a:cubicBezTo>
                    <a:pt x="3904" y="17166"/>
                    <a:pt x="3904" y="15447"/>
                    <a:pt x="3643" y="13899"/>
                  </a:cubicBezTo>
                  <a:cubicBezTo>
                    <a:pt x="3383" y="12351"/>
                    <a:pt x="2863" y="10975"/>
                    <a:pt x="2342" y="9634"/>
                  </a:cubicBezTo>
                  <a:cubicBezTo>
                    <a:pt x="1822" y="8293"/>
                    <a:pt x="1301" y="6986"/>
                    <a:pt x="911" y="5644"/>
                  </a:cubicBezTo>
                  <a:cubicBezTo>
                    <a:pt x="521" y="4303"/>
                    <a:pt x="260" y="2927"/>
                    <a:pt x="0" y="1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00" name="線"/>
            <p:cNvSpPr/>
            <p:nvPr/>
          </p:nvSpPr>
          <p:spPr>
            <a:xfrm>
              <a:off x="76017" y="1756713"/>
              <a:ext cx="35086" cy="596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2329"/>
                    <a:pt x="2400" y="4659"/>
                    <a:pt x="4200" y="6988"/>
                  </a:cubicBezTo>
                  <a:cubicBezTo>
                    <a:pt x="6000" y="9318"/>
                    <a:pt x="8400" y="11647"/>
                    <a:pt x="10800" y="13694"/>
                  </a:cubicBezTo>
                  <a:cubicBezTo>
                    <a:pt x="13200" y="15741"/>
                    <a:pt x="15600" y="17506"/>
                    <a:pt x="17400" y="18776"/>
                  </a:cubicBezTo>
                  <a:cubicBezTo>
                    <a:pt x="19200" y="20047"/>
                    <a:pt x="20400" y="2082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01" name="線"/>
            <p:cNvSpPr/>
            <p:nvPr/>
          </p:nvSpPr>
          <p:spPr>
            <a:xfrm>
              <a:off x="31186" y="1577036"/>
              <a:ext cx="85764" cy="179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0" fill="norm" stroke="1" extrusionOk="0">
                  <a:moveTo>
                    <a:pt x="982" y="20713"/>
                  </a:moveTo>
                  <a:cubicBezTo>
                    <a:pt x="491" y="17229"/>
                    <a:pt x="0" y="13746"/>
                    <a:pt x="0" y="10726"/>
                  </a:cubicBezTo>
                  <a:cubicBezTo>
                    <a:pt x="0" y="7707"/>
                    <a:pt x="491" y="5152"/>
                    <a:pt x="1227" y="3294"/>
                  </a:cubicBezTo>
                  <a:cubicBezTo>
                    <a:pt x="1964" y="1436"/>
                    <a:pt x="2945" y="275"/>
                    <a:pt x="4418" y="42"/>
                  </a:cubicBezTo>
                  <a:cubicBezTo>
                    <a:pt x="5891" y="-190"/>
                    <a:pt x="7855" y="507"/>
                    <a:pt x="10309" y="2829"/>
                  </a:cubicBezTo>
                  <a:cubicBezTo>
                    <a:pt x="12764" y="5152"/>
                    <a:pt x="15709" y="9100"/>
                    <a:pt x="17673" y="12468"/>
                  </a:cubicBezTo>
                  <a:cubicBezTo>
                    <a:pt x="19636" y="15836"/>
                    <a:pt x="20618" y="18623"/>
                    <a:pt x="21600" y="21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02" name="線"/>
            <p:cNvSpPr/>
            <p:nvPr/>
          </p:nvSpPr>
          <p:spPr>
            <a:xfrm>
              <a:off x="40932" y="1639764"/>
              <a:ext cx="40933" cy="5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03" name="線"/>
            <p:cNvSpPr/>
            <p:nvPr/>
          </p:nvSpPr>
          <p:spPr>
            <a:xfrm>
              <a:off x="40932" y="1645612"/>
              <a:ext cx="35086" cy="5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04" name="線"/>
            <p:cNvSpPr/>
            <p:nvPr/>
          </p:nvSpPr>
          <p:spPr>
            <a:xfrm>
              <a:off x="52627" y="1598831"/>
              <a:ext cx="5848" cy="29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05" name="線"/>
            <p:cNvSpPr/>
            <p:nvPr/>
          </p:nvSpPr>
          <p:spPr>
            <a:xfrm>
              <a:off x="52627" y="1598831"/>
              <a:ext cx="1" cy="35086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06" name="線"/>
            <p:cNvSpPr/>
            <p:nvPr/>
          </p:nvSpPr>
          <p:spPr>
            <a:xfrm>
              <a:off x="11695" y="1577032"/>
              <a:ext cx="134493" cy="197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0" y="21427"/>
                  </a:moveTo>
                  <a:cubicBezTo>
                    <a:pt x="1252" y="17192"/>
                    <a:pt x="2504" y="12956"/>
                    <a:pt x="3443" y="9780"/>
                  </a:cubicBezTo>
                  <a:cubicBezTo>
                    <a:pt x="4383" y="6604"/>
                    <a:pt x="5009" y="4486"/>
                    <a:pt x="5635" y="2898"/>
                  </a:cubicBezTo>
                  <a:cubicBezTo>
                    <a:pt x="6261" y="1309"/>
                    <a:pt x="6887" y="251"/>
                    <a:pt x="7826" y="39"/>
                  </a:cubicBezTo>
                  <a:cubicBezTo>
                    <a:pt x="8765" y="-173"/>
                    <a:pt x="10017" y="462"/>
                    <a:pt x="11739" y="2368"/>
                  </a:cubicBezTo>
                  <a:cubicBezTo>
                    <a:pt x="13461" y="4274"/>
                    <a:pt x="15652" y="7451"/>
                    <a:pt x="17374" y="10521"/>
                  </a:cubicBezTo>
                  <a:cubicBezTo>
                    <a:pt x="19096" y="13592"/>
                    <a:pt x="20348" y="16556"/>
                    <a:pt x="21600" y="19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変化をイメージして（本当の目的を見つけよう！）"/>
          <p:cNvSpPr txBox="1"/>
          <p:nvPr/>
        </p:nvSpPr>
        <p:spPr>
          <a:xfrm>
            <a:off x="2940049" y="228545"/>
            <a:ext cx="7124701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メイリオ"/>
                <a:ea typeface="メイリオ"/>
                <a:cs typeface="メイリオ"/>
                <a:sym typeface="メイリオ"/>
              </a:defRPr>
            </a:lvl1pPr>
          </a:lstStyle>
          <a:p>
            <a:pPr/>
            <a:r>
              <a:t>変化をイメージして（本当の目的を見つけよう！）</a:t>
            </a:r>
          </a:p>
        </p:txBody>
      </p:sp>
      <p:sp>
        <p:nvSpPr>
          <p:cNvPr id="210" name="四角形"/>
          <p:cNvSpPr/>
          <p:nvPr/>
        </p:nvSpPr>
        <p:spPr>
          <a:xfrm rot="2501">
            <a:off x="139700" y="928734"/>
            <a:ext cx="5863651" cy="8435822"/>
          </a:xfrm>
          <a:prstGeom prst="rect">
            <a:avLst/>
          </a:prstGeom>
          <a:solidFill>
            <a:srgbClr val="D6D5D5">
              <a:alpha val="15805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</a:p>
        </p:txBody>
      </p:sp>
      <p:sp>
        <p:nvSpPr>
          <p:cNvPr id="211" name="②現状…"/>
          <p:cNvSpPr txBox="1"/>
          <p:nvPr/>
        </p:nvSpPr>
        <p:spPr>
          <a:xfrm>
            <a:off x="1257458" y="1058205"/>
            <a:ext cx="3628133" cy="787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2000">
                <a:solidFill>
                  <a:schemeClr val="accent5"/>
                </a:solidFill>
                <a:latin typeface="ヒラギノ角ゴ StdN"/>
                <a:ea typeface="ヒラギノ角ゴ StdN"/>
                <a:cs typeface="ヒラギノ角ゴ StdN"/>
                <a:sym typeface="ヒラギノ角ゴ StdN"/>
              </a:defRPr>
            </a:pPr>
            <a:r>
              <a:t>②現状</a:t>
            </a:r>
          </a:p>
          <a:p>
            <a:pPr algn="l">
              <a:defRPr sz="1600">
                <a:latin typeface="メイリオ"/>
                <a:ea typeface="メイリオ"/>
                <a:cs typeface="メイリオ"/>
                <a:sym typeface="メイリオ"/>
              </a:defRPr>
            </a:pPr>
            <a:r>
              <a:t>お困りごとor変えたい事</a:t>
            </a:r>
          </a:p>
        </p:txBody>
      </p:sp>
      <p:grpSp>
        <p:nvGrpSpPr>
          <p:cNvPr id="220" name="描画"/>
          <p:cNvGrpSpPr/>
          <p:nvPr/>
        </p:nvGrpSpPr>
        <p:grpSpPr>
          <a:xfrm>
            <a:off x="321711" y="643968"/>
            <a:ext cx="839558" cy="1379064"/>
            <a:chOff x="0" y="0"/>
            <a:chExt cx="839556" cy="1379063"/>
          </a:xfrm>
        </p:grpSpPr>
        <p:sp>
          <p:nvSpPr>
            <p:cNvPr id="212" name="線"/>
            <p:cNvSpPr/>
            <p:nvPr/>
          </p:nvSpPr>
          <p:spPr>
            <a:xfrm>
              <a:off x="47004" y="419193"/>
              <a:ext cx="720886" cy="748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549" fill="norm" stroke="1" extrusionOk="0">
                  <a:moveTo>
                    <a:pt x="8652" y="21026"/>
                  </a:moveTo>
                  <a:cubicBezTo>
                    <a:pt x="8461" y="21271"/>
                    <a:pt x="8270" y="21516"/>
                    <a:pt x="7540" y="21546"/>
                  </a:cubicBezTo>
                  <a:cubicBezTo>
                    <a:pt x="6809" y="21577"/>
                    <a:pt x="5539" y="21393"/>
                    <a:pt x="4395" y="20843"/>
                  </a:cubicBezTo>
                  <a:cubicBezTo>
                    <a:pt x="3252" y="20292"/>
                    <a:pt x="2235" y="19374"/>
                    <a:pt x="1536" y="18150"/>
                  </a:cubicBezTo>
                  <a:cubicBezTo>
                    <a:pt x="837" y="16927"/>
                    <a:pt x="456" y="15397"/>
                    <a:pt x="234" y="13775"/>
                  </a:cubicBezTo>
                  <a:cubicBezTo>
                    <a:pt x="12" y="12154"/>
                    <a:pt x="-52" y="10440"/>
                    <a:pt x="43" y="9064"/>
                  </a:cubicBezTo>
                  <a:cubicBezTo>
                    <a:pt x="139" y="7687"/>
                    <a:pt x="393" y="6647"/>
                    <a:pt x="933" y="5545"/>
                  </a:cubicBezTo>
                  <a:cubicBezTo>
                    <a:pt x="1473" y="4444"/>
                    <a:pt x="2299" y="3281"/>
                    <a:pt x="3315" y="2394"/>
                  </a:cubicBezTo>
                  <a:cubicBezTo>
                    <a:pt x="4332" y="1507"/>
                    <a:pt x="5539" y="895"/>
                    <a:pt x="6619" y="528"/>
                  </a:cubicBezTo>
                  <a:cubicBezTo>
                    <a:pt x="7699" y="161"/>
                    <a:pt x="8652" y="38"/>
                    <a:pt x="9668" y="8"/>
                  </a:cubicBezTo>
                  <a:cubicBezTo>
                    <a:pt x="10684" y="-23"/>
                    <a:pt x="11764" y="38"/>
                    <a:pt x="12876" y="314"/>
                  </a:cubicBezTo>
                  <a:cubicBezTo>
                    <a:pt x="13988" y="589"/>
                    <a:pt x="15132" y="1078"/>
                    <a:pt x="15989" y="1476"/>
                  </a:cubicBezTo>
                  <a:cubicBezTo>
                    <a:pt x="16847" y="1874"/>
                    <a:pt x="17419" y="2180"/>
                    <a:pt x="18022" y="2792"/>
                  </a:cubicBezTo>
                  <a:cubicBezTo>
                    <a:pt x="18626" y="3404"/>
                    <a:pt x="19261" y="4321"/>
                    <a:pt x="19769" y="5239"/>
                  </a:cubicBezTo>
                  <a:cubicBezTo>
                    <a:pt x="20277" y="6157"/>
                    <a:pt x="20659" y="7075"/>
                    <a:pt x="20976" y="8268"/>
                  </a:cubicBezTo>
                  <a:cubicBezTo>
                    <a:pt x="21294" y="9461"/>
                    <a:pt x="21548" y="10930"/>
                    <a:pt x="21548" y="12307"/>
                  </a:cubicBezTo>
                  <a:cubicBezTo>
                    <a:pt x="21548" y="13684"/>
                    <a:pt x="21294" y="14968"/>
                    <a:pt x="21008" y="15825"/>
                  </a:cubicBezTo>
                  <a:cubicBezTo>
                    <a:pt x="20722" y="16682"/>
                    <a:pt x="20404" y="17110"/>
                    <a:pt x="20087" y="17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13" name="線"/>
            <p:cNvSpPr/>
            <p:nvPr/>
          </p:nvSpPr>
          <p:spPr>
            <a:xfrm>
              <a:off x="598772" y="712657"/>
              <a:ext cx="20903" cy="33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311" h="19994" fill="norm" stroke="1" extrusionOk="0">
                  <a:moveTo>
                    <a:pt x="16827" y="5772"/>
                  </a:moveTo>
                  <a:cubicBezTo>
                    <a:pt x="18790" y="12125"/>
                    <a:pt x="20754" y="18478"/>
                    <a:pt x="17809" y="19748"/>
                  </a:cubicBezTo>
                  <a:cubicBezTo>
                    <a:pt x="14863" y="21019"/>
                    <a:pt x="7009" y="17207"/>
                    <a:pt x="3081" y="12125"/>
                  </a:cubicBezTo>
                  <a:cubicBezTo>
                    <a:pt x="-846" y="7042"/>
                    <a:pt x="-846" y="690"/>
                    <a:pt x="2099" y="54"/>
                  </a:cubicBezTo>
                  <a:cubicBezTo>
                    <a:pt x="5045" y="-581"/>
                    <a:pt x="10936" y="4501"/>
                    <a:pt x="16827" y="9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14" name="線"/>
            <p:cNvSpPr/>
            <p:nvPr/>
          </p:nvSpPr>
          <p:spPr>
            <a:xfrm>
              <a:off x="586289" y="704130"/>
              <a:ext cx="46048" cy="42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6" h="20499" fill="norm" stroke="1" extrusionOk="0">
                  <a:moveTo>
                    <a:pt x="10747" y="5713"/>
                  </a:moveTo>
                  <a:cubicBezTo>
                    <a:pt x="11686" y="10856"/>
                    <a:pt x="12625" y="15999"/>
                    <a:pt x="10747" y="18571"/>
                  </a:cubicBezTo>
                  <a:cubicBezTo>
                    <a:pt x="8868" y="21142"/>
                    <a:pt x="4173" y="21142"/>
                    <a:pt x="1825" y="18571"/>
                  </a:cubicBezTo>
                  <a:cubicBezTo>
                    <a:pt x="-523" y="15999"/>
                    <a:pt x="-523" y="10856"/>
                    <a:pt x="1355" y="6742"/>
                  </a:cubicBezTo>
                  <a:cubicBezTo>
                    <a:pt x="3234" y="2628"/>
                    <a:pt x="6990" y="-458"/>
                    <a:pt x="10277" y="56"/>
                  </a:cubicBezTo>
                  <a:cubicBezTo>
                    <a:pt x="13564" y="571"/>
                    <a:pt x="16381" y="4685"/>
                    <a:pt x="18260" y="9313"/>
                  </a:cubicBezTo>
                  <a:cubicBezTo>
                    <a:pt x="20138" y="13942"/>
                    <a:pt x="21077" y="19085"/>
                    <a:pt x="19668" y="20113"/>
                  </a:cubicBezTo>
                  <a:cubicBezTo>
                    <a:pt x="18260" y="21142"/>
                    <a:pt x="14503" y="18056"/>
                    <a:pt x="10747" y="14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15" name="線"/>
            <p:cNvSpPr/>
            <p:nvPr/>
          </p:nvSpPr>
          <p:spPr>
            <a:xfrm>
              <a:off x="456356" y="723259"/>
              <a:ext cx="44530" cy="46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0" h="20420" fill="norm" stroke="1" extrusionOk="0">
                  <a:moveTo>
                    <a:pt x="9402" y="19304"/>
                  </a:moveTo>
                  <a:cubicBezTo>
                    <a:pt x="7439" y="14608"/>
                    <a:pt x="5475" y="9912"/>
                    <a:pt x="6948" y="7565"/>
                  </a:cubicBezTo>
                  <a:cubicBezTo>
                    <a:pt x="8420" y="5217"/>
                    <a:pt x="13329" y="5217"/>
                    <a:pt x="15293" y="7565"/>
                  </a:cubicBezTo>
                  <a:cubicBezTo>
                    <a:pt x="17257" y="9912"/>
                    <a:pt x="16275" y="14608"/>
                    <a:pt x="13329" y="16017"/>
                  </a:cubicBezTo>
                  <a:cubicBezTo>
                    <a:pt x="10384" y="17426"/>
                    <a:pt x="5475" y="15547"/>
                    <a:pt x="4002" y="11791"/>
                  </a:cubicBezTo>
                  <a:cubicBezTo>
                    <a:pt x="2529" y="8034"/>
                    <a:pt x="4493" y="2399"/>
                    <a:pt x="7439" y="991"/>
                  </a:cubicBezTo>
                  <a:cubicBezTo>
                    <a:pt x="10384" y="-418"/>
                    <a:pt x="14311" y="2399"/>
                    <a:pt x="16275" y="6156"/>
                  </a:cubicBezTo>
                  <a:cubicBezTo>
                    <a:pt x="18239" y="9912"/>
                    <a:pt x="18239" y="14608"/>
                    <a:pt x="15784" y="17426"/>
                  </a:cubicBezTo>
                  <a:cubicBezTo>
                    <a:pt x="13329" y="20243"/>
                    <a:pt x="8420" y="21182"/>
                    <a:pt x="4984" y="19304"/>
                  </a:cubicBezTo>
                  <a:cubicBezTo>
                    <a:pt x="1548" y="17425"/>
                    <a:pt x="-416" y="12730"/>
                    <a:pt x="75" y="8504"/>
                  </a:cubicBezTo>
                  <a:cubicBezTo>
                    <a:pt x="566" y="4278"/>
                    <a:pt x="3511" y="521"/>
                    <a:pt x="7439" y="52"/>
                  </a:cubicBezTo>
                  <a:cubicBezTo>
                    <a:pt x="11366" y="-418"/>
                    <a:pt x="16275" y="2399"/>
                    <a:pt x="18729" y="6156"/>
                  </a:cubicBezTo>
                  <a:cubicBezTo>
                    <a:pt x="21184" y="9912"/>
                    <a:pt x="21184" y="14608"/>
                    <a:pt x="18729" y="17426"/>
                  </a:cubicBezTo>
                  <a:cubicBezTo>
                    <a:pt x="16275" y="20243"/>
                    <a:pt x="11366" y="21182"/>
                    <a:pt x="7439" y="19773"/>
                  </a:cubicBezTo>
                  <a:cubicBezTo>
                    <a:pt x="3511" y="18365"/>
                    <a:pt x="566" y="14608"/>
                    <a:pt x="566" y="10382"/>
                  </a:cubicBezTo>
                  <a:cubicBezTo>
                    <a:pt x="566" y="6156"/>
                    <a:pt x="3511" y="1460"/>
                    <a:pt x="6948" y="521"/>
                  </a:cubicBezTo>
                  <a:cubicBezTo>
                    <a:pt x="10384" y="-418"/>
                    <a:pt x="14311" y="2399"/>
                    <a:pt x="18239" y="52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16" name="線"/>
            <p:cNvSpPr/>
            <p:nvPr/>
          </p:nvSpPr>
          <p:spPr>
            <a:xfrm>
              <a:off x="508590" y="864297"/>
              <a:ext cx="133901" cy="28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290" fill="norm" stroke="1" extrusionOk="0">
                  <a:moveTo>
                    <a:pt x="0" y="3162"/>
                  </a:moveTo>
                  <a:cubicBezTo>
                    <a:pt x="0" y="10362"/>
                    <a:pt x="0" y="17562"/>
                    <a:pt x="686" y="19002"/>
                  </a:cubicBezTo>
                  <a:cubicBezTo>
                    <a:pt x="1371" y="20442"/>
                    <a:pt x="2743" y="16122"/>
                    <a:pt x="5143" y="13962"/>
                  </a:cubicBezTo>
                  <a:cubicBezTo>
                    <a:pt x="7543" y="11802"/>
                    <a:pt x="10971" y="11802"/>
                    <a:pt x="13543" y="12522"/>
                  </a:cubicBezTo>
                  <a:cubicBezTo>
                    <a:pt x="16114" y="13242"/>
                    <a:pt x="17829" y="14682"/>
                    <a:pt x="18686" y="11802"/>
                  </a:cubicBezTo>
                  <a:cubicBezTo>
                    <a:pt x="19543" y="8922"/>
                    <a:pt x="19543" y="1722"/>
                    <a:pt x="19886" y="282"/>
                  </a:cubicBezTo>
                  <a:cubicBezTo>
                    <a:pt x="20229" y="-1158"/>
                    <a:pt x="20914" y="3162"/>
                    <a:pt x="21600" y="7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17" name="線"/>
            <p:cNvSpPr/>
            <p:nvPr/>
          </p:nvSpPr>
          <p:spPr>
            <a:xfrm>
              <a:off x="309701" y="1155895"/>
              <a:ext cx="261936" cy="223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600" fill="norm" stroke="1" extrusionOk="0">
                  <a:moveTo>
                    <a:pt x="2713" y="0"/>
                  </a:moveTo>
                  <a:cubicBezTo>
                    <a:pt x="2016" y="2057"/>
                    <a:pt x="1320" y="4114"/>
                    <a:pt x="797" y="7097"/>
                  </a:cubicBezTo>
                  <a:cubicBezTo>
                    <a:pt x="274" y="10080"/>
                    <a:pt x="-74" y="13989"/>
                    <a:pt x="13" y="16354"/>
                  </a:cubicBezTo>
                  <a:cubicBezTo>
                    <a:pt x="100" y="18720"/>
                    <a:pt x="623" y="19543"/>
                    <a:pt x="1755" y="20263"/>
                  </a:cubicBezTo>
                  <a:cubicBezTo>
                    <a:pt x="2887" y="20983"/>
                    <a:pt x="4629" y="21600"/>
                    <a:pt x="7068" y="21600"/>
                  </a:cubicBezTo>
                  <a:cubicBezTo>
                    <a:pt x="9507" y="21600"/>
                    <a:pt x="12642" y="20983"/>
                    <a:pt x="15081" y="19954"/>
                  </a:cubicBezTo>
                  <a:cubicBezTo>
                    <a:pt x="17520" y="18926"/>
                    <a:pt x="19261" y="17486"/>
                    <a:pt x="20220" y="16251"/>
                  </a:cubicBezTo>
                  <a:cubicBezTo>
                    <a:pt x="21178" y="15017"/>
                    <a:pt x="21352" y="13989"/>
                    <a:pt x="21439" y="12960"/>
                  </a:cubicBezTo>
                  <a:cubicBezTo>
                    <a:pt x="21526" y="11931"/>
                    <a:pt x="21526" y="10903"/>
                    <a:pt x="19697" y="10286"/>
                  </a:cubicBezTo>
                  <a:cubicBezTo>
                    <a:pt x="17868" y="9669"/>
                    <a:pt x="14210" y="9463"/>
                    <a:pt x="10552" y="9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18" name="線"/>
            <p:cNvSpPr/>
            <p:nvPr/>
          </p:nvSpPr>
          <p:spPr>
            <a:xfrm>
              <a:off x="588953" y="1015618"/>
              <a:ext cx="250604" cy="279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544" fill="norm" stroke="1" extrusionOk="0">
                  <a:moveTo>
                    <a:pt x="13829" y="0"/>
                  </a:moveTo>
                  <a:cubicBezTo>
                    <a:pt x="14737" y="1636"/>
                    <a:pt x="15645" y="3273"/>
                    <a:pt x="16915" y="5727"/>
                  </a:cubicBezTo>
                  <a:cubicBezTo>
                    <a:pt x="18186" y="8182"/>
                    <a:pt x="19819" y="11455"/>
                    <a:pt x="20636" y="13500"/>
                  </a:cubicBezTo>
                  <a:cubicBezTo>
                    <a:pt x="21453" y="15545"/>
                    <a:pt x="21453" y="16364"/>
                    <a:pt x="21362" y="17182"/>
                  </a:cubicBezTo>
                  <a:cubicBezTo>
                    <a:pt x="21271" y="18000"/>
                    <a:pt x="21090" y="18818"/>
                    <a:pt x="20545" y="19391"/>
                  </a:cubicBezTo>
                  <a:cubicBezTo>
                    <a:pt x="20001" y="19964"/>
                    <a:pt x="19093" y="20291"/>
                    <a:pt x="17278" y="20618"/>
                  </a:cubicBezTo>
                  <a:cubicBezTo>
                    <a:pt x="15463" y="20945"/>
                    <a:pt x="12740" y="21273"/>
                    <a:pt x="10744" y="21436"/>
                  </a:cubicBezTo>
                  <a:cubicBezTo>
                    <a:pt x="8747" y="21600"/>
                    <a:pt x="7477" y="21600"/>
                    <a:pt x="6569" y="21273"/>
                  </a:cubicBezTo>
                  <a:cubicBezTo>
                    <a:pt x="5661" y="20945"/>
                    <a:pt x="5117" y="20291"/>
                    <a:pt x="4845" y="19555"/>
                  </a:cubicBezTo>
                  <a:cubicBezTo>
                    <a:pt x="4572" y="18818"/>
                    <a:pt x="4572" y="18000"/>
                    <a:pt x="5026" y="17509"/>
                  </a:cubicBezTo>
                  <a:cubicBezTo>
                    <a:pt x="5480" y="17018"/>
                    <a:pt x="6387" y="16855"/>
                    <a:pt x="6387" y="16936"/>
                  </a:cubicBezTo>
                  <a:cubicBezTo>
                    <a:pt x="6387" y="17018"/>
                    <a:pt x="5480" y="17345"/>
                    <a:pt x="4572" y="17509"/>
                  </a:cubicBezTo>
                  <a:cubicBezTo>
                    <a:pt x="3665" y="17673"/>
                    <a:pt x="2757" y="17673"/>
                    <a:pt x="1940" y="17427"/>
                  </a:cubicBezTo>
                  <a:cubicBezTo>
                    <a:pt x="1124" y="17182"/>
                    <a:pt x="398" y="16691"/>
                    <a:pt x="125" y="16036"/>
                  </a:cubicBezTo>
                  <a:cubicBezTo>
                    <a:pt x="-147" y="15382"/>
                    <a:pt x="35" y="14564"/>
                    <a:pt x="579" y="13909"/>
                  </a:cubicBezTo>
                  <a:cubicBezTo>
                    <a:pt x="1124" y="13255"/>
                    <a:pt x="2031" y="12764"/>
                    <a:pt x="3029" y="12518"/>
                  </a:cubicBezTo>
                  <a:cubicBezTo>
                    <a:pt x="4028" y="12273"/>
                    <a:pt x="5117" y="12273"/>
                    <a:pt x="6206" y="12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19" name="線"/>
            <p:cNvSpPr/>
            <p:nvPr/>
          </p:nvSpPr>
          <p:spPr>
            <a:xfrm>
              <a:off x="-1" y="0"/>
              <a:ext cx="271717" cy="320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21436" fill="norm" stroke="1" extrusionOk="0">
                  <a:moveTo>
                    <a:pt x="2338" y="21436"/>
                  </a:moveTo>
                  <a:cubicBezTo>
                    <a:pt x="1684" y="21010"/>
                    <a:pt x="1029" y="20583"/>
                    <a:pt x="948" y="19873"/>
                  </a:cubicBezTo>
                  <a:cubicBezTo>
                    <a:pt x="866" y="19162"/>
                    <a:pt x="1357" y="18168"/>
                    <a:pt x="3238" y="16960"/>
                  </a:cubicBezTo>
                  <a:cubicBezTo>
                    <a:pt x="5120" y="15752"/>
                    <a:pt x="8393" y="14331"/>
                    <a:pt x="11175" y="14402"/>
                  </a:cubicBezTo>
                  <a:cubicBezTo>
                    <a:pt x="13957" y="14473"/>
                    <a:pt x="16248" y="16036"/>
                    <a:pt x="17311" y="17173"/>
                  </a:cubicBezTo>
                  <a:cubicBezTo>
                    <a:pt x="18375" y="18310"/>
                    <a:pt x="18211" y="19020"/>
                    <a:pt x="16575" y="19660"/>
                  </a:cubicBezTo>
                  <a:cubicBezTo>
                    <a:pt x="14938" y="20299"/>
                    <a:pt x="11829" y="20868"/>
                    <a:pt x="8638" y="20512"/>
                  </a:cubicBezTo>
                  <a:cubicBezTo>
                    <a:pt x="5448" y="20157"/>
                    <a:pt x="2175" y="18878"/>
                    <a:pt x="784" y="17599"/>
                  </a:cubicBezTo>
                  <a:cubicBezTo>
                    <a:pt x="-607" y="16320"/>
                    <a:pt x="-116" y="15041"/>
                    <a:pt x="2011" y="13691"/>
                  </a:cubicBezTo>
                  <a:cubicBezTo>
                    <a:pt x="4138" y="12341"/>
                    <a:pt x="7902" y="10920"/>
                    <a:pt x="11093" y="10210"/>
                  </a:cubicBezTo>
                  <a:cubicBezTo>
                    <a:pt x="14284" y="9499"/>
                    <a:pt x="16902" y="9499"/>
                    <a:pt x="18538" y="9712"/>
                  </a:cubicBezTo>
                  <a:cubicBezTo>
                    <a:pt x="20175" y="9925"/>
                    <a:pt x="20829" y="10352"/>
                    <a:pt x="20911" y="11489"/>
                  </a:cubicBezTo>
                  <a:cubicBezTo>
                    <a:pt x="20993" y="12625"/>
                    <a:pt x="20502" y="14473"/>
                    <a:pt x="18211" y="15965"/>
                  </a:cubicBezTo>
                  <a:cubicBezTo>
                    <a:pt x="15920" y="17457"/>
                    <a:pt x="11829" y="18594"/>
                    <a:pt x="8966" y="18736"/>
                  </a:cubicBezTo>
                  <a:cubicBezTo>
                    <a:pt x="6102" y="18878"/>
                    <a:pt x="4466" y="18025"/>
                    <a:pt x="3729" y="16604"/>
                  </a:cubicBezTo>
                  <a:cubicBezTo>
                    <a:pt x="2993" y="15183"/>
                    <a:pt x="3157" y="13194"/>
                    <a:pt x="4793" y="11631"/>
                  </a:cubicBezTo>
                  <a:cubicBezTo>
                    <a:pt x="6429" y="10068"/>
                    <a:pt x="9538" y="8931"/>
                    <a:pt x="11829" y="8718"/>
                  </a:cubicBezTo>
                  <a:cubicBezTo>
                    <a:pt x="14120" y="8504"/>
                    <a:pt x="15593" y="9215"/>
                    <a:pt x="16493" y="9925"/>
                  </a:cubicBezTo>
                  <a:cubicBezTo>
                    <a:pt x="17393" y="10636"/>
                    <a:pt x="17720" y="11347"/>
                    <a:pt x="17802" y="12128"/>
                  </a:cubicBezTo>
                  <a:cubicBezTo>
                    <a:pt x="17884" y="12910"/>
                    <a:pt x="17720" y="13762"/>
                    <a:pt x="16657" y="14615"/>
                  </a:cubicBezTo>
                  <a:cubicBezTo>
                    <a:pt x="15593" y="15468"/>
                    <a:pt x="13629" y="16320"/>
                    <a:pt x="11748" y="16533"/>
                  </a:cubicBezTo>
                  <a:cubicBezTo>
                    <a:pt x="9866" y="16747"/>
                    <a:pt x="8066" y="16320"/>
                    <a:pt x="6757" y="14828"/>
                  </a:cubicBezTo>
                  <a:cubicBezTo>
                    <a:pt x="5448" y="13336"/>
                    <a:pt x="4629" y="10778"/>
                    <a:pt x="5611" y="8149"/>
                  </a:cubicBezTo>
                  <a:cubicBezTo>
                    <a:pt x="6593" y="5520"/>
                    <a:pt x="9375" y="2820"/>
                    <a:pt x="11502" y="1399"/>
                  </a:cubicBezTo>
                  <a:cubicBezTo>
                    <a:pt x="13629" y="-22"/>
                    <a:pt x="15102" y="-164"/>
                    <a:pt x="16002" y="120"/>
                  </a:cubicBezTo>
                  <a:cubicBezTo>
                    <a:pt x="16902" y="404"/>
                    <a:pt x="17229" y="1115"/>
                    <a:pt x="17557" y="1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</p:grpSp>
      <p:sp>
        <p:nvSpPr>
          <p:cNvPr id="221" name="四角形"/>
          <p:cNvSpPr/>
          <p:nvPr/>
        </p:nvSpPr>
        <p:spPr>
          <a:xfrm>
            <a:off x="6255677" y="922827"/>
            <a:ext cx="6496134" cy="8384079"/>
          </a:xfrm>
          <a:prstGeom prst="rect">
            <a:avLst/>
          </a:prstGeom>
          <a:solidFill>
            <a:srgbClr val="D6D5D5">
              <a:alpha val="15805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</a:p>
        </p:txBody>
      </p:sp>
      <p:sp>
        <p:nvSpPr>
          <p:cNvPr id="222" name="③目標（理想）…"/>
          <p:cNvSpPr txBox="1"/>
          <p:nvPr/>
        </p:nvSpPr>
        <p:spPr>
          <a:xfrm>
            <a:off x="6408557" y="905805"/>
            <a:ext cx="3434557" cy="1092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2000">
                <a:solidFill>
                  <a:schemeClr val="accent5"/>
                </a:solidFill>
                <a:latin typeface="ヒラギノ角ゴ StdN"/>
                <a:ea typeface="ヒラギノ角ゴ StdN"/>
                <a:cs typeface="ヒラギノ角ゴ StdN"/>
                <a:sym typeface="ヒラギノ角ゴ StdN"/>
              </a:defRPr>
            </a:pPr>
            <a:r>
              <a:t>③目標（理想）</a:t>
            </a:r>
          </a:p>
          <a:p>
            <a:pPr algn="l">
              <a:defRPr sz="1600">
                <a:latin typeface="メイリオ"/>
                <a:ea typeface="メイリオ"/>
                <a:cs typeface="メイリオ"/>
                <a:sym typeface="メイリオ"/>
              </a:defRPr>
            </a:pPr>
            <a:r>
              <a:t>こうなりたいなぁ…＆それはなぜ？（本当の目的＝根本的な欲求）</a:t>
            </a:r>
          </a:p>
        </p:txBody>
      </p:sp>
      <p:grpSp>
        <p:nvGrpSpPr>
          <p:cNvPr id="242" name="描画"/>
          <p:cNvGrpSpPr/>
          <p:nvPr/>
        </p:nvGrpSpPr>
        <p:grpSpPr>
          <a:xfrm>
            <a:off x="11366080" y="569192"/>
            <a:ext cx="951840" cy="3011435"/>
            <a:chOff x="0" y="0"/>
            <a:chExt cx="951838" cy="3011433"/>
          </a:xfrm>
        </p:grpSpPr>
        <p:sp>
          <p:nvSpPr>
            <p:cNvPr id="223" name="線"/>
            <p:cNvSpPr/>
            <p:nvPr/>
          </p:nvSpPr>
          <p:spPr>
            <a:xfrm>
              <a:off x="243936" y="43472"/>
              <a:ext cx="707903" cy="675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515" fill="norm" stroke="1" extrusionOk="0">
                  <a:moveTo>
                    <a:pt x="4288" y="21515"/>
                  </a:moveTo>
                  <a:cubicBezTo>
                    <a:pt x="3708" y="21041"/>
                    <a:pt x="3128" y="20567"/>
                    <a:pt x="2483" y="19518"/>
                  </a:cubicBezTo>
                  <a:cubicBezTo>
                    <a:pt x="1838" y="18468"/>
                    <a:pt x="1129" y="16843"/>
                    <a:pt x="645" y="15353"/>
                  </a:cubicBezTo>
                  <a:cubicBezTo>
                    <a:pt x="162" y="13864"/>
                    <a:pt x="-96" y="12509"/>
                    <a:pt x="33" y="11020"/>
                  </a:cubicBezTo>
                  <a:cubicBezTo>
                    <a:pt x="162" y="9530"/>
                    <a:pt x="678" y="7905"/>
                    <a:pt x="1419" y="6449"/>
                  </a:cubicBezTo>
                  <a:cubicBezTo>
                    <a:pt x="2161" y="4993"/>
                    <a:pt x="3128" y="3707"/>
                    <a:pt x="4321" y="2691"/>
                  </a:cubicBezTo>
                  <a:cubicBezTo>
                    <a:pt x="5514" y="1676"/>
                    <a:pt x="6932" y="931"/>
                    <a:pt x="8415" y="491"/>
                  </a:cubicBezTo>
                  <a:cubicBezTo>
                    <a:pt x="9898" y="50"/>
                    <a:pt x="11445" y="-85"/>
                    <a:pt x="12703" y="50"/>
                  </a:cubicBezTo>
                  <a:cubicBezTo>
                    <a:pt x="13960" y="186"/>
                    <a:pt x="14927" y="592"/>
                    <a:pt x="16120" y="1405"/>
                  </a:cubicBezTo>
                  <a:cubicBezTo>
                    <a:pt x="17313" y="2217"/>
                    <a:pt x="18731" y="3436"/>
                    <a:pt x="19602" y="4553"/>
                  </a:cubicBezTo>
                  <a:cubicBezTo>
                    <a:pt x="20472" y="5670"/>
                    <a:pt x="20795" y="6686"/>
                    <a:pt x="21053" y="8007"/>
                  </a:cubicBezTo>
                  <a:cubicBezTo>
                    <a:pt x="21311" y="9327"/>
                    <a:pt x="21504" y="10952"/>
                    <a:pt x="21472" y="12272"/>
                  </a:cubicBezTo>
                  <a:cubicBezTo>
                    <a:pt x="21440" y="13593"/>
                    <a:pt x="21182" y="14608"/>
                    <a:pt x="20762" y="15590"/>
                  </a:cubicBezTo>
                  <a:cubicBezTo>
                    <a:pt x="20343" y="16572"/>
                    <a:pt x="19763" y="17520"/>
                    <a:pt x="19118" y="18434"/>
                  </a:cubicBezTo>
                  <a:cubicBezTo>
                    <a:pt x="18474" y="19348"/>
                    <a:pt x="17764" y="20228"/>
                    <a:pt x="17055" y="21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24" name="線"/>
            <p:cNvSpPr/>
            <p:nvPr/>
          </p:nvSpPr>
          <p:spPr>
            <a:xfrm>
              <a:off x="372549" y="226853"/>
              <a:ext cx="114773" cy="58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55" fill="norm" stroke="1" extrusionOk="0">
                  <a:moveTo>
                    <a:pt x="0" y="15986"/>
                  </a:moveTo>
                  <a:cubicBezTo>
                    <a:pt x="3200" y="10772"/>
                    <a:pt x="6400" y="5558"/>
                    <a:pt x="9000" y="2579"/>
                  </a:cubicBezTo>
                  <a:cubicBezTo>
                    <a:pt x="11600" y="-400"/>
                    <a:pt x="13600" y="-1145"/>
                    <a:pt x="15600" y="2207"/>
                  </a:cubicBezTo>
                  <a:cubicBezTo>
                    <a:pt x="17600" y="5558"/>
                    <a:pt x="19600" y="13007"/>
                    <a:pt x="21600" y="20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25" name="線"/>
            <p:cNvSpPr/>
            <p:nvPr/>
          </p:nvSpPr>
          <p:spPr>
            <a:xfrm>
              <a:off x="557459" y="264836"/>
              <a:ext cx="76516" cy="71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31" fill="norm" stroke="1" extrusionOk="0">
                  <a:moveTo>
                    <a:pt x="0" y="5920"/>
                  </a:moveTo>
                  <a:cubicBezTo>
                    <a:pt x="2400" y="4068"/>
                    <a:pt x="4800" y="2217"/>
                    <a:pt x="7500" y="982"/>
                  </a:cubicBezTo>
                  <a:cubicBezTo>
                    <a:pt x="10200" y="-252"/>
                    <a:pt x="13200" y="-869"/>
                    <a:pt x="15600" y="2525"/>
                  </a:cubicBezTo>
                  <a:cubicBezTo>
                    <a:pt x="18000" y="5920"/>
                    <a:pt x="19800" y="13325"/>
                    <a:pt x="21600" y="207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26" name="線"/>
            <p:cNvSpPr/>
            <p:nvPr/>
          </p:nvSpPr>
          <p:spPr>
            <a:xfrm>
              <a:off x="385301" y="387241"/>
              <a:ext cx="184912" cy="79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98" fill="norm" stroke="1" extrusionOk="0">
                  <a:moveTo>
                    <a:pt x="0" y="0"/>
                  </a:moveTo>
                  <a:cubicBezTo>
                    <a:pt x="745" y="6092"/>
                    <a:pt x="1490" y="12185"/>
                    <a:pt x="3103" y="16062"/>
                  </a:cubicBezTo>
                  <a:cubicBezTo>
                    <a:pt x="4717" y="19938"/>
                    <a:pt x="7200" y="21600"/>
                    <a:pt x="10428" y="20215"/>
                  </a:cubicBezTo>
                  <a:cubicBezTo>
                    <a:pt x="13655" y="18831"/>
                    <a:pt x="17628" y="14400"/>
                    <a:pt x="21600" y="99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27" name="線"/>
            <p:cNvSpPr/>
            <p:nvPr/>
          </p:nvSpPr>
          <p:spPr>
            <a:xfrm>
              <a:off x="40438" y="126460"/>
              <a:ext cx="351241" cy="821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583" fill="norm" stroke="1" extrusionOk="0">
                  <a:moveTo>
                    <a:pt x="21503" y="15890"/>
                  </a:moveTo>
                  <a:cubicBezTo>
                    <a:pt x="20332" y="15667"/>
                    <a:pt x="19161" y="15443"/>
                    <a:pt x="17469" y="14941"/>
                  </a:cubicBezTo>
                  <a:cubicBezTo>
                    <a:pt x="15778" y="14439"/>
                    <a:pt x="13566" y="13657"/>
                    <a:pt x="12004" y="12876"/>
                  </a:cubicBezTo>
                  <a:cubicBezTo>
                    <a:pt x="10443" y="12095"/>
                    <a:pt x="9532" y="11313"/>
                    <a:pt x="9142" y="10336"/>
                  </a:cubicBezTo>
                  <a:cubicBezTo>
                    <a:pt x="8751" y="9360"/>
                    <a:pt x="8881" y="8188"/>
                    <a:pt x="9207" y="7183"/>
                  </a:cubicBezTo>
                  <a:cubicBezTo>
                    <a:pt x="9532" y="6178"/>
                    <a:pt x="10052" y="5341"/>
                    <a:pt x="10508" y="4811"/>
                  </a:cubicBezTo>
                  <a:cubicBezTo>
                    <a:pt x="10963" y="4281"/>
                    <a:pt x="11354" y="4057"/>
                    <a:pt x="11874" y="3918"/>
                  </a:cubicBezTo>
                  <a:cubicBezTo>
                    <a:pt x="12395" y="3778"/>
                    <a:pt x="13045" y="3723"/>
                    <a:pt x="13566" y="3583"/>
                  </a:cubicBezTo>
                  <a:cubicBezTo>
                    <a:pt x="14086" y="3443"/>
                    <a:pt x="14476" y="3220"/>
                    <a:pt x="14802" y="2913"/>
                  </a:cubicBezTo>
                  <a:cubicBezTo>
                    <a:pt x="15127" y="2606"/>
                    <a:pt x="15387" y="2216"/>
                    <a:pt x="15582" y="1881"/>
                  </a:cubicBezTo>
                  <a:cubicBezTo>
                    <a:pt x="15778" y="1546"/>
                    <a:pt x="15908" y="1267"/>
                    <a:pt x="15778" y="1016"/>
                  </a:cubicBezTo>
                  <a:cubicBezTo>
                    <a:pt x="15648" y="764"/>
                    <a:pt x="15257" y="541"/>
                    <a:pt x="14086" y="374"/>
                  </a:cubicBezTo>
                  <a:cubicBezTo>
                    <a:pt x="12915" y="206"/>
                    <a:pt x="10963" y="95"/>
                    <a:pt x="9272" y="39"/>
                  </a:cubicBezTo>
                  <a:cubicBezTo>
                    <a:pt x="7580" y="-17"/>
                    <a:pt x="6149" y="-17"/>
                    <a:pt x="5173" y="67"/>
                  </a:cubicBezTo>
                  <a:cubicBezTo>
                    <a:pt x="4197" y="150"/>
                    <a:pt x="3676" y="318"/>
                    <a:pt x="3156" y="681"/>
                  </a:cubicBezTo>
                  <a:cubicBezTo>
                    <a:pt x="2636" y="1043"/>
                    <a:pt x="2115" y="1602"/>
                    <a:pt x="1985" y="2160"/>
                  </a:cubicBezTo>
                  <a:cubicBezTo>
                    <a:pt x="1855" y="2718"/>
                    <a:pt x="2115" y="3276"/>
                    <a:pt x="2245" y="3695"/>
                  </a:cubicBezTo>
                  <a:cubicBezTo>
                    <a:pt x="2375" y="4113"/>
                    <a:pt x="2375" y="4392"/>
                    <a:pt x="2050" y="4867"/>
                  </a:cubicBezTo>
                  <a:cubicBezTo>
                    <a:pt x="1725" y="5341"/>
                    <a:pt x="1074" y="6011"/>
                    <a:pt x="619" y="6932"/>
                  </a:cubicBezTo>
                  <a:cubicBezTo>
                    <a:pt x="163" y="7853"/>
                    <a:pt x="-97" y="9025"/>
                    <a:pt x="33" y="10141"/>
                  </a:cubicBezTo>
                  <a:cubicBezTo>
                    <a:pt x="163" y="11257"/>
                    <a:pt x="684" y="12318"/>
                    <a:pt x="1399" y="13211"/>
                  </a:cubicBezTo>
                  <a:cubicBezTo>
                    <a:pt x="2115" y="14104"/>
                    <a:pt x="3026" y="14830"/>
                    <a:pt x="4457" y="15555"/>
                  </a:cubicBezTo>
                  <a:cubicBezTo>
                    <a:pt x="5889" y="16281"/>
                    <a:pt x="7840" y="17006"/>
                    <a:pt x="9792" y="17425"/>
                  </a:cubicBezTo>
                  <a:cubicBezTo>
                    <a:pt x="11744" y="17843"/>
                    <a:pt x="13696" y="17955"/>
                    <a:pt x="14997" y="17983"/>
                  </a:cubicBezTo>
                  <a:cubicBezTo>
                    <a:pt x="16298" y="18011"/>
                    <a:pt x="16949" y="17955"/>
                    <a:pt x="17339" y="18067"/>
                  </a:cubicBezTo>
                  <a:cubicBezTo>
                    <a:pt x="17729" y="18178"/>
                    <a:pt x="17860" y="18457"/>
                    <a:pt x="17729" y="19071"/>
                  </a:cubicBezTo>
                  <a:cubicBezTo>
                    <a:pt x="17599" y="19685"/>
                    <a:pt x="17209" y="20634"/>
                    <a:pt x="16819" y="215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28" name="線"/>
            <p:cNvSpPr/>
            <p:nvPr/>
          </p:nvSpPr>
          <p:spPr>
            <a:xfrm>
              <a:off x="742369" y="706052"/>
              <a:ext cx="152115" cy="279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509" fill="norm" stroke="1" extrusionOk="0">
                  <a:moveTo>
                    <a:pt x="9900" y="0"/>
                  </a:moveTo>
                  <a:cubicBezTo>
                    <a:pt x="10800" y="1800"/>
                    <a:pt x="11700" y="3600"/>
                    <a:pt x="12300" y="5318"/>
                  </a:cubicBezTo>
                  <a:cubicBezTo>
                    <a:pt x="12900" y="7036"/>
                    <a:pt x="13200" y="8673"/>
                    <a:pt x="13650" y="10227"/>
                  </a:cubicBezTo>
                  <a:cubicBezTo>
                    <a:pt x="14100" y="11782"/>
                    <a:pt x="14700" y="13255"/>
                    <a:pt x="15600" y="13745"/>
                  </a:cubicBezTo>
                  <a:cubicBezTo>
                    <a:pt x="16500" y="14236"/>
                    <a:pt x="17700" y="13745"/>
                    <a:pt x="18750" y="13827"/>
                  </a:cubicBezTo>
                  <a:cubicBezTo>
                    <a:pt x="19800" y="13909"/>
                    <a:pt x="20700" y="14564"/>
                    <a:pt x="21150" y="15300"/>
                  </a:cubicBezTo>
                  <a:cubicBezTo>
                    <a:pt x="21600" y="16036"/>
                    <a:pt x="21600" y="16855"/>
                    <a:pt x="21000" y="17509"/>
                  </a:cubicBezTo>
                  <a:cubicBezTo>
                    <a:pt x="20400" y="18164"/>
                    <a:pt x="19200" y="18655"/>
                    <a:pt x="17850" y="18900"/>
                  </a:cubicBezTo>
                  <a:cubicBezTo>
                    <a:pt x="16500" y="19145"/>
                    <a:pt x="15000" y="19145"/>
                    <a:pt x="13950" y="19555"/>
                  </a:cubicBezTo>
                  <a:cubicBezTo>
                    <a:pt x="12900" y="19964"/>
                    <a:pt x="12300" y="20782"/>
                    <a:pt x="11250" y="21191"/>
                  </a:cubicBezTo>
                  <a:cubicBezTo>
                    <a:pt x="10200" y="21600"/>
                    <a:pt x="8700" y="21600"/>
                    <a:pt x="6750" y="21273"/>
                  </a:cubicBezTo>
                  <a:cubicBezTo>
                    <a:pt x="4800" y="20945"/>
                    <a:pt x="2400" y="20291"/>
                    <a:pt x="0" y="19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29" name="線"/>
            <p:cNvSpPr/>
            <p:nvPr/>
          </p:nvSpPr>
          <p:spPr>
            <a:xfrm>
              <a:off x="761498" y="846329"/>
              <a:ext cx="6378" cy="184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30" name="線"/>
            <p:cNvSpPr/>
            <p:nvPr/>
          </p:nvSpPr>
          <p:spPr>
            <a:xfrm>
              <a:off x="22564" y="68429"/>
              <a:ext cx="120441" cy="44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3" h="21600" fill="norm" stroke="1" extrusionOk="0">
                  <a:moveTo>
                    <a:pt x="993" y="21600"/>
                  </a:moveTo>
                  <a:cubicBezTo>
                    <a:pt x="248" y="16457"/>
                    <a:pt x="-497" y="11314"/>
                    <a:pt x="434" y="7200"/>
                  </a:cubicBezTo>
                  <a:cubicBezTo>
                    <a:pt x="1365" y="3086"/>
                    <a:pt x="3972" y="0"/>
                    <a:pt x="7696" y="0"/>
                  </a:cubicBezTo>
                  <a:cubicBezTo>
                    <a:pt x="11420" y="0"/>
                    <a:pt x="16262" y="3086"/>
                    <a:pt x="21103" y="6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31" name="線"/>
            <p:cNvSpPr/>
            <p:nvPr/>
          </p:nvSpPr>
          <p:spPr>
            <a:xfrm>
              <a:off x="40985" y="-1"/>
              <a:ext cx="76516" cy="237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9353"/>
                  </a:moveTo>
                  <a:cubicBezTo>
                    <a:pt x="4800" y="3953"/>
                    <a:pt x="9600" y="-1447"/>
                    <a:pt x="13200" y="353"/>
                  </a:cubicBezTo>
                  <a:cubicBezTo>
                    <a:pt x="16800" y="2153"/>
                    <a:pt x="19200" y="11153"/>
                    <a:pt x="21600" y="20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32" name="線"/>
            <p:cNvSpPr/>
            <p:nvPr/>
          </p:nvSpPr>
          <p:spPr>
            <a:xfrm>
              <a:off x="219882" y="2119829"/>
              <a:ext cx="619621" cy="691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547" fill="norm" stroke="1" extrusionOk="0">
                  <a:moveTo>
                    <a:pt x="3779" y="19882"/>
                  </a:moveTo>
                  <a:cubicBezTo>
                    <a:pt x="3216" y="19478"/>
                    <a:pt x="2654" y="19074"/>
                    <a:pt x="2120" y="18519"/>
                  </a:cubicBezTo>
                  <a:cubicBezTo>
                    <a:pt x="1585" y="17964"/>
                    <a:pt x="1079" y="17257"/>
                    <a:pt x="713" y="16500"/>
                  </a:cubicBezTo>
                  <a:cubicBezTo>
                    <a:pt x="348" y="15743"/>
                    <a:pt x="123" y="14936"/>
                    <a:pt x="38" y="13775"/>
                  </a:cubicBezTo>
                  <a:cubicBezTo>
                    <a:pt x="-46" y="12614"/>
                    <a:pt x="10" y="11100"/>
                    <a:pt x="207" y="9914"/>
                  </a:cubicBezTo>
                  <a:cubicBezTo>
                    <a:pt x="404" y="8728"/>
                    <a:pt x="742" y="7870"/>
                    <a:pt x="1304" y="6886"/>
                  </a:cubicBezTo>
                  <a:cubicBezTo>
                    <a:pt x="1867" y="5902"/>
                    <a:pt x="2654" y="4792"/>
                    <a:pt x="3498" y="3883"/>
                  </a:cubicBezTo>
                  <a:cubicBezTo>
                    <a:pt x="4342" y="2975"/>
                    <a:pt x="5242" y="2268"/>
                    <a:pt x="6198" y="1663"/>
                  </a:cubicBezTo>
                  <a:cubicBezTo>
                    <a:pt x="7154" y="1057"/>
                    <a:pt x="8166" y="553"/>
                    <a:pt x="9235" y="275"/>
                  </a:cubicBezTo>
                  <a:cubicBezTo>
                    <a:pt x="10304" y="-3"/>
                    <a:pt x="11429" y="-53"/>
                    <a:pt x="12470" y="48"/>
                  </a:cubicBezTo>
                  <a:cubicBezTo>
                    <a:pt x="13510" y="149"/>
                    <a:pt x="14467" y="401"/>
                    <a:pt x="15367" y="855"/>
                  </a:cubicBezTo>
                  <a:cubicBezTo>
                    <a:pt x="16267" y="1310"/>
                    <a:pt x="17110" y="1966"/>
                    <a:pt x="17870" y="2697"/>
                  </a:cubicBezTo>
                  <a:cubicBezTo>
                    <a:pt x="18629" y="3429"/>
                    <a:pt x="19304" y="4237"/>
                    <a:pt x="19838" y="5019"/>
                  </a:cubicBezTo>
                  <a:cubicBezTo>
                    <a:pt x="20373" y="5801"/>
                    <a:pt x="20766" y="6558"/>
                    <a:pt x="21048" y="7593"/>
                  </a:cubicBezTo>
                  <a:cubicBezTo>
                    <a:pt x="21329" y="8627"/>
                    <a:pt x="21498" y="9940"/>
                    <a:pt x="21526" y="11100"/>
                  </a:cubicBezTo>
                  <a:cubicBezTo>
                    <a:pt x="21554" y="12261"/>
                    <a:pt x="21442" y="13270"/>
                    <a:pt x="21104" y="14406"/>
                  </a:cubicBezTo>
                  <a:cubicBezTo>
                    <a:pt x="20767" y="15541"/>
                    <a:pt x="20204" y="16803"/>
                    <a:pt x="19613" y="17787"/>
                  </a:cubicBezTo>
                  <a:cubicBezTo>
                    <a:pt x="19023" y="18771"/>
                    <a:pt x="18404" y="19478"/>
                    <a:pt x="17813" y="20058"/>
                  </a:cubicBezTo>
                  <a:cubicBezTo>
                    <a:pt x="17223" y="20639"/>
                    <a:pt x="16660" y="21093"/>
                    <a:pt x="16098" y="21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33" name="線"/>
            <p:cNvSpPr/>
            <p:nvPr/>
          </p:nvSpPr>
          <p:spPr>
            <a:xfrm>
              <a:off x="255781" y="2767296"/>
              <a:ext cx="189408" cy="217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9" fill="norm" stroke="1" extrusionOk="0">
                  <a:moveTo>
                    <a:pt x="9415" y="0"/>
                  </a:moveTo>
                  <a:cubicBezTo>
                    <a:pt x="8492" y="0"/>
                    <a:pt x="7569" y="0"/>
                    <a:pt x="6646" y="800"/>
                  </a:cubicBezTo>
                  <a:cubicBezTo>
                    <a:pt x="5723" y="1600"/>
                    <a:pt x="4800" y="3200"/>
                    <a:pt x="3692" y="5760"/>
                  </a:cubicBezTo>
                  <a:cubicBezTo>
                    <a:pt x="2585" y="8320"/>
                    <a:pt x="1292" y="11840"/>
                    <a:pt x="646" y="14000"/>
                  </a:cubicBezTo>
                  <a:cubicBezTo>
                    <a:pt x="0" y="16160"/>
                    <a:pt x="0" y="16960"/>
                    <a:pt x="0" y="17760"/>
                  </a:cubicBezTo>
                  <a:cubicBezTo>
                    <a:pt x="0" y="18560"/>
                    <a:pt x="0" y="19360"/>
                    <a:pt x="923" y="20080"/>
                  </a:cubicBezTo>
                  <a:cubicBezTo>
                    <a:pt x="1846" y="20800"/>
                    <a:pt x="3692" y="21440"/>
                    <a:pt x="5815" y="21520"/>
                  </a:cubicBezTo>
                  <a:cubicBezTo>
                    <a:pt x="7938" y="21600"/>
                    <a:pt x="10338" y="21120"/>
                    <a:pt x="12277" y="20400"/>
                  </a:cubicBezTo>
                  <a:cubicBezTo>
                    <a:pt x="14215" y="19680"/>
                    <a:pt x="15692" y="18720"/>
                    <a:pt x="17169" y="17760"/>
                  </a:cubicBezTo>
                  <a:cubicBezTo>
                    <a:pt x="18646" y="16800"/>
                    <a:pt x="20123" y="15840"/>
                    <a:pt x="21600" y="14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34" name="線"/>
            <p:cNvSpPr/>
            <p:nvPr/>
          </p:nvSpPr>
          <p:spPr>
            <a:xfrm>
              <a:off x="508324" y="2811006"/>
              <a:ext cx="184553" cy="200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4" fill="norm" stroke="1" extrusionOk="0">
                  <a:moveTo>
                    <a:pt x="21600" y="0"/>
                  </a:moveTo>
                  <a:cubicBezTo>
                    <a:pt x="21032" y="691"/>
                    <a:pt x="20463" y="1382"/>
                    <a:pt x="20274" y="3456"/>
                  </a:cubicBezTo>
                  <a:cubicBezTo>
                    <a:pt x="20084" y="5530"/>
                    <a:pt x="20274" y="8986"/>
                    <a:pt x="19895" y="12010"/>
                  </a:cubicBezTo>
                  <a:cubicBezTo>
                    <a:pt x="19516" y="15034"/>
                    <a:pt x="18568" y="17626"/>
                    <a:pt x="17242" y="19267"/>
                  </a:cubicBezTo>
                  <a:cubicBezTo>
                    <a:pt x="15916" y="20909"/>
                    <a:pt x="14211" y="21600"/>
                    <a:pt x="11842" y="21341"/>
                  </a:cubicBezTo>
                  <a:cubicBezTo>
                    <a:pt x="9474" y="21082"/>
                    <a:pt x="6442" y="19872"/>
                    <a:pt x="4358" y="18230"/>
                  </a:cubicBezTo>
                  <a:cubicBezTo>
                    <a:pt x="2274" y="16589"/>
                    <a:pt x="1137" y="14515"/>
                    <a:pt x="0" y="12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35" name="線"/>
            <p:cNvSpPr/>
            <p:nvPr/>
          </p:nvSpPr>
          <p:spPr>
            <a:xfrm>
              <a:off x="423536" y="2740724"/>
              <a:ext cx="104216" cy="162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264" fill="norm" stroke="1" extrusionOk="0">
                  <a:moveTo>
                    <a:pt x="5441" y="21264"/>
                  </a:moveTo>
                  <a:cubicBezTo>
                    <a:pt x="3780" y="20629"/>
                    <a:pt x="2118" y="19993"/>
                    <a:pt x="1121" y="17558"/>
                  </a:cubicBezTo>
                  <a:cubicBezTo>
                    <a:pt x="124" y="15123"/>
                    <a:pt x="-208" y="10888"/>
                    <a:pt x="124" y="8240"/>
                  </a:cubicBezTo>
                  <a:cubicBezTo>
                    <a:pt x="457" y="5593"/>
                    <a:pt x="1453" y="4535"/>
                    <a:pt x="2450" y="3582"/>
                  </a:cubicBezTo>
                  <a:cubicBezTo>
                    <a:pt x="3447" y="2629"/>
                    <a:pt x="4444" y="1782"/>
                    <a:pt x="5109" y="1888"/>
                  </a:cubicBezTo>
                  <a:cubicBezTo>
                    <a:pt x="5774" y="1993"/>
                    <a:pt x="6106" y="3052"/>
                    <a:pt x="6272" y="4111"/>
                  </a:cubicBezTo>
                  <a:cubicBezTo>
                    <a:pt x="6438" y="5170"/>
                    <a:pt x="6438" y="6229"/>
                    <a:pt x="6604" y="6229"/>
                  </a:cubicBezTo>
                  <a:cubicBezTo>
                    <a:pt x="6770" y="6229"/>
                    <a:pt x="7103" y="5170"/>
                    <a:pt x="7435" y="4111"/>
                  </a:cubicBezTo>
                  <a:cubicBezTo>
                    <a:pt x="7767" y="3052"/>
                    <a:pt x="8100" y="1993"/>
                    <a:pt x="8930" y="1146"/>
                  </a:cubicBezTo>
                  <a:cubicBezTo>
                    <a:pt x="9761" y="299"/>
                    <a:pt x="11090" y="-336"/>
                    <a:pt x="11921" y="193"/>
                  </a:cubicBezTo>
                  <a:cubicBezTo>
                    <a:pt x="12752" y="723"/>
                    <a:pt x="13084" y="2417"/>
                    <a:pt x="13915" y="2840"/>
                  </a:cubicBezTo>
                  <a:cubicBezTo>
                    <a:pt x="14746" y="3264"/>
                    <a:pt x="16075" y="2417"/>
                    <a:pt x="17404" y="2311"/>
                  </a:cubicBezTo>
                  <a:cubicBezTo>
                    <a:pt x="18733" y="2205"/>
                    <a:pt x="20063" y="2840"/>
                    <a:pt x="20727" y="3899"/>
                  </a:cubicBezTo>
                  <a:cubicBezTo>
                    <a:pt x="21392" y="4958"/>
                    <a:pt x="21392" y="6440"/>
                    <a:pt x="21392" y="79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36" name="線"/>
            <p:cNvSpPr/>
            <p:nvPr/>
          </p:nvSpPr>
          <p:spPr>
            <a:xfrm>
              <a:off x="518037" y="2811727"/>
              <a:ext cx="42878" cy="106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454" fill="norm" stroke="1" extrusionOk="0">
                  <a:moveTo>
                    <a:pt x="7200" y="6727"/>
                  </a:moveTo>
                  <a:cubicBezTo>
                    <a:pt x="6400" y="5090"/>
                    <a:pt x="5600" y="3454"/>
                    <a:pt x="6800" y="2145"/>
                  </a:cubicBezTo>
                  <a:cubicBezTo>
                    <a:pt x="8000" y="836"/>
                    <a:pt x="11200" y="-146"/>
                    <a:pt x="14000" y="18"/>
                  </a:cubicBezTo>
                  <a:cubicBezTo>
                    <a:pt x="16800" y="181"/>
                    <a:pt x="19200" y="1490"/>
                    <a:pt x="20400" y="2963"/>
                  </a:cubicBezTo>
                  <a:cubicBezTo>
                    <a:pt x="21600" y="4436"/>
                    <a:pt x="21600" y="6072"/>
                    <a:pt x="19200" y="7218"/>
                  </a:cubicBezTo>
                  <a:cubicBezTo>
                    <a:pt x="16800" y="8363"/>
                    <a:pt x="12000" y="9018"/>
                    <a:pt x="11600" y="9509"/>
                  </a:cubicBezTo>
                  <a:cubicBezTo>
                    <a:pt x="11200" y="9999"/>
                    <a:pt x="15200" y="10327"/>
                    <a:pt x="17200" y="11309"/>
                  </a:cubicBezTo>
                  <a:cubicBezTo>
                    <a:pt x="19200" y="12290"/>
                    <a:pt x="19200" y="13927"/>
                    <a:pt x="18800" y="15563"/>
                  </a:cubicBezTo>
                  <a:cubicBezTo>
                    <a:pt x="18400" y="17200"/>
                    <a:pt x="17600" y="18836"/>
                    <a:pt x="14400" y="19818"/>
                  </a:cubicBezTo>
                  <a:cubicBezTo>
                    <a:pt x="11200" y="20799"/>
                    <a:pt x="5600" y="21127"/>
                    <a:pt x="0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37" name="線"/>
            <p:cNvSpPr/>
            <p:nvPr/>
          </p:nvSpPr>
          <p:spPr>
            <a:xfrm>
              <a:off x="401921" y="2310775"/>
              <a:ext cx="72408" cy="49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0736" fill="norm" stroke="1" extrusionOk="0">
                  <a:moveTo>
                    <a:pt x="1309" y="0"/>
                  </a:moveTo>
                  <a:cubicBezTo>
                    <a:pt x="829" y="3375"/>
                    <a:pt x="349" y="6750"/>
                    <a:pt x="109" y="10125"/>
                  </a:cubicBezTo>
                  <a:cubicBezTo>
                    <a:pt x="-131" y="13500"/>
                    <a:pt x="-131" y="16875"/>
                    <a:pt x="1789" y="18900"/>
                  </a:cubicBezTo>
                  <a:cubicBezTo>
                    <a:pt x="3709" y="20925"/>
                    <a:pt x="7549" y="21600"/>
                    <a:pt x="11149" y="19238"/>
                  </a:cubicBezTo>
                  <a:cubicBezTo>
                    <a:pt x="14749" y="16875"/>
                    <a:pt x="18109" y="11475"/>
                    <a:pt x="21469" y="6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38" name="線"/>
            <p:cNvSpPr/>
            <p:nvPr/>
          </p:nvSpPr>
          <p:spPr>
            <a:xfrm>
              <a:off x="537464" y="2349628"/>
              <a:ext cx="72850" cy="39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7" fill="norm" stroke="1" extrusionOk="0">
                  <a:moveTo>
                    <a:pt x="0" y="0"/>
                  </a:moveTo>
                  <a:cubicBezTo>
                    <a:pt x="0" y="4320"/>
                    <a:pt x="0" y="8640"/>
                    <a:pt x="720" y="12960"/>
                  </a:cubicBezTo>
                  <a:cubicBezTo>
                    <a:pt x="1440" y="17280"/>
                    <a:pt x="2880" y="21600"/>
                    <a:pt x="6480" y="20736"/>
                  </a:cubicBezTo>
                  <a:cubicBezTo>
                    <a:pt x="10080" y="19872"/>
                    <a:pt x="15840" y="13824"/>
                    <a:pt x="21600" y="77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39" name="線"/>
            <p:cNvSpPr/>
            <p:nvPr/>
          </p:nvSpPr>
          <p:spPr>
            <a:xfrm>
              <a:off x="401479" y="2461330"/>
              <a:ext cx="145699" cy="83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3" fill="norm" stroke="1" extrusionOk="0">
                  <a:moveTo>
                    <a:pt x="0" y="0"/>
                  </a:moveTo>
                  <a:cubicBezTo>
                    <a:pt x="1200" y="6928"/>
                    <a:pt x="2400" y="13857"/>
                    <a:pt x="4800" y="17525"/>
                  </a:cubicBezTo>
                  <a:cubicBezTo>
                    <a:pt x="7200" y="21192"/>
                    <a:pt x="10800" y="21600"/>
                    <a:pt x="13560" y="20581"/>
                  </a:cubicBezTo>
                  <a:cubicBezTo>
                    <a:pt x="16320" y="19562"/>
                    <a:pt x="18240" y="17117"/>
                    <a:pt x="19440" y="13449"/>
                  </a:cubicBezTo>
                  <a:cubicBezTo>
                    <a:pt x="20640" y="9781"/>
                    <a:pt x="21120" y="48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40" name="線"/>
            <p:cNvSpPr/>
            <p:nvPr/>
          </p:nvSpPr>
          <p:spPr>
            <a:xfrm>
              <a:off x="0" y="2527511"/>
              <a:ext cx="128201" cy="278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490" fill="norm" stroke="1" extrusionOk="0">
                  <a:moveTo>
                    <a:pt x="14310" y="21490"/>
                  </a:moveTo>
                  <a:cubicBezTo>
                    <a:pt x="10530" y="18868"/>
                    <a:pt x="6750" y="16246"/>
                    <a:pt x="4455" y="13749"/>
                  </a:cubicBezTo>
                  <a:cubicBezTo>
                    <a:pt x="2160" y="11252"/>
                    <a:pt x="1350" y="8880"/>
                    <a:pt x="810" y="7381"/>
                  </a:cubicBezTo>
                  <a:cubicBezTo>
                    <a:pt x="270" y="5883"/>
                    <a:pt x="0" y="5259"/>
                    <a:pt x="0" y="4635"/>
                  </a:cubicBezTo>
                  <a:cubicBezTo>
                    <a:pt x="0" y="4010"/>
                    <a:pt x="270" y="3386"/>
                    <a:pt x="1620" y="3136"/>
                  </a:cubicBezTo>
                  <a:cubicBezTo>
                    <a:pt x="2970" y="2887"/>
                    <a:pt x="5400" y="3011"/>
                    <a:pt x="7020" y="3448"/>
                  </a:cubicBezTo>
                  <a:cubicBezTo>
                    <a:pt x="8640" y="3885"/>
                    <a:pt x="9450" y="4635"/>
                    <a:pt x="9990" y="5321"/>
                  </a:cubicBezTo>
                  <a:cubicBezTo>
                    <a:pt x="10530" y="6008"/>
                    <a:pt x="10800" y="6632"/>
                    <a:pt x="10800" y="6632"/>
                  </a:cubicBezTo>
                  <a:cubicBezTo>
                    <a:pt x="10800" y="6632"/>
                    <a:pt x="10530" y="6008"/>
                    <a:pt x="10395" y="5009"/>
                  </a:cubicBezTo>
                  <a:cubicBezTo>
                    <a:pt x="10260" y="4010"/>
                    <a:pt x="10260" y="2637"/>
                    <a:pt x="10665" y="1700"/>
                  </a:cubicBezTo>
                  <a:cubicBezTo>
                    <a:pt x="11070" y="764"/>
                    <a:pt x="11880" y="265"/>
                    <a:pt x="12960" y="77"/>
                  </a:cubicBezTo>
                  <a:cubicBezTo>
                    <a:pt x="14040" y="-110"/>
                    <a:pt x="15390" y="15"/>
                    <a:pt x="16875" y="764"/>
                  </a:cubicBezTo>
                  <a:cubicBezTo>
                    <a:pt x="18360" y="1513"/>
                    <a:pt x="19980" y="2887"/>
                    <a:pt x="20790" y="4822"/>
                  </a:cubicBezTo>
                  <a:cubicBezTo>
                    <a:pt x="21600" y="6757"/>
                    <a:pt x="21600" y="9254"/>
                    <a:pt x="20655" y="11502"/>
                  </a:cubicBezTo>
                  <a:cubicBezTo>
                    <a:pt x="19710" y="13749"/>
                    <a:pt x="17820" y="15747"/>
                    <a:pt x="17010" y="17058"/>
                  </a:cubicBezTo>
                  <a:cubicBezTo>
                    <a:pt x="16200" y="18369"/>
                    <a:pt x="16470" y="18993"/>
                    <a:pt x="16740" y="196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41" name="線"/>
            <p:cNvSpPr/>
            <p:nvPr/>
          </p:nvSpPr>
          <p:spPr>
            <a:xfrm>
              <a:off x="768962" y="1924606"/>
              <a:ext cx="125648" cy="235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532" fill="norm" stroke="1" extrusionOk="0">
                  <a:moveTo>
                    <a:pt x="7754" y="20201"/>
                  </a:moveTo>
                  <a:cubicBezTo>
                    <a:pt x="6369" y="19905"/>
                    <a:pt x="4985" y="19609"/>
                    <a:pt x="3877" y="18425"/>
                  </a:cubicBezTo>
                  <a:cubicBezTo>
                    <a:pt x="2769" y="17242"/>
                    <a:pt x="1938" y="15170"/>
                    <a:pt x="1246" y="12581"/>
                  </a:cubicBezTo>
                  <a:cubicBezTo>
                    <a:pt x="554" y="9992"/>
                    <a:pt x="0" y="6885"/>
                    <a:pt x="0" y="4962"/>
                  </a:cubicBezTo>
                  <a:cubicBezTo>
                    <a:pt x="0" y="3039"/>
                    <a:pt x="554" y="2299"/>
                    <a:pt x="1246" y="1559"/>
                  </a:cubicBezTo>
                  <a:cubicBezTo>
                    <a:pt x="1938" y="820"/>
                    <a:pt x="2769" y="80"/>
                    <a:pt x="3877" y="6"/>
                  </a:cubicBezTo>
                  <a:cubicBezTo>
                    <a:pt x="4985" y="-68"/>
                    <a:pt x="6369" y="524"/>
                    <a:pt x="7338" y="1190"/>
                  </a:cubicBezTo>
                  <a:cubicBezTo>
                    <a:pt x="8308" y="1855"/>
                    <a:pt x="8862" y="2595"/>
                    <a:pt x="9415" y="3409"/>
                  </a:cubicBezTo>
                  <a:cubicBezTo>
                    <a:pt x="9969" y="4222"/>
                    <a:pt x="10523" y="5110"/>
                    <a:pt x="10800" y="5184"/>
                  </a:cubicBezTo>
                  <a:cubicBezTo>
                    <a:pt x="11077" y="5258"/>
                    <a:pt x="11077" y="4518"/>
                    <a:pt x="11215" y="3779"/>
                  </a:cubicBezTo>
                  <a:cubicBezTo>
                    <a:pt x="11354" y="3039"/>
                    <a:pt x="11631" y="2299"/>
                    <a:pt x="12323" y="1707"/>
                  </a:cubicBezTo>
                  <a:cubicBezTo>
                    <a:pt x="13015" y="1116"/>
                    <a:pt x="14123" y="672"/>
                    <a:pt x="15508" y="376"/>
                  </a:cubicBezTo>
                  <a:cubicBezTo>
                    <a:pt x="16892" y="80"/>
                    <a:pt x="18554" y="-68"/>
                    <a:pt x="19662" y="228"/>
                  </a:cubicBezTo>
                  <a:cubicBezTo>
                    <a:pt x="20769" y="524"/>
                    <a:pt x="21323" y="1264"/>
                    <a:pt x="21462" y="2891"/>
                  </a:cubicBezTo>
                  <a:cubicBezTo>
                    <a:pt x="21600" y="4518"/>
                    <a:pt x="21323" y="7033"/>
                    <a:pt x="19800" y="9770"/>
                  </a:cubicBezTo>
                  <a:cubicBezTo>
                    <a:pt x="18277" y="12507"/>
                    <a:pt x="15508" y="15466"/>
                    <a:pt x="13015" y="17464"/>
                  </a:cubicBezTo>
                  <a:cubicBezTo>
                    <a:pt x="10523" y="19461"/>
                    <a:pt x="8308" y="20496"/>
                    <a:pt x="6092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</p:grpSp>
      <p:sp>
        <p:nvSpPr>
          <p:cNvPr id="243" name="矢印"/>
          <p:cNvSpPr/>
          <p:nvPr/>
        </p:nvSpPr>
        <p:spPr>
          <a:xfrm>
            <a:off x="5800367" y="4533664"/>
            <a:ext cx="662790" cy="1277705"/>
          </a:xfrm>
          <a:prstGeom prst="rightArrow">
            <a:avLst>
              <a:gd name="adj1" fmla="val 29178"/>
              <a:gd name="adj2" fmla="val 61644"/>
            </a:avLst>
          </a:prstGeom>
          <a:solidFill>
            <a:schemeClr val="accent5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四角形"/>
          <p:cNvSpPr/>
          <p:nvPr/>
        </p:nvSpPr>
        <p:spPr>
          <a:xfrm>
            <a:off x="262455" y="7317546"/>
            <a:ext cx="12479890" cy="2176746"/>
          </a:xfrm>
          <a:prstGeom prst="rect">
            <a:avLst/>
          </a:prstGeom>
          <a:solidFill>
            <a:srgbClr val="D6D5D5">
              <a:alpha val="15805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</a:p>
        </p:txBody>
      </p:sp>
      <p:sp>
        <p:nvSpPr>
          <p:cNvPr id="246" name="四角形"/>
          <p:cNvSpPr/>
          <p:nvPr/>
        </p:nvSpPr>
        <p:spPr>
          <a:xfrm>
            <a:off x="262455" y="745594"/>
            <a:ext cx="12479890" cy="6348398"/>
          </a:xfrm>
          <a:prstGeom prst="rect">
            <a:avLst/>
          </a:prstGeom>
          <a:solidFill>
            <a:srgbClr val="D6D5D5">
              <a:alpha val="15805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</a:p>
        </p:txBody>
      </p:sp>
      <p:sp>
        <p:nvSpPr>
          <p:cNvPr id="247" name="④目標達成に必要な事"/>
          <p:cNvSpPr txBox="1"/>
          <p:nvPr/>
        </p:nvSpPr>
        <p:spPr>
          <a:xfrm>
            <a:off x="330380" y="787399"/>
            <a:ext cx="5511441" cy="1092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2000">
                <a:solidFill>
                  <a:schemeClr val="accent5"/>
                </a:solidFill>
                <a:latin typeface="ヒラギノ角ゴ StdN"/>
                <a:ea typeface="ヒラギノ角ゴ StdN"/>
                <a:cs typeface="ヒラギノ角ゴ StdN"/>
                <a:sym typeface="ヒラギノ角ゴ StdN"/>
              </a:defRPr>
            </a:pPr>
            <a:r>
              <a:t>④目標達成に必要な事</a:t>
            </a:r>
          </a:p>
          <a:p>
            <a:pPr algn="l">
              <a:defRPr sz="1600">
                <a:latin typeface="メイリオ"/>
                <a:ea typeface="メイリオ"/>
                <a:cs typeface="メイリオ"/>
                <a:sym typeface="メイリオ"/>
              </a:defRPr>
            </a:pPr>
          </a:p>
        </p:txBody>
      </p:sp>
      <p:sp>
        <p:nvSpPr>
          <p:cNvPr id="248" name="具体的に何をすれば目標が達成（実現）するのか考えよう！"/>
          <p:cNvSpPr txBox="1"/>
          <p:nvPr/>
        </p:nvSpPr>
        <p:spPr>
          <a:xfrm>
            <a:off x="2330449" y="253945"/>
            <a:ext cx="8343901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メイリオ"/>
                <a:ea typeface="メイリオ"/>
                <a:cs typeface="メイリオ"/>
                <a:sym typeface="メイリオ"/>
              </a:defRPr>
            </a:lvl1pPr>
          </a:lstStyle>
          <a:p>
            <a:pPr/>
            <a:r>
              <a:t>具体的に何をすれば目標が達成（実現）するのか考えよう！</a:t>
            </a:r>
          </a:p>
        </p:txBody>
      </p:sp>
      <p:sp>
        <p:nvSpPr>
          <p:cNvPr id="249" name="⑤行動計画＆想定目標"/>
          <p:cNvSpPr txBox="1"/>
          <p:nvPr/>
        </p:nvSpPr>
        <p:spPr>
          <a:xfrm>
            <a:off x="308485" y="7478819"/>
            <a:ext cx="2654301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000">
                <a:solidFill>
                  <a:schemeClr val="accent5"/>
                </a:solidFill>
                <a:latin typeface="ヒラギノ角ゴ StdN"/>
                <a:ea typeface="ヒラギノ角ゴ StdN"/>
                <a:cs typeface="ヒラギノ角ゴ StdN"/>
                <a:sym typeface="ヒラギノ角ゴ StdN"/>
              </a:defRPr>
            </a:lvl1pPr>
          </a:lstStyle>
          <a:p>
            <a:pPr/>
            <a:r>
              <a:t>⑤行動計画＆想定目標</a:t>
            </a:r>
          </a:p>
        </p:txBody>
      </p:sp>
      <p:sp>
        <p:nvSpPr>
          <p:cNvPr id="250" name="目標達成の為にどんな行動をする？"/>
          <p:cNvSpPr txBox="1"/>
          <p:nvPr/>
        </p:nvSpPr>
        <p:spPr>
          <a:xfrm>
            <a:off x="3625850" y="7453419"/>
            <a:ext cx="3365500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600">
                <a:latin typeface="メイリオ"/>
                <a:ea typeface="メイリオ"/>
                <a:cs typeface="メイリオ"/>
                <a:sym typeface="メイリオ"/>
              </a:defRPr>
            </a:lvl1pPr>
          </a:lstStyle>
          <a:p>
            <a:pPr/>
            <a:r>
              <a:t>目標達成の為にどんな行動をする？</a:t>
            </a:r>
          </a:p>
        </p:txBody>
      </p:sp>
      <p:sp>
        <p:nvSpPr>
          <p:cNvPr id="251" name="その行動の想定（期待）している成果は？"/>
          <p:cNvSpPr txBox="1"/>
          <p:nvPr/>
        </p:nvSpPr>
        <p:spPr>
          <a:xfrm>
            <a:off x="8032750" y="7453419"/>
            <a:ext cx="3975100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600">
                <a:latin typeface="メイリオ"/>
                <a:ea typeface="メイリオ"/>
                <a:cs typeface="メイリオ"/>
                <a:sym typeface="メイリオ"/>
              </a:defRPr>
            </a:lvl1pPr>
          </a:lstStyle>
          <a:p>
            <a:pPr/>
            <a:r>
              <a:t>その行動の想定（期待）している成果は？</a:t>
            </a:r>
          </a:p>
        </p:txBody>
      </p:sp>
      <p:sp>
        <p:nvSpPr>
          <p:cNvPr id="252" name="矢印"/>
          <p:cNvSpPr/>
          <p:nvPr/>
        </p:nvSpPr>
        <p:spPr>
          <a:xfrm rot="5400000">
            <a:off x="6299199" y="6579559"/>
            <a:ext cx="406401" cy="1277705"/>
          </a:xfrm>
          <a:prstGeom prst="rightArrow">
            <a:avLst>
              <a:gd name="adj1" fmla="val 28658"/>
              <a:gd name="adj2" fmla="val 71799"/>
            </a:avLst>
          </a:prstGeom>
          <a:solidFill>
            <a:schemeClr val="accent5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</a:p>
        </p:txBody>
      </p:sp>
      <p:sp>
        <p:nvSpPr>
          <p:cNvPr id="253" name="何が邪魔をしている？またはどうすれば達成出来る？"/>
          <p:cNvSpPr txBox="1"/>
          <p:nvPr/>
        </p:nvSpPr>
        <p:spPr>
          <a:xfrm>
            <a:off x="3244850" y="795592"/>
            <a:ext cx="4991100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600">
                <a:latin typeface="メイリオ"/>
                <a:ea typeface="メイリオ"/>
                <a:cs typeface="メイリオ"/>
                <a:sym typeface="メイリオ"/>
              </a:defRPr>
            </a:lvl1pPr>
          </a:lstStyle>
          <a:p>
            <a:pPr/>
            <a:r>
              <a:t>何が邪魔をしている？またはどうすれば達成出来る？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5" name="表"/>
          <p:cNvGraphicFramePr/>
          <p:nvPr/>
        </p:nvGraphicFramePr>
        <p:xfrm>
          <a:off x="463857" y="1074542"/>
          <a:ext cx="12219190" cy="8428445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{C7B018BB-80A7-4F77-B60F-C8B233D01FF8}</a:tableStyleId>
              </a:tblPr>
              <a:tblGrid>
                <a:gridCol w="3045272"/>
                <a:gridCol w="3045272"/>
                <a:gridCol w="3045272"/>
                <a:gridCol w="3045272"/>
              </a:tblGrid>
              <a:tr h="1394750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ヒラギノ角ゴ ProN W3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ヒラギノ角ゴ ProN W3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ヒラギノ角ゴ ProN W3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ヒラギノ角ゴ ProN W3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248770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ヒラギノ角ゴ ProN W3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ヒラギノ角ゴ ProN W3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ヒラギノ角ゴ ProN W3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ヒラギノ角ゴ ProN W3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852935">
                <a:tc gridSpan="2">
                  <a:txBody>
                    <a:bodyPr/>
                    <a:lstStyle/>
                    <a:p>
                      <a:pPr defTabSz="914400">
                        <a:defRPr sz="2200">
                          <a:sym typeface="ヒラギノ角ゴ ProN W3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defTabSz="914400">
                        <a:defRPr sz="2200">
                          <a:sym typeface="ヒラギノ角ゴ ProN W3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893886">
                <a:tc gridSpan="2">
                  <a:txBody>
                    <a:bodyPr/>
                    <a:lstStyle/>
                    <a:p>
                      <a:pPr defTabSz="914400">
                        <a:defRPr sz="2200">
                          <a:sym typeface="ヒラギノ角ゴ ProN W3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defTabSz="914400">
                        <a:defRPr sz="2200">
                          <a:sym typeface="ヒラギノ角ゴ ProN W3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</a:tbl>
          </a:graphicData>
        </a:graphic>
      </p:graphicFrame>
      <p:sp>
        <p:nvSpPr>
          <p:cNvPr id="256" name="目標（得たい成果） と その理由"/>
          <p:cNvSpPr txBox="1"/>
          <p:nvPr/>
        </p:nvSpPr>
        <p:spPr>
          <a:xfrm>
            <a:off x="1211765" y="1205887"/>
            <a:ext cx="2171701" cy="787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800">
                <a:latin typeface="メイリオ"/>
                <a:ea typeface="メイリオ"/>
                <a:cs typeface="メイリオ"/>
                <a:sym typeface="メイリオ"/>
              </a:defRPr>
            </a:pPr>
            <a:r>
              <a:t>目標（得たい成果）</a:t>
            </a:r>
            <a:br/>
            <a:r>
              <a:t>と その理由</a:t>
            </a:r>
          </a:p>
        </p:txBody>
      </p:sp>
      <p:sp>
        <p:nvSpPr>
          <p:cNvPr id="257" name="そのために必要な事"/>
          <p:cNvSpPr txBox="1"/>
          <p:nvPr/>
        </p:nvSpPr>
        <p:spPr>
          <a:xfrm>
            <a:off x="4124561" y="1358287"/>
            <a:ext cx="2286001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900">
                <a:latin typeface="メイリオ"/>
                <a:ea typeface="メイリオ"/>
                <a:cs typeface="メイリオ"/>
                <a:sym typeface="メイリオ"/>
              </a:defRPr>
            </a:lvl1pPr>
          </a:lstStyle>
          <a:p>
            <a:pPr/>
            <a:r>
              <a:t>そのために必要な事</a:t>
            </a:r>
          </a:p>
        </p:txBody>
      </p:sp>
      <p:sp>
        <p:nvSpPr>
          <p:cNvPr id="258" name="具体的な行動計画 と期待している成果"/>
          <p:cNvSpPr txBox="1"/>
          <p:nvPr/>
        </p:nvSpPr>
        <p:spPr>
          <a:xfrm>
            <a:off x="7432050" y="1205887"/>
            <a:ext cx="2171701" cy="787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800">
                <a:latin typeface="メイリオ"/>
                <a:ea typeface="メイリオ"/>
                <a:cs typeface="メイリオ"/>
                <a:sym typeface="メイリオ"/>
              </a:defRPr>
            </a:pPr>
            <a:r>
              <a:t>具体的な行動計画</a:t>
            </a:r>
            <a:br/>
            <a:r>
              <a:t>と期待している成果</a:t>
            </a:r>
          </a:p>
        </p:txBody>
      </p:sp>
      <p:sp>
        <p:nvSpPr>
          <p:cNvPr id="259" name="振り返り＆改善案 （行動の結果）"/>
          <p:cNvSpPr txBox="1"/>
          <p:nvPr/>
        </p:nvSpPr>
        <p:spPr>
          <a:xfrm>
            <a:off x="10515303" y="1205887"/>
            <a:ext cx="1943101" cy="787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800">
                <a:latin typeface="メイリオ"/>
                <a:ea typeface="メイリオ"/>
                <a:cs typeface="メイリオ"/>
                <a:sym typeface="メイリオ"/>
              </a:defRPr>
            </a:pPr>
            <a:r>
              <a:t>振り返り＆改善案</a:t>
            </a:r>
            <a:br/>
            <a:r>
              <a:t>（行動の結果）</a:t>
            </a:r>
          </a:p>
        </p:txBody>
      </p:sp>
      <p:sp>
        <p:nvSpPr>
          <p:cNvPr id="260" name="行動できた時のご褒美は？"/>
          <p:cNvSpPr txBox="1"/>
          <p:nvPr/>
        </p:nvSpPr>
        <p:spPr>
          <a:xfrm>
            <a:off x="3363494" y="7842862"/>
            <a:ext cx="2857501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>
                <a:latin typeface="メイリオ"/>
                <a:ea typeface="メイリオ"/>
                <a:cs typeface="メイリオ"/>
                <a:sym typeface="メイリオ"/>
              </a:defRPr>
            </a:lvl1pPr>
          </a:lstStyle>
          <a:p>
            <a:pPr/>
            <a:r>
              <a:t>行動できた時のご褒美は？</a:t>
            </a:r>
          </a:p>
        </p:txBody>
      </p:sp>
      <p:sp>
        <p:nvSpPr>
          <p:cNvPr id="261" name="目標が達成出来た時のご褒美は？"/>
          <p:cNvSpPr txBox="1"/>
          <p:nvPr/>
        </p:nvSpPr>
        <p:spPr>
          <a:xfrm>
            <a:off x="8937848" y="7842862"/>
            <a:ext cx="3543301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>
                <a:latin typeface="メイリオ"/>
                <a:ea typeface="メイリオ"/>
                <a:cs typeface="メイリオ"/>
                <a:sym typeface="メイリオ"/>
              </a:defRPr>
            </a:lvl1pPr>
          </a:lstStyle>
          <a:p>
            <a:pPr/>
            <a:r>
              <a:t>目標が達成出来た時のご褒美は？</a:t>
            </a:r>
          </a:p>
        </p:txBody>
      </p:sp>
      <p:grpSp>
        <p:nvGrpSpPr>
          <p:cNvPr id="302" name="描画"/>
          <p:cNvGrpSpPr/>
          <p:nvPr/>
        </p:nvGrpSpPr>
        <p:grpSpPr>
          <a:xfrm>
            <a:off x="606303" y="1127914"/>
            <a:ext cx="6932585" cy="1299605"/>
            <a:chOff x="0" y="0"/>
            <a:chExt cx="6932583" cy="1299603"/>
          </a:xfrm>
        </p:grpSpPr>
        <p:sp>
          <p:nvSpPr>
            <p:cNvPr id="262" name="線"/>
            <p:cNvSpPr/>
            <p:nvPr/>
          </p:nvSpPr>
          <p:spPr>
            <a:xfrm>
              <a:off x="0" y="585357"/>
              <a:ext cx="640447" cy="559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376" fill="norm" stroke="1" extrusionOk="0">
                  <a:moveTo>
                    <a:pt x="6803" y="21171"/>
                  </a:moveTo>
                  <a:cubicBezTo>
                    <a:pt x="6413" y="21349"/>
                    <a:pt x="6023" y="21527"/>
                    <a:pt x="5283" y="21171"/>
                  </a:cubicBezTo>
                  <a:cubicBezTo>
                    <a:pt x="4542" y="20816"/>
                    <a:pt x="3450" y="19927"/>
                    <a:pt x="2553" y="18727"/>
                  </a:cubicBezTo>
                  <a:cubicBezTo>
                    <a:pt x="1657" y="17527"/>
                    <a:pt x="955" y="16016"/>
                    <a:pt x="526" y="14371"/>
                  </a:cubicBezTo>
                  <a:cubicBezTo>
                    <a:pt x="97" y="12727"/>
                    <a:pt x="-59" y="10949"/>
                    <a:pt x="19" y="9483"/>
                  </a:cubicBezTo>
                  <a:cubicBezTo>
                    <a:pt x="97" y="8016"/>
                    <a:pt x="409" y="6860"/>
                    <a:pt x="1111" y="5616"/>
                  </a:cubicBezTo>
                  <a:cubicBezTo>
                    <a:pt x="1812" y="4371"/>
                    <a:pt x="2904" y="3038"/>
                    <a:pt x="3996" y="2105"/>
                  </a:cubicBezTo>
                  <a:cubicBezTo>
                    <a:pt x="5088" y="1171"/>
                    <a:pt x="6179" y="638"/>
                    <a:pt x="7505" y="327"/>
                  </a:cubicBezTo>
                  <a:cubicBezTo>
                    <a:pt x="8831" y="16"/>
                    <a:pt x="10390" y="-73"/>
                    <a:pt x="11794" y="60"/>
                  </a:cubicBezTo>
                  <a:cubicBezTo>
                    <a:pt x="13197" y="194"/>
                    <a:pt x="14445" y="549"/>
                    <a:pt x="15576" y="1127"/>
                  </a:cubicBezTo>
                  <a:cubicBezTo>
                    <a:pt x="16706" y="1705"/>
                    <a:pt x="17720" y="2505"/>
                    <a:pt x="18617" y="3616"/>
                  </a:cubicBezTo>
                  <a:cubicBezTo>
                    <a:pt x="19514" y="4727"/>
                    <a:pt x="20293" y="6149"/>
                    <a:pt x="20800" y="7527"/>
                  </a:cubicBezTo>
                  <a:cubicBezTo>
                    <a:pt x="21307" y="8905"/>
                    <a:pt x="21541" y="10238"/>
                    <a:pt x="21463" y="11749"/>
                  </a:cubicBezTo>
                  <a:cubicBezTo>
                    <a:pt x="21385" y="13260"/>
                    <a:pt x="20995" y="14949"/>
                    <a:pt x="20605" y="166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63" name="線"/>
            <p:cNvSpPr/>
            <p:nvPr/>
          </p:nvSpPr>
          <p:spPr>
            <a:xfrm>
              <a:off x="635358" y="582221"/>
              <a:ext cx="235898" cy="654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564" fill="norm" stroke="1" extrusionOk="0">
                  <a:moveTo>
                    <a:pt x="0" y="14670"/>
                  </a:moveTo>
                  <a:cubicBezTo>
                    <a:pt x="2329" y="13215"/>
                    <a:pt x="4659" y="11760"/>
                    <a:pt x="5929" y="10649"/>
                  </a:cubicBezTo>
                  <a:cubicBezTo>
                    <a:pt x="7200" y="9538"/>
                    <a:pt x="7412" y="8773"/>
                    <a:pt x="7518" y="8198"/>
                  </a:cubicBezTo>
                  <a:cubicBezTo>
                    <a:pt x="7624" y="7624"/>
                    <a:pt x="7624" y="7241"/>
                    <a:pt x="7094" y="6704"/>
                  </a:cubicBezTo>
                  <a:cubicBezTo>
                    <a:pt x="6565" y="6168"/>
                    <a:pt x="5506" y="5479"/>
                    <a:pt x="5294" y="4790"/>
                  </a:cubicBezTo>
                  <a:cubicBezTo>
                    <a:pt x="5082" y="4100"/>
                    <a:pt x="5718" y="3411"/>
                    <a:pt x="6565" y="3066"/>
                  </a:cubicBezTo>
                  <a:cubicBezTo>
                    <a:pt x="7412" y="2721"/>
                    <a:pt x="8471" y="2721"/>
                    <a:pt x="9424" y="2568"/>
                  </a:cubicBezTo>
                  <a:cubicBezTo>
                    <a:pt x="10376" y="2415"/>
                    <a:pt x="11224" y="2109"/>
                    <a:pt x="11753" y="1764"/>
                  </a:cubicBezTo>
                  <a:cubicBezTo>
                    <a:pt x="12282" y="1419"/>
                    <a:pt x="12494" y="1036"/>
                    <a:pt x="13024" y="730"/>
                  </a:cubicBezTo>
                  <a:cubicBezTo>
                    <a:pt x="13553" y="424"/>
                    <a:pt x="14400" y="194"/>
                    <a:pt x="15353" y="79"/>
                  </a:cubicBezTo>
                  <a:cubicBezTo>
                    <a:pt x="16306" y="-36"/>
                    <a:pt x="17365" y="-36"/>
                    <a:pt x="18000" y="155"/>
                  </a:cubicBezTo>
                  <a:cubicBezTo>
                    <a:pt x="18635" y="347"/>
                    <a:pt x="18847" y="730"/>
                    <a:pt x="18635" y="1075"/>
                  </a:cubicBezTo>
                  <a:cubicBezTo>
                    <a:pt x="18424" y="1419"/>
                    <a:pt x="17788" y="1726"/>
                    <a:pt x="17471" y="2070"/>
                  </a:cubicBezTo>
                  <a:cubicBezTo>
                    <a:pt x="17153" y="2415"/>
                    <a:pt x="17153" y="2798"/>
                    <a:pt x="17576" y="3181"/>
                  </a:cubicBezTo>
                  <a:cubicBezTo>
                    <a:pt x="18000" y="3564"/>
                    <a:pt x="18847" y="3947"/>
                    <a:pt x="19588" y="4292"/>
                  </a:cubicBezTo>
                  <a:cubicBezTo>
                    <a:pt x="20329" y="4636"/>
                    <a:pt x="20965" y="4943"/>
                    <a:pt x="21282" y="5287"/>
                  </a:cubicBezTo>
                  <a:cubicBezTo>
                    <a:pt x="21600" y="5632"/>
                    <a:pt x="21600" y="6015"/>
                    <a:pt x="20859" y="6475"/>
                  </a:cubicBezTo>
                  <a:cubicBezTo>
                    <a:pt x="20118" y="6934"/>
                    <a:pt x="18635" y="7470"/>
                    <a:pt x="17894" y="8160"/>
                  </a:cubicBezTo>
                  <a:cubicBezTo>
                    <a:pt x="17153" y="8849"/>
                    <a:pt x="17153" y="9692"/>
                    <a:pt x="16412" y="10649"/>
                  </a:cubicBezTo>
                  <a:cubicBezTo>
                    <a:pt x="15671" y="11607"/>
                    <a:pt x="14188" y="12679"/>
                    <a:pt x="12176" y="13560"/>
                  </a:cubicBezTo>
                  <a:cubicBezTo>
                    <a:pt x="10165" y="14441"/>
                    <a:pt x="7624" y="15130"/>
                    <a:pt x="6035" y="15628"/>
                  </a:cubicBezTo>
                  <a:cubicBezTo>
                    <a:pt x="4447" y="16126"/>
                    <a:pt x="3812" y="16432"/>
                    <a:pt x="3071" y="16700"/>
                  </a:cubicBezTo>
                  <a:cubicBezTo>
                    <a:pt x="2329" y="16968"/>
                    <a:pt x="1482" y="17198"/>
                    <a:pt x="1376" y="17581"/>
                  </a:cubicBezTo>
                  <a:cubicBezTo>
                    <a:pt x="1271" y="17964"/>
                    <a:pt x="1906" y="18500"/>
                    <a:pt x="2753" y="19190"/>
                  </a:cubicBezTo>
                  <a:cubicBezTo>
                    <a:pt x="3600" y="19879"/>
                    <a:pt x="4659" y="20721"/>
                    <a:pt x="5718" y="215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64" name="線"/>
            <p:cNvSpPr/>
            <p:nvPr/>
          </p:nvSpPr>
          <p:spPr>
            <a:xfrm>
              <a:off x="209844" y="1153115"/>
              <a:ext cx="6977" cy="146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65" name="線"/>
            <p:cNvSpPr/>
            <p:nvPr/>
          </p:nvSpPr>
          <p:spPr>
            <a:xfrm>
              <a:off x="447016" y="741553"/>
              <a:ext cx="6976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66" name="線"/>
            <p:cNvSpPr/>
            <p:nvPr/>
          </p:nvSpPr>
          <p:spPr>
            <a:xfrm>
              <a:off x="447016" y="762480"/>
              <a:ext cx="6976" cy="13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67" name="線"/>
            <p:cNvSpPr/>
            <p:nvPr/>
          </p:nvSpPr>
          <p:spPr>
            <a:xfrm>
              <a:off x="434936" y="740948"/>
              <a:ext cx="38109" cy="28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67" h="20371" fill="norm" stroke="1" extrusionOk="0">
                  <a:moveTo>
                    <a:pt x="9834" y="20371"/>
                  </a:moveTo>
                  <a:cubicBezTo>
                    <a:pt x="8634" y="12063"/>
                    <a:pt x="7434" y="3756"/>
                    <a:pt x="9234" y="2094"/>
                  </a:cubicBezTo>
                  <a:cubicBezTo>
                    <a:pt x="11034" y="433"/>
                    <a:pt x="15834" y="5417"/>
                    <a:pt x="15834" y="10402"/>
                  </a:cubicBezTo>
                  <a:cubicBezTo>
                    <a:pt x="15834" y="15386"/>
                    <a:pt x="11034" y="20371"/>
                    <a:pt x="6834" y="19540"/>
                  </a:cubicBezTo>
                  <a:cubicBezTo>
                    <a:pt x="2634" y="18709"/>
                    <a:pt x="-966" y="12063"/>
                    <a:pt x="234" y="7079"/>
                  </a:cubicBezTo>
                  <a:cubicBezTo>
                    <a:pt x="1434" y="2094"/>
                    <a:pt x="7434" y="-1229"/>
                    <a:pt x="12234" y="433"/>
                  </a:cubicBezTo>
                  <a:cubicBezTo>
                    <a:pt x="17034" y="2094"/>
                    <a:pt x="20634" y="8740"/>
                    <a:pt x="19434" y="11232"/>
                  </a:cubicBezTo>
                  <a:cubicBezTo>
                    <a:pt x="18234" y="13725"/>
                    <a:pt x="12234" y="12063"/>
                    <a:pt x="6234" y="10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68" name="線"/>
            <p:cNvSpPr/>
            <p:nvPr/>
          </p:nvSpPr>
          <p:spPr>
            <a:xfrm>
              <a:off x="316351" y="770491"/>
              <a:ext cx="35895" cy="38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14" h="20101" fill="norm" stroke="1" extrusionOk="0">
                  <a:moveTo>
                    <a:pt x="2789" y="13865"/>
                  </a:moveTo>
                  <a:cubicBezTo>
                    <a:pt x="6601" y="9065"/>
                    <a:pt x="10412" y="4265"/>
                    <a:pt x="12318" y="4865"/>
                  </a:cubicBezTo>
                  <a:cubicBezTo>
                    <a:pt x="14224" y="5465"/>
                    <a:pt x="14224" y="11465"/>
                    <a:pt x="11048" y="13265"/>
                  </a:cubicBezTo>
                  <a:cubicBezTo>
                    <a:pt x="7871" y="15065"/>
                    <a:pt x="1518" y="12665"/>
                    <a:pt x="248" y="9065"/>
                  </a:cubicBezTo>
                  <a:cubicBezTo>
                    <a:pt x="-1023" y="5465"/>
                    <a:pt x="2789" y="665"/>
                    <a:pt x="7236" y="65"/>
                  </a:cubicBezTo>
                  <a:cubicBezTo>
                    <a:pt x="11683" y="-535"/>
                    <a:pt x="16765" y="3065"/>
                    <a:pt x="18671" y="7865"/>
                  </a:cubicBezTo>
                  <a:cubicBezTo>
                    <a:pt x="20577" y="12665"/>
                    <a:pt x="19306" y="18665"/>
                    <a:pt x="17401" y="19865"/>
                  </a:cubicBezTo>
                  <a:cubicBezTo>
                    <a:pt x="15495" y="21065"/>
                    <a:pt x="12953" y="17465"/>
                    <a:pt x="10412" y="138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69" name="線"/>
            <p:cNvSpPr/>
            <p:nvPr/>
          </p:nvSpPr>
          <p:spPr>
            <a:xfrm>
              <a:off x="440040" y="762480"/>
              <a:ext cx="13952" cy="13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70" name="線"/>
            <p:cNvSpPr/>
            <p:nvPr/>
          </p:nvSpPr>
          <p:spPr>
            <a:xfrm>
              <a:off x="349357" y="825260"/>
              <a:ext cx="160440" cy="153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0" fill="norm" stroke="1" extrusionOk="0">
                  <a:moveTo>
                    <a:pt x="0" y="12573"/>
                  </a:moveTo>
                  <a:cubicBezTo>
                    <a:pt x="0" y="14185"/>
                    <a:pt x="0" y="15797"/>
                    <a:pt x="1409" y="17409"/>
                  </a:cubicBezTo>
                  <a:cubicBezTo>
                    <a:pt x="2817" y="19021"/>
                    <a:pt x="5635" y="20633"/>
                    <a:pt x="9078" y="21116"/>
                  </a:cubicBezTo>
                  <a:cubicBezTo>
                    <a:pt x="12522" y="21600"/>
                    <a:pt x="16591" y="20955"/>
                    <a:pt x="18783" y="19021"/>
                  </a:cubicBezTo>
                  <a:cubicBezTo>
                    <a:pt x="20974" y="17087"/>
                    <a:pt x="21287" y="13863"/>
                    <a:pt x="21443" y="10478"/>
                  </a:cubicBezTo>
                  <a:cubicBezTo>
                    <a:pt x="21600" y="7093"/>
                    <a:pt x="21600" y="354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71" name="線"/>
            <p:cNvSpPr/>
            <p:nvPr/>
          </p:nvSpPr>
          <p:spPr>
            <a:xfrm>
              <a:off x="391211" y="99795"/>
              <a:ext cx="97659" cy="334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350"/>
                    <a:pt x="7200" y="8700"/>
                    <a:pt x="10800" y="12300"/>
                  </a:cubicBezTo>
                  <a:cubicBezTo>
                    <a:pt x="14400" y="15900"/>
                    <a:pt x="18000" y="187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72" name="線"/>
            <p:cNvSpPr/>
            <p:nvPr/>
          </p:nvSpPr>
          <p:spPr>
            <a:xfrm>
              <a:off x="1137603" y="985700"/>
              <a:ext cx="746393" cy="69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51" y="19440"/>
                    <a:pt x="3903" y="17280"/>
                    <a:pt x="6022" y="15480"/>
                  </a:cubicBezTo>
                  <a:cubicBezTo>
                    <a:pt x="8142" y="13680"/>
                    <a:pt x="10430" y="12240"/>
                    <a:pt x="12617" y="10800"/>
                  </a:cubicBezTo>
                  <a:cubicBezTo>
                    <a:pt x="14804" y="9360"/>
                    <a:pt x="16890" y="7920"/>
                    <a:pt x="18370" y="6120"/>
                  </a:cubicBezTo>
                  <a:cubicBezTo>
                    <a:pt x="19850" y="4320"/>
                    <a:pt x="20725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73" name="線"/>
            <p:cNvSpPr/>
            <p:nvPr/>
          </p:nvSpPr>
          <p:spPr>
            <a:xfrm>
              <a:off x="3063913" y="442144"/>
              <a:ext cx="542107" cy="518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400" fill="norm" stroke="1" extrusionOk="0">
                  <a:moveTo>
                    <a:pt x="9610" y="21290"/>
                  </a:moveTo>
                  <a:cubicBezTo>
                    <a:pt x="8691" y="21386"/>
                    <a:pt x="7772" y="21482"/>
                    <a:pt x="6853" y="21290"/>
                  </a:cubicBezTo>
                  <a:cubicBezTo>
                    <a:pt x="5933" y="21098"/>
                    <a:pt x="5014" y="20618"/>
                    <a:pt x="4003" y="19850"/>
                  </a:cubicBezTo>
                  <a:cubicBezTo>
                    <a:pt x="2992" y="19082"/>
                    <a:pt x="1889" y="18026"/>
                    <a:pt x="1154" y="16778"/>
                  </a:cubicBezTo>
                  <a:cubicBezTo>
                    <a:pt x="419" y="15530"/>
                    <a:pt x="51" y="14090"/>
                    <a:pt x="5" y="12314"/>
                  </a:cubicBezTo>
                  <a:cubicBezTo>
                    <a:pt x="-41" y="10538"/>
                    <a:pt x="235" y="8426"/>
                    <a:pt x="786" y="6746"/>
                  </a:cubicBezTo>
                  <a:cubicBezTo>
                    <a:pt x="1338" y="5066"/>
                    <a:pt x="2165" y="3818"/>
                    <a:pt x="3268" y="2810"/>
                  </a:cubicBezTo>
                  <a:cubicBezTo>
                    <a:pt x="4371" y="1802"/>
                    <a:pt x="5750" y="1034"/>
                    <a:pt x="7128" y="554"/>
                  </a:cubicBezTo>
                  <a:cubicBezTo>
                    <a:pt x="8507" y="74"/>
                    <a:pt x="9886" y="-118"/>
                    <a:pt x="11310" y="74"/>
                  </a:cubicBezTo>
                  <a:cubicBezTo>
                    <a:pt x="12735" y="266"/>
                    <a:pt x="14206" y="842"/>
                    <a:pt x="15539" y="1658"/>
                  </a:cubicBezTo>
                  <a:cubicBezTo>
                    <a:pt x="16871" y="2474"/>
                    <a:pt x="18066" y="3530"/>
                    <a:pt x="18985" y="4778"/>
                  </a:cubicBezTo>
                  <a:cubicBezTo>
                    <a:pt x="19905" y="6026"/>
                    <a:pt x="20548" y="7466"/>
                    <a:pt x="20962" y="8954"/>
                  </a:cubicBezTo>
                  <a:cubicBezTo>
                    <a:pt x="21375" y="10442"/>
                    <a:pt x="21559" y="11978"/>
                    <a:pt x="21329" y="13466"/>
                  </a:cubicBezTo>
                  <a:cubicBezTo>
                    <a:pt x="21099" y="14954"/>
                    <a:pt x="20456" y="16394"/>
                    <a:pt x="19813" y="178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74" name="線"/>
            <p:cNvSpPr/>
            <p:nvPr/>
          </p:nvSpPr>
          <p:spPr>
            <a:xfrm>
              <a:off x="3232588" y="964773"/>
              <a:ext cx="225574" cy="157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252" fill="norm" stroke="1" extrusionOk="0">
                  <a:moveTo>
                    <a:pt x="4411" y="0"/>
                  </a:moveTo>
                  <a:cubicBezTo>
                    <a:pt x="2868" y="4383"/>
                    <a:pt x="1325" y="8765"/>
                    <a:pt x="553" y="12052"/>
                  </a:cubicBezTo>
                  <a:cubicBezTo>
                    <a:pt x="-218" y="15339"/>
                    <a:pt x="-218" y="17530"/>
                    <a:pt x="774" y="19096"/>
                  </a:cubicBezTo>
                  <a:cubicBezTo>
                    <a:pt x="1766" y="20661"/>
                    <a:pt x="3749" y="21600"/>
                    <a:pt x="6835" y="21130"/>
                  </a:cubicBezTo>
                  <a:cubicBezTo>
                    <a:pt x="9921" y="20661"/>
                    <a:pt x="14109" y="18783"/>
                    <a:pt x="16643" y="17374"/>
                  </a:cubicBezTo>
                  <a:cubicBezTo>
                    <a:pt x="19178" y="15965"/>
                    <a:pt x="20060" y="15026"/>
                    <a:pt x="20611" y="13774"/>
                  </a:cubicBezTo>
                  <a:cubicBezTo>
                    <a:pt x="21162" y="12522"/>
                    <a:pt x="21382" y="10957"/>
                    <a:pt x="21382" y="9391"/>
                  </a:cubicBezTo>
                  <a:cubicBezTo>
                    <a:pt x="21382" y="7826"/>
                    <a:pt x="21162" y="6261"/>
                    <a:pt x="20170" y="5635"/>
                  </a:cubicBezTo>
                  <a:cubicBezTo>
                    <a:pt x="19178" y="5009"/>
                    <a:pt x="17415" y="5322"/>
                    <a:pt x="15651" y="56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75" name="線"/>
            <p:cNvSpPr/>
            <p:nvPr/>
          </p:nvSpPr>
          <p:spPr>
            <a:xfrm>
              <a:off x="3499103" y="860138"/>
              <a:ext cx="147110" cy="209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4" h="21423" fill="norm" stroke="1" extrusionOk="0">
                  <a:moveTo>
                    <a:pt x="12426" y="0"/>
                  </a:moveTo>
                  <a:cubicBezTo>
                    <a:pt x="15416" y="3086"/>
                    <a:pt x="18407" y="6171"/>
                    <a:pt x="19903" y="8901"/>
                  </a:cubicBezTo>
                  <a:cubicBezTo>
                    <a:pt x="21398" y="11631"/>
                    <a:pt x="21398" y="14004"/>
                    <a:pt x="19903" y="15903"/>
                  </a:cubicBezTo>
                  <a:cubicBezTo>
                    <a:pt x="18407" y="17802"/>
                    <a:pt x="15416" y="19226"/>
                    <a:pt x="12260" y="20176"/>
                  </a:cubicBezTo>
                  <a:cubicBezTo>
                    <a:pt x="9103" y="21125"/>
                    <a:pt x="5780" y="21600"/>
                    <a:pt x="3620" y="21363"/>
                  </a:cubicBezTo>
                  <a:cubicBezTo>
                    <a:pt x="1460" y="21125"/>
                    <a:pt x="463" y="20176"/>
                    <a:pt x="130" y="19108"/>
                  </a:cubicBezTo>
                  <a:cubicBezTo>
                    <a:pt x="-202" y="18040"/>
                    <a:pt x="130" y="16853"/>
                    <a:pt x="795" y="15785"/>
                  </a:cubicBezTo>
                  <a:cubicBezTo>
                    <a:pt x="1460" y="14716"/>
                    <a:pt x="2456" y="13767"/>
                    <a:pt x="3786" y="13648"/>
                  </a:cubicBezTo>
                  <a:cubicBezTo>
                    <a:pt x="5115" y="13530"/>
                    <a:pt x="6776" y="14242"/>
                    <a:pt x="7441" y="14598"/>
                  </a:cubicBezTo>
                  <a:cubicBezTo>
                    <a:pt x="8106" y="14954"/>
                    <a:pt x="7773" y="14954"/>
                    <a:pt x="7441" y="149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76" name="線"/>
            <p:cNvSpPr/>
            <p:nvPr/>
          </p:nvSpPr>
          <p:spPr>
            <a:xfrm>
              <a:off x="3409238" y="609016"/>
              <a:ext cx="28869" cy="37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155" h="20381" fill="norm" stroke="1" extrusionOk="0">
                  <a:moveTo>
                    <a:pt x="10863" y="0"/>
                  </a:moveTo>
                  <a:cubicBezTo>
                    <a:pt x="15491" y="5082"/>
                    <a:pt x="20120" y="10165"/>
                    <a:pt x="18577" y="13341"/>
                  </a:cubicBezTo>
                  <a:cubicBezTo>
                    <a:pt x="17034" y="16518"/>
                    <a:pt x="9320" y="17788"/>
                    <a:pt x="4691" y="15247"/>
                  </a:cubicBezTo>
                  <a:cubicBezTo>
                    <a:pt x="63" y="12706"/>
                    <a:pt x="-1480" y="6353"/>
                    <a:pt x="1606" y="3176"/>
                  </a:cubicBezTo>
                  <a:cubicBezTo>
                    <a:pt x="4691" y="0"/>
                    <a:pt x="12406" y="0"/>
                    <a:pt x="16263" y="3176"/>
                  </a:cubicBezTo>
                  <a:cubicBezTo>
                    <a:pt x="20120" y="6353"/>
                    <a:pt x="20120" y="12706"/>
                    <a:pt x="16263" y="16518"/>
                  </a:cubicBezTo>
                  <a:cubicBezTo>
                    <a:pt x="12406" y="20329"/>
                    <a:pt x="4691" y="21600"/>
                    <a:pt x="3920" y="19059"/>
                  </a:cubicBezTo>
                  <a:cubicBezTo>
                    <a:pt x="3149" y="16518"/>
                    <a:pt x="9320" y="10165"/>
                    <a:pt x="15491" y="3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77" name="図形"/>
            <p:cNvSpPr/>
            <p:nvPr/>
          </p:nvSpPr>
          <p:spPr>
            <a:xfrm>
              <a:off x="3288421" y="645763"/>
              <a:ext cx="30682" cy="31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8" h="19285" fill="norm" stroke="1" extrusionOk="0">
                  <a:moveTo>
                    <a:pt x="3086" y="16122"/>
                  </a:moveTo>
                  <a:cubicBezTo>
                    <a:pt x="3086" y="8922"/>
                    <a:pt x="3086" y="1722"/>
                    <a:pt x="6171" y="282"/>
                  </a:cubicBezTo>
                  <a:cubicBezTo>
                    <a:pt x="9257" y="-1158"/>
                    <a:pt x="15429" y="3162"/>
                    <a:pt x="15429" y="7482"/>
                  </a:cubicBezTo>
                  <a:cubicBezTo>
                    <a:pt x="15429" y="11802"/>
                    <a:pt x="9257" y="16122"/>
                    <a:pt x="5400" y="14682"/>
                  </a:cubicBezTo>
                  <a:cubicBezTo>
                    <a:pt x="1543" y="13242"/>
                    <a:pt x="0" y="6042"/>
                    <a:pt x="3086" y="3162"/>
                  </a:cubicBezTo>
                  <a:cubicBezTo>
                    <a:pt x="6171" y="282"/>
                    <a:pt x="13886" y="1722"/>
                    <a:pt x="16200" y="6042"/>
                  </a:cubicBezTo>
                  <a:cubicBezTo>
                    <a:pt x="18514" y="10362"/>
                    <a:pt x="15429" y="17562"/>
                    <a:pt x="10800" y="19002"/>
                  </a:cubicBezTo>
                  <a:cubicBezTo>
                    <a:pt x="6172" y="20442"/>
                    <a:pt x="0" y="16122"/>
                    <a:pt x="0" y="11802"/>
                  </a:cubicBezTo>
                  <a:cubicBezTo>
                    <a:pt x="0" y="7482"/>
                    <a:pt x="6172" y="3162"/>
                    <a:pt x="11572" y="3882"/>
                  </a:cubicBezTo>
                  <a:cubicBezTo>
                    <a:pt x="16971" y="4602"/>
                    <a:pt x="21600" y="10362"/>
                    <a:pt x="20057" y="13242"/>
                  </a:cubicBezTo>
                  <a:cubicBezTo>
                    <a:pt x="18514" y="16122"/>
                    <a:pt x="10800" y="16122"/>
                    <a:pt x="3086" y="161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78" name="線"/>
            <p:cNvSpPr/>
            <p:nvPr/>
          </p:nvSpPr>
          <p:spPr>
            <a:xfrm>
              <a:off x="3355852" y="748528"/>
              <a:ext cx="97660" cy="7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46" fill="norm" stroke="1" extrusionOk="0">
                  <a:moveTo>
                    <a:pt x="0" y="3600"/>
                  </a:moveTo>
                  <a:cubicBezTo>
                    <a:pt x="514" y="6600"/>
                    <a:pt x="1029" y="9600"/>
                    <a:pt x="2314" y="12000"/>
                  </a:cubicBezTo>
                  <a:cubicBezTo>
                    <a:pt x="3600" y="14400"/>
                    <a:pt x="5657" y="16200"/>
                    <a:pt x="7714" y="18000"/>
                  </a:cubicBezTo>
                  <a:cubicBezTo>
                    <a:pt x="9771" y="19800"/>
                    <a:pt x="11829" y="21600"/>
                    <a:pt x="13371" y="19800"/>
                  </a:cubicBezTo>
                  <a:cubicBezTo>
                    <a:pt x="14914" y="18000"/>
                    <a:pt x="15943" y="12600"/>
                    <a:pt x="17229" y="8700"/>
                  </a:cubicBezTo>
                  <a:cubicBezTo>
                    <a:pt x="18514" y="4800"/>
                    <a:pt x="20057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79" name="線"/>
            <p:cNvSpPr/>
            <p:nvPr/>
          </p:nvSpPr>
          <p:spPr>
            <a:xfrm>
              <a:off x="3488389" y="72409"/>
              <a:ext cx="2408023" cy="717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1" h="21584" fill="norm" stroke="1" extrusionOk="0">
                  <a:moveTo>
                    <a:pt x="2687" y="21584"/>
                  </a:moveTo>
                  <a:cubicBezTo>
                    <a:pt x="3020" y="20885"/>
                    <a:pt x="3354" y="20186"/>
                    <a:pt x="3843" y="19767"/>
                  </a:cubicBezTo>
                  <a:cubicBezTo>
                    <a:pt x="4332" y="19347"/>
                    <a:pt x="4978" y="19207"/>
                    <a:pt x="5749" y="19137"/>
                  </a:cubicBezTo>
                  <a:cubicBezTo>
                    <a:pt x="6520" y="19067"/>
                    <a:pt x="7415" y="19067"/>
                    <a:pt x="8155" y="19102"/>
                  </a:cubicBezTo>
                  <a:cubicBezTo>
                    <a:pt x="8894" y="19137"/>
                    <a:pt x="9477" y="19207"/>
                    <a:pt x="10113" y="19522"/>
                  </a:cubicBezTo>
                  <a:cubicBezTo>
                    <a:pt x="10748" y="19836"/>
                    <a:pt x="11435" y="20396"/>
                    <a:pt x="12060" y="20745"/>
                  </a:cubicBezTo>
                  <a:cubicBezTo>
                    <a:pt x="12685" y="21095"/>
                    <a:pt x="13247" y="21234"/>
                    <a:pt x="13810" y="21339"/>
                  </a:cubicBezTo>
                  <a:cubicBezTo>
                    <a:pt x="14372" y="21444"/>
                    <a:pt x="14935" y="21514"/>
                    <a:pt x="15487" y="21444"/>
                  </a:cubicBezTo>
                  <a:cubicBezTo>
                    <a:pt x="16039" y="21374"/>
                    <a:pt x="16580" y="21165"/>
                    <a:pt x="17059" y="20920"/>
                  </a:cubicBezTo>
                  <a:cubicBezTo>
                    <a:pt x="17538" y="20675"/>
                    <a:pt x="17955" y="20396"/>
                    <a:pt x="18403" y="19941"/>
                  </a:cubicBezTo>
                  <a:cubicBezTo>
                    <a:pt x="18851" y="19487"/>
                    <a:pt x="19330" y="18858"/>
                    <a:pt x="19736" y="18159"/>
                  </a:cubicBezTo>
                  <a:cubicBezTo>
                    <a:pt x="20142" y="17460"/>
                    <a:pt x="20475" y="16691"/>
                    <a:pt x="20767" y="15677"/>
                  </a:cubicBezTo>
                  <a:cubicBezTo>
                    <a:pt x="21058" y="14664"/>
                    <a:pt x="21308" y="13405"/>
                    <a:pt x="21444" y="12007"/>
                  </a:cubicBezTo>
                  <a:cubicBezTo>
                    <a:pt x="21579" y="10609"/>
                    <a:pt x="21600" y="9071"/>
                    <a:pt x="21538" y="7778"/>
                  </a:cubicBezTo>
                  <a:cubicBezTo>
                    <a:pt x="21475" y="6485"/>
                    <a:pt x="21329" y="5436"/>
                    <a:pt x="21069" y="4598"/>
                  </a:cubicBezTo>
                  <a:cubicBezTo>
                    <a:pt x="20808" y="3759"/>
                    <a:pt x="20434" y="3130"/>
                    <a:pt x="20038" y="2605"/>
                  </a:cubicBezTo>
                  <a:cubicBezTo>
                    <a:pt x="19642" y="2081"/>
                    <a:pt x="19225" y="1662"/>
                    <a:pt x="18809" y="1347"/>
                  </a:cubicBezTo>
                  <a:cubicBezTo>
                    <a:pt x="18392" y="1033"/>
                    <a:pt x="17976" y="823"/>
                    <a:pt x="17528" y="648"/>
                  </a:cubicBezTo>
                  <a:cubicBezTo>
                    <a:pt x="17080" y="473"/>
                    <a:pt x="16601" y="334"/>
                    <a:pt x="16091" y="229"/>
                  </a:cubicBezTo>
                  <a:cubicBezTo>
                    <a:pt x="15580" y="124"/>
                    <a:pt x="15039" y="54"/>
                    <a:pt x="14445" y="19"/>
                  </a:cubicBezTo>
                  <a:cubicBezTo>
                    <a:pt x="13851" y="-16"/>
                    <a:pt x="13206" y="-16"/>
                    <a:pt x="12591" y="124"/>
                  </a:cubicBezTo>
                  <a:cubicBezTo>
                    <a:pt x="11977" y="264"/>
                    <a:pt x="11394" y="543"/>
                    <a:pt x="10842" y="788"/>
                  </a:cubicBezTo>
                  <a:cubicBezTo>
                    <a:pt x="10290" y="1033"/>
                    <a:pt x="9769" y="1242"/>
                    <a:pt x="9279" y="1452"/>
                  </a:cubicBezTo>
                  <a:cubicBezTo>
                    <a:pt x="8790" y="1662"/>
                    <a:pt x="8332" y="1871"/>
                    <a:pt x="7884" y="1941"/>
                  </a:cubicBezTo>
                  <a:cubicBezTo>
                    <a:pt x="7436" y="2011"/>
                    <a:pt x="6999" y="1941"/>
                    <a:pt x="6561" y="1941"/>
                  </a:cubicBezTo>
                  <a:cubicBezTo>
                    <a:pt x="6124" y="1941"/>
                    <a:pt x="5686" y="2011"/>
                    <a:pt x="5114" y="2046"/>
                  </a:cubicBezTo>
                  <a:cubicBezTo>
                    <a:pt x="4541" y="2081"/>
                    <a:pt x="3833" y="2081"/>
                    <a:pt x="3249" y="2221"/>
                  </a:cubicBezTo>
                  <a:cubicBezTo>
                    <a:pt x="2666" y="2361"/>
                    <a:pt x="2208" y="2640"/>
                    <a:pt x="1823" y="2955"/>
                  </a:cubicBezTo>
                  <a:cubicBezTo>
                    <a:pt x="1437" y="3269"/>
                    <a:pt x="1125" y="3619"/>
                    <a:pt x="896" y="4073"/>
                  </a:cubicBezTo>
                  <a:cubicBezTo>
                    <a:pt x="667" y="4528"/>
                    <a:pt x="521" y="5087"/>
                    <a:pt x="385" y="5786"/>
                  </a:cubicBezTo>
                  <a:cubicBezTo>
                    <a:pt x="250" y="6485"/>
                    <a:pt x="125" y="7324"/>
                    <a:pt x="0" y="81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80" name="線"/>
            <p:cNvSpPr/>
            <p:nvPr/>
          </p:nvSpPr>
          <p:spPr>
            <a:xfrm>
              <a:off x="6040892" y="362544"/>
              <a:ext cx="672562" cy="623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520" fill="norm" stroke="1" extrusionOk="0">
                  <a:moveTo>
                    <a:pt x="8510" y="21520"/>
                  </a:moveTo>
                  <a:cubicBezTo>
                    <a:pt x="7318" y="21440"/>
                    <a:pt x="6126" y="21359"/>
                    <a:pt x="5083" y="20878"/>
                  </a:cubicBezTo>
                  <a:cubicBezTo>
                    <a:pt x="4041" y="20396"/>
                    <a:pt x="3147" y="19513"/>
                    <a:pt x="2365" y="18268"/>
                  </a:cubicBezTo>
                  <a:cubicBezTo>
                    <a:pt x="1583" y="17023"/>
                    <a:pt x="912" y="15417"/>
                    <a:pt x="503" y="13892"/>
                  </a:cubicBezTo>
                  <a:cubicBezTo>
                    <a:pt x="93" y="12366"/>
                    <a:pt x="-56" y="10921"/>
                    <a:pt x="18" y="9596"/>
                  </a:cubicBezTo>
                  <a:cubicBezTo>
                    <a:pt x="93" y="8271"/>
                    <a:pt x="391" y="7066"/>
                    <a:pt x="1098" y="5782"/>
                  </a:cubicBezTo>
                  <a:cubicBezTo>
                    <a:pt x="1806" y="4497"/>
                    <a:pt x="2923" y="3132"/>
                    <a:pt x="4003" y="2168"/>
                  </a:cubicBezTo>
                  <a:cubicBezTo>
                    <a:pt x="5083" y="1205"/>
                    <a:pt x="6126" y="643"/>
                    <a:pt x="7392" y="321"/>
                  </a:cubicBezTo>
                  <a:cubicBezTo>
                    <a:pt x="8658" y="0"/>
                    <a:pt x="10148" y="-80"/>
                    <a:pt x="11638" y="81"/>
                  </a:cubicBezTo>
                  <a:cubicBezTo>
                    <a:pt x="13127" y="241"/>
                    <a:pt x="14617" y="643"/>
                    <a:pt x="15921" y="1406"/>
                  </a:cubicBezTo>
                  <a:cubicBezTo>
                    <a:pt x="17224" y="2168"/>
                    <a:pt x="18341" y="3292"/>
                    <a:pt x="19198" y="4417"/>
                  </a:cubicBezTo>
                  <a:cubicBezTo>
                    <a:pt x="20054" y="5541"/>
                    <a:pt x="20650" y="6665"/>
                    <a:pt x="21023" y="7829"/>
                  </a:cubicBezTo>
                  <a:cubicBezTo>
                    <a:pt x="21395" y="8994"/>
                    <a:pt x="21544" y="10198"/>
                    <a:pt x="21544" y="11443"/>
                  </a:cubicBezTo>
                  <a:cubicBezTo>
                    <a:pt x="21544" y="12687"/>
                    <a:pt x="21395" y="13972"/>
                    <a:pt x="21209" y="14775"/>
                  </a:cubicBezTo>
                  <a:cubicBezTo>
                    <a:pt x="21023" y="15578"/>
                    <a:pt x="20799" y="15899"/>
                    <a:pt x="20576" y="162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81" name="線"/>
            <p:cNvSpPr/>
            <p:nvPr/>
          </p:nvSpPr>
          <p:spPr>
            <a:xfrm>
              <a:off x="6512631" y="546212"/>
              <a:ext cx="43445" cy="34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79" h="19077" fill="norm" stroke="1" extrusionOk="0">
                  <a:moveTo>
                    <a:pt x="1477" y="7636"/>
                  </a:moveTo>
                  <a:cubicBezTo>
                    <a:pt x="5797" y="11448"/>
                    <a:pt x="10117" y="15260"/>
                    <a:pt x="10657" y="14624"/>
                  </a:cubicBezTo>
                  <a:cubicBezTo>
                    <a:pt x="11197" y="13989"/>
                    <a:pt x="7957" y="8907"/>
                    <a:pt x="9037" y="5095"/>
                  </a:cubicBezTo>
                  <a:cubicBezTo>
                    <a:pt x="10117" y="1283"/>
                    <a:pt x="15517" y="-1258"/>
                    <a:pt x="18217" y="648"/>
                  </a:cubicBezTo>
                  <a:cubicBezTo>
                    <a:pt x="20917" y="2554"/>
                    <a:pt x="20917" y="8907"/>
                    <a:pt x="17677" y="13354"/>
                  </a:cubicBezTo>
                  <a:cubicBezTo>
                    <a:pt x="14437" y="17801"/>
                    <a:pt x="7957" y="20342"/>
                    <a:pt x="4177" y="18436"/>
                  </a:cubicBezTo>
                  <a:cubicBezTo>
                    <a:pt x="397" y="16530"/>
                    <a:pt x="-683" y="10177"/>
                    <a:pt x="397" y="7636"/>
                  </a:cubicBezTo>
                  <a:cubicBezTo>
                    <a:pt x="1477" y="5095"/>
                    <a:pt x="4717" y="6366"/>
                    <a:pt x="7957" y="7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82" name="線"/>
            <p:cNvSpPr/>
            <p:nvPr/>
          </p:nvSpPr>
          <p:spPr>
            <a:xfrm>
              <a:off x="6524656" y="554507"/>
              <a:ext cx="28453" cy="29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879" h="19296" fill="norm" stroke="1" extrusionOk="0">
                  <a:moveTo>
                    <a:pt x="12646" y="17654"/>
                  </a:moveTo>
                  <a:cubicBezTo>
                    <a:pt x="8017" y="11483"/>
                    <a:pt x="3389" y="5311"/>
                    <a:pt x="4931" y="2226"/>
                  </a:cubicBezTo>
                  <a:cubicBezTo>
                    <a:pt x="6474" y="-860"/>
                    <a:pt x="14189" y="-860"/>
                    <a:pt x="17274" y="2997"/>
                  </a:cubicBezTo>
                  <a:cubicBezTo>
                    <a:pt x="20360" y="6854"/>
                    <a:pt x="18817" y="14569"/>
                    <a:pt x="14189" y="17654"/>
                  </a:cubicBezTo>
                  <a:cubicBezTo>
                    <a:pt x="9560" y="20740"/>
                    <a:pt x="1846" y="19197"/>
                    <a:pt x="303" y="15340"/>
                  </a:cubicBezTo>
                  <a:cubicBezTo>
                    <a:pt x="-1240" y="11483"/>
                    <a:pt x="3389" y="5311"/>
                    <a:pt x="8017" y="5311"/>
                  </a:cubicBezTo>
                  <a:cubicBezTo>
                    <a:pt x="12646" y="5311"/>
                    <a:pt x="17274" y="11483"/>
                    <a:pt x="16503" y="13797"/>
                  </a:cubicBezTo>
                  <a:cubicBezTo>
                    <a:pt x="15731" y="16111"/>
                    <a:pt x="9560" y="14569"/>
                    <a:pt x="3389" y="130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83" name="線"/>
            <p:cNvSpPr/>
            <p:nvPr/>
          </p:nvSpPr>
          <p:spPr>
            <a:xfrm>
              <a:off x="6513525" y="553211"/>
              <a:ext cx="37165" cy="24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8" h="20702" fill="norm" stroke="1" extrusionOk="0">
                  <a:moveTo>
                    <a:pt x="12684" y="5891"/>
                  </a:moveTo>
                  <a:cubicBezTo>
                    <a:pt x="8873" y="13745"/>
                    <a:pt x="5061" y="21600"/>
                    <a:pt x="2520" y="20618"/>
                  </a:cubicBezTo>
                  <a:cubicBezTo>
                    <a:pt x="-21" y="19636"/>
                    <a:pt x="-1292" y="9818"/>
                    <a:pt x="1884" y="4909"/>
                  </a:cubicBezTo>
                  <a:cubicBezTo>
                    <a:pt x="5061" y="0"/>
                    <a:pt x="12684" y="0"/>
                    <a:pt x="2030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84" name="線"/>
            <p:cNvSpPr/>
            <p:nvPr/>
          </p:nvSpPr>
          <p:spPr>
            <a:xfrm>
              <a:off x="6523185" y="543761"/>
              <a:ext cx="29637" cy="37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353" h="19281" fill="norm" stroke="1" extrusionOk="0">
                  <a:moveTo>
                    <a:pt x="8393" y="15677"/>
                  </a:moveTo>
                  <a:cubicBezTo>
                    <a:pt x="4073" y="10877"/>
                    <a:pt x="-247" y="6077"/>
                    <a:pt x="1193" y="3077"/>
                  </a:cubicBezTo>
                  <a:cubicBezTo>
                    <a:pt x="2633" y="77"/>
                    <a:pt x="9833" y="-1123"/>
                    <a:pt x="14153" y="1277"/>
                  </a:cubicBezTo>
                  <a:cubicBezTo>
                    <a:pt x="18473" y="3677"/>
                    <a:pt x="19913" y="9677"/>
                    <a:pt x="16313" y="13877"/>
                  </a:cubicBezTo>
                  <a:cubicBezTo>
                    <a:pt x="12713" y="18077"/>
                    <a:pt x="4073" y="20477"/>
                    <a:pt x="1193" y="18677"/>
                  </a:cubicBezTo>
                  <a:cubicBezTo>
                    <a:pt x="-1687" y="16877"/>
                    <a:pt x="1193" y="10877"/>
                    <a:pt x="4073" y="48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85" name="線"/>
            <p:cNvSpPr/>
            <p:nvPr/>
          </p:nvSpPr>
          <p:spPr>
            <a:xfrm>
              <a:off x="6404177" y="582988"/>
              <a:ext cx="47747" cy="45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60" h="20015" fill="norm" stroke="1" extrusionOk="0">
                  <a:moveTo>
                    <a:pt x="11791" y="14600"/>
                  </a:moveTo>
                  <a:cubicBezTo>
                    <a:pt x="14737" y="10485"/>
                    <a:pt x="17682" y="6371"/>
                    <a:pt x="19155" y="6885"/>
                  </a:cubicBezTo>
                  <a:cubicBezTo>
                    <a:pt x="20628" y="7400"/>
                    <a:pt x="20628" y="12542"/>
                    <a:pt x="18173" y="14085"/>
                  </a:cubicBezTo>
                  <a:cubicBezTo>
                    <a:pt x="15719" y="15628"/>
                    <a:pt x="10810" y="13571"/>
                    <a:pt x="9828" y="10485"/>
                  </a:cubicBezTo>
                  <a:cubicBezTo>
                    <a:pt x="8846" y="7400"/>
                    <a:pt x="11792" y="3285"/>
                    <a:pt x="13755" y="4828"/>
                  </a:cubicBezTo>
                  <a:cubicBezTo>
                    <a:pt x="15719" y="6371"/>
                    <a:pt x="16701" y="13571"/>
                    <a:pt x="14737" y="17171"/>
                  </a:cubicBezTo>
                  <a:cubicBezTo>
                    <a:pt x="12773" y="20771"/>
                    <a:pt x="7864" y="20771"/>
                    <a:pt x="4919" y="18200"/>
                  </a:cubicBezTo>
                  <a:cubicBezTo>
                    <a:pt x="1973" y="15628"/>
                    <a:pt x="992" y="10485"/>
                    <a:pt x="2464" y="6371"/>
                  </a:cubicBezTo>
                  <a:cubicBezTo>
                    <a:pt x="3937" y="2257"/>
                    <a:pt x="7864" y="-829"/>
                    <a:pt x="10319" y="200"/>
                  </a:cubicBezTo>
                  <a:cubicBezTo>
                    <a:pt x="12773" y="1228"/>
                    <a:pt x="13755" y="6371"/>
                    <a:pt x="12283" y="10485"/>
                  </a:cubicBezTo>
                  <a:cubicBezTo>
                    <a:pt x="10810" y="14600"/>
                    <a:pt x="6883" y="17685"/>
                    <a:pt x="3937" y="16657"/>
                  </a:cubicBezTo>
                  <a:cubicBezTo>
                    <a:pt x="992" y="15628"/>
                    <a:pt x="-972" y="10485"/>
                    <a:pt x="501" y="6885"/>
                  </a:cubicBezTo>
                  <a:cubicBezTo>
                    <a:pt x="1973" y="3285"/>
                    <a:pt x="6882" y="1228"/>
                    <a:pt x="10319" y="2771"/>
                  </a:cubicBezTo>
                  <a:cubicBezTo>
                    <a:pt x="13755" y="4314"/>
                    <a:pt x="15719" y="9457"/>
                    <a:pt x="15228" y="11514"/>
                  </a:cubicBezTo>
                  <a:cubicBezTo>
                    <a:pt x="14737" y="13571"/>
                    <a:pt x="11792" y="12542"/>
                    <a:pt x="8846" y="1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86" name="線"/>
            <p:cNvSpPr/>
            <p:nvPr/>
          </p:nvSpPr>
          <p:spPr>
            <a:xfrm>
              <a:off x="6348395" y="532284"/>
              <a:ext cx="55806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87" name="線"/>
            <p:cNvSpPr/>
            <p:nvPr/>
          </p:nvSpPr>
          <p:spPr>
            <a:xfrm>
              <a:off x="6473957" y="469503"/>
              <a:ext cx="27903" cy="34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88" name="線"/>
            <p:cNvSpPr/>
            <p:nvPr/>
          </p:nvSpPr>
          <p:spPr>
            <a:xfrm>
              <a:off x="6426732" y="599745"/>
              <a:ext cx="4709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89" name="線"/>
            <p:cNvSpPr/>
            <p:nvPr/>
          </p:nvSpPr>
          <p:spPr>
            <a:xfrm>
              <a:off x="6431440" y="599745"/>
              <a:ext cx="9416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90" name="線"/>
            <p:cNvSpPr/>
            <p:nvPr/>
          </p:nvSpPr>
          <p:spPr>
            <a:xfrm>
              <a:off x="6436147" y="595038"/>
              <a:ext cx="9416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91" name="線"/>
            <p:cNvSpPr/>
            <p:nvPr/>
          </p:nvSpPr>
          <p:spPr>
            <a:xfrm>
              <a:off x="6440855" y="590330"/>
              <a:ext cx="4708" cy="4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92" name="線"/>
            <p:cNvSpPr/>
            <p:nvPr/>
          </p:nvSpPr>
          <p:spPr>
            <a:xfrm>
              <a:off x="6487930" y="660943"/>
              <a:ext cx="75321" cy="49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9" fill="norm" stroke="1" extrusionOk="0">
                  <a:moveTo>
                    <a:pt x="0" y="10125"/>
                  </a:moveTo>
                  <a:cubicBezTo>
                    <a:pt x="1350" y="12825"/>
                    <a:pt x="2700" y="15525"/>
                    <a:pt x="4500" y="17550"/>
                  </a:cubicBezTo>
                  <a:cubicBezTo>
                    <a:pt x="6300" y="19575"/>
                    <a:pt x="8550" y="20925"/>
                    <a:pt x="10800" y="21263"/>
                  </a:cubicBezTo>
                  <a:cubicBezTo>
                    <a:pt x="13050" y="21600"/>
                    <a:pt x="15300" y="20925"/>
                    <a:pt x="17100" y="17213"/>
                  </a:cubicBezTo>
                  <a:cubicBezTo>
                    <a:pt x="18900" y="13500"/>
                    <a:pt x="20250" y="67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93" name="線"/>
            <p:cNvSpPr/>
            <p:nvPr/>
          </p:nvSpPr>
          <p:spPr>
            <a:xfrm>
              <a:off x="6770382" y="585623"/>
              <a:ext cx="4709" cy="4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94" name="線"/>
            <p:cNvSpPr/>
            <p:nvPr/>
          </p:nvSpPr>
          <p:spPr>
            <a:xfrm>
              <a:off x="6789212" y="515010"/>
              <a:ext cx="4709" cy="4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95" name="線"/>
            <p:cNvSpPr/>
            <p:nvPr/>
          </p:nvSpPr>
          <p:spPr>
            <a:xfrm>
              <a:off x="6775090" y="416152"/>
              <a:ext cx="4708" cy="9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96" name="線"/>
            <p:cNvSpPr/>
            <p:nvPr/>
          </p:nvSpPr>
          <p:spPr>
            <a:xfrm>
              <a:off x="6367001" y="0"/>
              <a:ext cx="477953" cy="305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363" fill="norm" stroke="1" extrusionOk="0">
                  <a:moveTo>
                    <a:pt x="14334" y="19210"/>
                  </a:moveTo>
                  <a:cubicBezTo>
                    <a:pt x="12781" y="20088"/>
                    <a:pt x="11228" y="20965"/>
                    <a:pt x="10134" y="21239"/>
                  </a:cubicBezTo>
                  <a:cubicBezTo>
                    <a:pt x="9040" y="21513"/>
                    <a:pt x="8405" y="21184"/>
                    <a:pt x="7875" y="20526"/>
                  </a:cubicBezTo>
                  <a:cubicBezTo>
                    <a:pt x="7346" y="19868"/>
                    <a:pt x="6922" y="18882"/>
                    <a:pt x="6710" y="17895"/>
                  </a:cubicBezTo>
                  <a:cubicBezTo>
                    <a:pt x="6499" y="16908"/>
                    <a:pt x="6499" y="15921"/>
                    <a:pt x="6358" y="15592"/>
                  </a:cubicBezTo>
                  <a:cubicBezTo>
                    <a:pt x="6216" y="15263"/>
                    <a:pt x="5934" y="15592"/>
                    <a:pt x="5405" y="15866"/>
                  </a:cubicBezTo>
                  <a:cubicBezTo>
                    <a:pt x="4875" y="16140"/>
                    <a:pt x="4099" y="16360"/>
                    <a:pt x="3393" y="16250"/>
                  </a:cubicBezTo>
                  <a:cubicBezTo>
                    <a:pt x="2687" y="16140"/>
                    <a:pt x="2052" y="15702"/>
                    <a:pt x="1487" y="14879"/>
                  </a:cubicBezTo>
                  <a:cubicBezTo>
                    <a:pt x="922" y="14057"/>
                    <a:pt x="428" y="12851"/>
                    <a:pt x="181" y="11974"/>
                  </a:cubicBezTo>
                  <a:cubicBezTo>
                    <a:pt x="-66" y="11097"/>
                    <a:pt x="-66" y="10549"/>
                    <a:pt x="216" y="9836"/>
                  </a:cubicBezTo>
                  <a:cubicBezTo>
                    <a:pt x="499" y="9123"/>
                    <a:pt x="1063" y="8246"/>
                    <a:pt x="1558" y="7698"/>
                  </a:cubicBezTo>
                  <a:cubicBezTo>
                    <a:pt x="2052" y="7150"/>
                    <a:pt x="2475" y="6930"/>
                    <a:pt x="2616" y="6492"/>
                  </a:cubicBezTo>
                  <a:cubicBezTo>
                    <a:pt x="2758" y="6053"/>
                    <a:pt x="2616" y="5395"/>
                    <a:pt x="2793" y="4463"/>
                  </a:cubicBezTo>
                  <a:cubicBezTo>
                    <a:pt x="2969" y="3531"/>
                    <a:pt x="3463" y="2325"/>
                    <a:pt x="4275" y="1503"/>
                  </a:cubicBezTo>
                  <a:cubicBezTo>
                    <a:pt x="5087" y="681"/>
                    <a:pt x="6216" y="242"/>
                    <a:pt x="7416" y="77"/>
                  </a:cubicBezTo>
                  <a:cubicBezTo>
                    <a:pt x="8616" y="-87"/>
                    <a:pt x="9887" y="23"/>
                    <a:pt x="10699" y="297"/>
                  </a:cubicBezTo>
                  <a:cubicBezTo>
                    <a:pt x="11510" y="571"/>
                    <a:pt x="11863" y="1009"/>
                    <a:pt x="12252" y="1119"/>
                  </a:cubicBezTo>
                  <a:cubicBezTo>
                    <a:pt x="12640" y="1229"/>
                    <a:pt x="13063" y="1009"/>
                    <a:pt x="13699" y="1064"/>
                  </a:cubicBezTo>
                  <a:cubicBezTo>
                    <a:pt x="14334" y="1119"/>
                    <a:pt x="15181" y="1448"/>
                    <a:pt x="15852" y="2051"/>
                  </a:cubicBezTo>
                  <a:cubicBezTo>
                    <a:pt x="16522" y="2654"/>
                    <a:pt x="17016" y="3531"/>
                    <a:pt x="17299" y="4244"/>
                  </a:cubicBezTo>
                  <a:cubicBezTo>
                    <a:pt x="17581" y="4957"/>
                    <a:pt x="17652" y="5505"/>
                    <a:pt x="17793" y="5560"/>
                  </a:cubicBezTo>
                  <a:cubicBezTo>
                    <a:pt x="17934" y="5615"/>
                    <a:pt x="18146" y="5176"/>
                    <a:pt x="18428" y="4957"/>
                  </a:cubicBezTo>
                  <a:cubicBezTo>
                    <a:pt x="18710" y="4737"/>
                    <a:pt x="19063" y="4737"/>
                    <a:pt x="19593" y="5121"/>
                  </a:cubicBezTo>
                  <a:cubicBezTo>
                    <a:pt x="20122" y="5505"/>
                    <a:pt x="20828" y="6272"/>
                    <a:pt x="21181" y="7533"/>
                  </a:cubicBezTo>
                  <a:cubicBezTo>
                    <a:pt x="21534" y="8794"/>
                    <a:pt x="21534" y="10549"/>
                    <a:pt x="21463" y="11700"/>
                  </a:cubicBezTo>
                  <a:cubicBezTo>
                    <a:pt x="21393" y="12851"/>
                    <a:pt x="21252" y="13399"/>
                    <a:pt x="21005" y="13838"/>
                  </a:cubicBezTo>
                  <a:cubicBezTo>
                    <a:pt x="20758" y="14276"/>
                    <a:pt x="20405" y="14605"/>
                    <a:pt x="20405" y="14825"/>
                  </a:cubicBezTo>
                  <a:cubicBezTo>
                    <a:pt x="20405" y="15044"/>
                    <a:pt x="20758" y="15154"/>
                    <a:pt x="20899" y="15483"/>
                  </a:cubicBezTo>
                  <a:cubicBezTo>
                    <a:pt x="21040" y="15811"/>
                    <a:pt x="20969" y="16360"/>
                    <a:pt x="20652" y="17018"/>
                  </a:cubicBezTo>
                  <a:cubicBezTo>
                    <a:pt x="20334" y="17675"/>
                    <a:pt x="19769" y="18443"/>
                    <a:pt x="19099" y="19101"/>
                  </a:cubicBezTo>
                  <a:cubicBezTo>
                    <a:pt x="18428" y="19759"/>
                    <a:pt x="17652" y="20307"/>
                    <a:pt x="16981" y="20745"/>
                  </a:cubicBezTo>
                  <a:cubicBezTo>
                    <a:pt x="16310" y="21184"/>
                    <a:pt x="15746" y="21513"/>
                    <a:pt x="15358" y="21294"/>
                  </a:cubicBezTo>
                  <a:cubicBezTo>
                    <a:pt x="14969" y="21074"/>
                    <a:pt x="14758" y="20307"/>
                    <a:pt x="14546" y="19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97" name="線"/>
            <p:cNvSpPr/>
            <p:nvPr/>
          </p:nvSpPr>
          <p:spPr>
            <a:xfrm>
              <a:off x="6539713" y="75936"/>
              <a:ext cx="111707" cy="96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193" fill="norm" stroke="1" extrusionOk="0">
                  <a:moveTo>
                    <a:pt x="0" y="8507"/>
                  </a:moveTo>
                  <a:cubicBezTo>
                    <a:pt x="4500" y="7136"/>
                    <a:pt x="9000" y="5764"/>
                    <a:pt x="12300" y="4907"/>
                  </a:cubicBezTo>
                  <a:cubicBezTo>
                    <a:pt x="15600" y="4050"/>
                    <a:pt x="17700" y="3707"/>
                    <a:pt x="18300" y="4222"/>
                  </a:cubicBezTo>
                  <a:cubicBezTo>
                    <a:pt x="18900" y="4736"/>
                    <a:pt x="18000" y="6107"/>
                    <a:pt x="16650" y="8507"/>
                  </a:cubicBezTo>
                  <a:cubicBezTo>
                    <a:pt x="15300" y="10907"/>
                    <a:pt x="13500" y="14336"/>
                    <a:pt x="12300" y="16907"/>
                  </a:cubicBezTo>
                  <a:cubicBezTo>
                    <a:pt x="11100" y="19479"/>
                    <a:pt x="10500" y="21193"/>
                    <a:pt x="9900" y="21193"/>
                  </a:cubicBezTo>
                  <a:cubicBezTo>
                    <a:pt x="9300" y="21193"/>
                    <a:pt x="8700" y="19479"/>
                    <a:pt x="8250" y="16564"/>
                  </a:cubicBezTo>
                  <a:cubicBezTo>
                    <a:pt x="7800" y="13650"/>
                    <a:pt x="7500" y="9536"/>
                    <a:pt x="7200" y="6279"/>
                  </a:cubicBezTo>
                  <a:cubicBezTo>
                    <a:pt x="6900" y="3022"/>
                    <a:pt x="6600" y="622"/>
                    <a:pt x="7050" y="107"/>
                  </a:cubicBezTo>
                  <a:cubicBezTo>
                    <a:pt x="7500" y="-407"/>
                    <a:pt x="8700" y="964"/>
                    <a:pt x="10950" y="3536"/>
                  </a:cubicBezTo>
                  <a:cubicBezTo>
                    <a:pt x="13200" y="6107"/>
                    <a:pt x="16500" y="9879"/>
                    <a:pt x="18600" y="12450"/>
                  </a:cubicBezTo>
                  <a:cubicBezTo>
                    <a:pt x="20700" y="15022"/>
                    <a:pt x="21600" y="16393"/>
                    <a:pt x="21300" y="16907"/>
                  </a:cubicBezTo>
                  <a:cubicBezTo>
                    <a:pt x="21000" y="17422"/>
                    <a:pt x="19500" y="17079"/>
                    <a:pt x="16050" y="15879"/>
                  </a:cubicBezTo>
                  <a:cubicBezTo>
                    <a:pt x="12600" y="14679"/>
                    <a:pt x="7200" y="12622"/>
                    <a:pt x="1800" y="105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98" name="線"/>
            <p:cNvSpPr/>
            <p:nvPr/>
          </p:nvSpPr>
          <p:spPr>
            <a:xfrm>
              <a:off x="6695061" y="583497"/>
              <a:ext cx="237523" cy="505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557" fill="norm" stroke="1" extrusionOk="0">
                  <a:moveTo>
                    <a:pt x="0" y="10924"/>
                  </a:moveTo>
                  <a:cubicBezTo>
                    <a:pt x="1989" y="9988"/>
                    <a:pt x="3979" y="9052"/>
                    <a:pt x="5613" y="8015"/>
                  </a:cubicBezTo>
                  <a:cubicBezTo>
                    <a:pt x="7247" y="6979"/>
                    <a:pt x="8526" y="5842"/>
                    <a:pt x="9379" y="4772"/>
                  </a:cubicBezTo>
                  <a:cubicBezTo>
                    <a:pt x="10232" y="3702"/>
                    <a:pt x="10658" y="2699"/>
                    <a:pt x="11084" y="1930"/>
                  </a:cubicBezTo>
                  <a:cubicBezTo>
                    <a:pt x="11511" y="1161"/>
                    <a:pt x="11937" y="626"/>
                    <a:pt x="12505" y="325"/>
                  </a:cubicBezTo>
                  <a:cubicBezTo>
                    <a:pt x="13074" y="24"/>
                    <a:pt x="13784" y="-43"/>
                    <a:pt x="14850" y="24"/>
                  </a:cubicBezTo>
                  <a:cubicBezTo>
                    <a:pt x="15916" y="91"/>
                    <a:pt x="17337" y="291"/>
                    <a:pt x="18474" y="659"/>
                  </a:cubicBezTo>
                  <a:cubicBezTo>
                    <a:pt x="19611" y="1027"/>
                    <a:pt x="20463" y="1562"/>
                    <a:pt x="20961" y="2164"/>
                  </a:cubicBezTo>
                  <a:cubicBezTo>
                    <a:pt x="21458" y="2766"/>
                    <a:pt x="21600" y="3434"/>
                    <a:pt x="21458" y="4103"/>
                  </a:cubicBezTo>
                  <a:cubicBezTo>
                    <a:pt x="21316" y="4772"/>
                    <a:pt x="20889" y="5441"/>
                    <a:pt x="19895" y="6109"/>
                  </a:cubicBezTo>
                  <a:cubicBezTo>
                    <a:pt x="18900" y="6778"/>
                    <a:pt x="17337" y="7447"/>
                    <a:pt x="16200" y="7848"/>
                  </a:cubicBezTo>
                  <a:cubicBezTo>
                    <a:pt x="15063" y="8249"/>
                    <a:pt x="14353" y="8383"/>
                    <a:pt x="13642" y="8483"/>
                  </a:cubicBezTo>
                  <a:cubicBezTo>
                    <a:pt x="12932" y="8584"/>
                    <a:pt x="12221" y="8650"/>
                    <a:pt x="11795" y="8851"/>
                  </a:cubicBezTo>
                  <a:cubicBezTo>
                    <a:pt x="11368" y="9052"/>
                    <a:pt x="11226" y="9386"/>
                    <a:pt x="10445" y="9955"/>
                  </a:cubicBezTo>
                  <a:cubicBezTo>
                    <a:pt x="9663" y="10523"/>
                    <a:pt x="8242" y="11325"/>
                    <a:pt x="7247" y="11827"/>
                  </a:cubicBezTo>
                  <a:cubicBezTo>
                    <a:pt x="6253" y="12329"/>
                    <a:pt x="5684" y="12529"/>
                    <a:pt x="5045" y="12797"/>
                  </a:cubicBezTo>
                  <a:cubicBezTo>
                    <a:pt x="4405" y="13064"/>
                    <a:pt x="3695" y="13398"/>
                    <a:pt x="3553" y="14067"/>
                  </a:cubicBezTo>
                  <a:cubicBezTo>
                    <a:pt x="3411" y="14736"/>
                    <a:pt x="3837" y="15739"/>
                    <a:pt x="4405" y="17043"/>
                  </a:cubicBezTo>
                  <a:cubicBezTo>
                    <a:pt x="4974" y="18347"/>
                    <a:pt x="5684" y="19952"/>
                    <a:pt x="6395" y="21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299" name="線"/>
            <p:cNvSpPr/>
            <p:nvPr/>
          </p:nvSpPr>
          <p:spPr>
            <a:xfrm>
              <a:off x="6255091" y="999884"/>
              <a:ext cx="143398" cy="229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60" fill="norm" stroke="1" extrusionOk="0">
                  <a:moveTo>
                    <a:pt x="8072" y="0"/>
                  </a:moveTo>
                  <a:cubicBezTo>
                    <a:pt x="7368" y="588"/>
                    <a:pt x="6664" y="1176"/>
                    <a:pt x="6429" y="2718"/>
                  </a:cubicBezTo>
                  <a:cubicBezTo>
                    <a:pt x="6194" y="4261"/>
                    <a:pt x="6429" y="6759"/>
                    <a:pt x="6781" y="8669"/>
                  </a:cubicBezTo>
                  <a:cubicBezTo>
                    <a:pt x="7133" y="10580"/>
                    <a:pt x="7603" y="11902"/>
                    <a:pt x="7368" y="12343"/>
                  </a:cubicBezTo>
                  <a:cubicBezTo>
                    <a:pt x="7133" y="12784"/>
                    <a:pt x="6194" y="12343"/>
                    <a:pt x="5138" y="12122"/>
                  </a:cubicBezTo>
                  <a:cubicBezTo>
                    <a:pt x="4081" y="11902"/>
                    <a:pt x="2907" y="11902"/>
                    <a:pt x="1968" y="12269"/>
                  </a:cubicBezTo>
                  <a:cubicBezTo>
                    <a:pt x="1029" y="12637"/>
                    <a:pt x="325" y="13371"/>
                    <a:pt x="90" y="14547"/>
                  </a:cubicBezTo>
                  <a:cubicBezTo>
                    <a:pt x="-145" y="15722"/>
                    <a:pt x="90" y="17339"/>
                    <a:pt x="677" y="18367"/>
                  </a:cubicBezTo>
                  <a:cubicBezTo>
                    <a:pt x="1264" y="19396"/>
                    <a:pt x="2203" y="19837"/>
                    <a:pt x="3259" y="20131"/>
                  </a:cubicBezTo>
                  <a:cubicBezTo>
                    <a:pt x="4316" y="20425"/>
                    <a:pt x="5490" y="20571"/>
                    <a:pt x="6429" y="20351"/>
                  </a:cubicBezTo>
                  <a:cubicBezTo>
                    <a:pt x="7368" y="20131"/>
                    <a:pt x="8072" y="19543"/>
                    <a:pt x="8894" y="19690"/>
                  </a:cubicBezTo>
                  <a:cubicBezTo>
                    <a:pt x="9716" y="19837"/>
                    <a:pt x="10655" y="20718"/>
                    <a:pt x="11829" y="21159"/>
                  </a:cubicBezTo>
                  <a:cubicBezTo>
                    <a:pt x="13003" y="21600"/>
                    <a:pt x="14412" y="21600"/>
                    <a:pt x="16055" y="20865"/>
                  </a:cubicBezTo>
                  <a:cubicBezTo>
                    <a:pt x="17698" y="20131"/>
                    <a:pt x="19577" y="18661"/>
                    <a:pt x="21455" y="171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300" name="線"/>
            <p:cNvSpPr/>
            <p:nvPr/>
          </p:nvSpPr>
          <p:spPr>
            <a:xfrm>
              <a:off x="6400633" y="1126988"/>
              <a:ext cx="7271" cy="131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914"/>
                    <a:pt x="-1585" y="11829"/>
                    <a:pt x="575" y="15429"/>
                  </a:cubicBezTo>
                  <a:cubicBezTo>
                    <a:pt x="2735" y="19029"/>
                    <a:pt x="11375" y="20314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301" name="線"/>
            <p:cNvSpPr/>
            <p:nvPr/>
          </p:nvSpPr>
          <p:spPr>
            <a:xfrm>
              <a:off x="6765674" y="1084620"/>
              <a:ext cx="18832" cy="47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</p:grpSp>
      <p:grpSp>
        <p:nvGrpSpPr>
          <p:cNvPr id="313" name="描画"/>
          <p:cNvGrpSpPr/>
          <p:nvPr/>
        </p:nvGrpSpPr>
        <p:grpSpPr>
          <a:xfrm>
            <a:off x="9736486" y="1650536"/>
            <a:ext cx="646082" cy="746202"/>
            <a:chOff x="0" y="0"/>
            <a:chExt cx="646081" cy="746200"/>
          </a:xfrm>
        </p:grpSpPr>
        <p:sp>
          <p:nvSpPr>
            <p:cNvPr id="303" name="線"/>
            <p:cNvSpPr/>
            <p:nvPr/>
          </p:nvSpPr>
          <p:spPr>
            <a:xfrm>
              <a:off x="0" y="33459"/>
              <a:ext cx="588766" cy="564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518" fill="norm" stroke="1" extrusionOk="0">
                  <a:moveTo>
                    <a:pt x="6271" y="21518"/>
                  </a:moveTo>
                  <a:cubicBezTo>
                    <a:pt x="5248" y="21267"/>
                    <a:pt x="4225" y="21016"/>
                    <a:pt x="3413" y="20419"/>
                  </a:cubicBezTo>
                  <a:cubicBezTo>
                    <a:pt x="2600" y="19823"/>
                    <a:pt x="1999" y="18881"/>
                    <a:pt x="1457" y="17751"/>
                  </a:cubicBezTo>
                  <a:cubicBezTo>
                    <a:pt x="916" y="16620"/>
                    <a:pt x="434" y="15302"/>
                    <a:pt x="194" y="14077"/>
                  </a:cubicBezTo>
                  <a:cubicBezTo>
                    <a:pt x="-47" y="12853"/>
                    <a:pt x="-47" y="11723"/>
                    <a:pt x="103" y="10655"/>
                  </a:cubicBezTo>
                  <a:cubicBezTo>
                    <a:pt x="254" y="9588"/>
                    <a:pt x="555" y="8583"/>
                    <a:pt x="1006" y="7484"/>
                  </a:cubicBezTo>
                  <a:cubicBezTo>
                    <a:pt x="1457" y="6385"/>
                    <a:pt x="2059" y="5192"/>
                    <a:pt x="2841" y="4219"/>
                  </a:cubicBezTo>
                  <a:cubicBezTo>
                    <a:pt x="3623" y="3246"/>
                    <a:pt x="4586" y="2492"/>
                    <a:pt x="5759" y="1833"/>
                  </a:cubicBezTo>
                  <a:cubicBezTo>
                    <a:pt x="6932" y="1174"/>
                    <a:pt x="8316" y="609"/>
                    <a:pt x="9610" y="295"/>
                  </a:cubicBezTo>
                  <a:cubicBezTo>
                    <a:pt x="10903" y="-19"/>
                    <a:pt x="12107" y="-82"/>
                    <a:pt x="13190" y="106"/>
                  </a:cubicBezTo>
                  <a:cubicBezTo>
                    <a:pt x="14273" y="295"/>
                    <a:pt x="15235" y="734"/>
                    <a:pt x="16198" y="1425"/>
                  </a:cubicBezTo>
                  <a:cubicBezTo>
                    <a:pt x="17161" y="2116"/>
                    <a:pt x="18123" y="3058"/>
                    <a:pt x="18876" y="4062"/>
                  </a:cubicBezTo>
                  <a:cubicBezTo>
                    <a:pt x="19628" y="5067"/>
                    <a:pt x="20169" y="6134"/>
                    <a:pt x="20560" y="6951"/>
                  </a:cubicBezTo>
                  <a:cubicBezTo>
                    <a:pt x="20951" y="7767"/>
                    <a:pt x="21192" y="8332"/>
                    <a:pt x="21342" y="9242"/>
                  </a:cubicBezTo>
                  <a:cubicBezTo>
                    <a:pt x="21493" y="10153"/>
                    <a:pt x="21553" y="11409"/>
                    <a:pt x="21463" y="12351"/>
                  </a:cubicBezTo>
                  <a:cubicBezTo>
                    <a:pt x="21372" y="13292"/>
                    <a:pt x="21132" y="13920"/>
                    <a:pt x="20891" y="14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304" name="線"/>
            <p:cNvSpPr/>
            <p:nvPr/>
          </p:nvSpPr>
          <p:spPr>
            <a:xfrm>
              <a:off x="476104" y="390396"/>
              <a:ext cx="168663" cy="355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600" fill="norm" stroke="1" extrusionOk="0">
                  <a:moveTo>
                    <a:pt x="8970" y="10800"/>
                  </a:moveTo>
                  <a:cubicBezTo>
                    <a:pt x="8555" y="11300"/>
                    <a:pt x="8140" y="11800"/>
                    <a:pt x="7413" y="12000"/>
                  </a:cubicBezTo>
                  <a:cubicBezTo>
                    <a:pt x="6686" y="12200"/>
                    <a:pt x="5647" y="12100"/>
                    <a:pt x="4609" y="11950"/>
                  </a:cubicBezTo>
                  <a:cubicBezTo>
                    <a:pt x="3570" y="11800"/>
                    <a:pt x="2532" y="11600"/>
                    <a:pt x="1701" y="11050"/>
                  </a:cubicBezTo>
                  <a:cubicBezTo>
                    <a:pt x="870" y="10500"/>
                    <a:pt x="247" y="9600"/>
                    <a:pt x="144" y="8900"/>
                  </a:cubicBezTo>
                  <a:cubicBezTo>
                    <a:pt x="40" y="8200"/>
                    <a:pt x="455" y="7700"/>
                    <a:pt x="1078" y="7300"/>
                  </a:cubicBezTo>
                  <a:cubicBezTo>
                    <a:pt x="1701" y="6900"/>
                    <a:pt x="2532" y="6600"/>
                    <a:pt x="2428" y="6000"/>
                  </a:cubicBezTo>
                  <a:cubicBezTo>
                    <a:pt x="2324" y="5400"/>
                    <a:pt x="1286" y="4500"/>
                    <a:pt x="663" y="3550"/>
                  </a:cubicBezTo>
                  <a:cubicBezTo>
                    <a:pt x="40" y="2600"/>
                    <a:pt x="-168" y="1600"/>
                    <a:pt x="144" y="950"/>
                  </a:cubicBezTo>
                  <a:cubicBezTo>
                    <a:pt x="455" y="300"/>
                    <a:pt x="1286" y="0"/>
                    <a:pt x="2117" y="0"/>
                  </a:cubicBezTo>
                  <a:cubicBezTo>
                    <a:pt x="2947" y="0"/>
                    <a:pt x="3778" y="300"/>
                    <a:pt x="4609" y="600"/>
                  </a:cubicBezTo>
                  <a:cubicBezTo>
                    <a:pt x="5440" y="900"/>
                    <a:pt x="6270" y="1200"/>
                    <a:pt x="6894" y="1600"/>
                  </a:cubicBezTo>
                  <a:cubicBezTo>
                    <a:pt x="7517" y="2000"/>
                    <a:pt x="7932" y="2500"/>
                    <a:pt x="8555" y="2600"/>
                  </a:cubicBezTo>
                  <a:cubicBezTo>
                    <a:pt x="9178" y="2700"/>
                    <a:pt x="10009" y="2400"/>
                    <a:pt x="10944" y="2150"/>
                  </a:cubicBezTo>
                  <a:cubicBezTo>
                    <a:pt x="11878" y="1900"/>
                    <a:pt x="12917" y="1700"/>
                    <a:pt x="14267" y="1900"/>
                  </a:cubicBezTo>
                  <a:cubicBezTo>
                    <a:pt x="15617" y="2100"/>
                    <a:pt x="17278" y="2700"/>
                    <a:pt x="18628" y="3450"/>
                  </a:cubicBezTo>
                  <a:cubicBezTo>
                    <a:pt x="19978" y="4200"/>
                    <a:pt x="21017" y="5100"/>
                    <a:pt x="21224" y="6000"/>
                  </a:cubicBezTo>
                  <a:cubicBezTo>
                    <a:pt x="21432" y="6900"/>
                    <a:pt x="20809" y="7800"/>
                    <a:pt x="20601" y="9300"/>
                  </a:cubicBezTo>
                  <a:cubicBezTo>
                    <a:pt x="20394" y="10800"/>
                    <a:pt x="20601" y="12900"/>
                    <a:pt x="20393" y="14450"/>
                  </a:cubicBezTo>
                  <a:cubicBezTo>
                    <a:pt x="20186" y="16000"/>
                    <a:pt x="19563" y="17000"/>
                    <a:pt x="17693" y="18100"/>
                  </a:cubicBezTo>
                  <a:cubicBezTo>
                    <a:pt x="15824" y="19200"/>
                    <a:pt x="12709" y="20400"/>
                    <a:pt x="959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305" name="線"/>
            <p:cNvSpPr/>
            <p:nvPr/>
          </p:nvSpPr>
          <p:spPr>
            <a:xfrm>
              <a:off x="502771" y="578181"/>
              <a:ext cx="29651" cy="79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4950"/>
                    <a:pt x="19200" y="9900"/>
                    <a:pt x="15600" y="13500"/>
                  </a:cubicBezTo>
                  <a:cubicBezTo>
                    <a:pt x="12000" y="17100"/>
                    <a:pt x="6000" y="193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306" name="線"/>
            <p:cNvSpPr/>
            <p:nvPr/>
          </p:nvSpPr>
          <p:spPr>
            <a:xfrm>
              <a:off x="398995" y="214141"/>
              <a:ext cx="30600" cy="30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080" fill="norm" stroke="1" extrusionOk="0">
                  <a:moveTo>
                    <a:pt x="6821" y="2274"/>
                  </a:moveTo>
                  <a:cubicBezTo>
                    <a:pt x="12505" y="2274"/>
                    <a:pt x="18189" y="2274"/>
                    <a:pt x="19895" y="5116"/>
                  </a:cubicBezTo>
                  <a:cubicBezTo>
                    <a:pt x="21600" y="7958"/>
                    <a:pt x="19326" y="13642"/>
                    <a:pt x="15916" y="14779"/>
                  </a:cubicBezTo>
                  <a:cubicBezTo>
                    <a:pt x="12505" y="15916"/>
                    <a:pt x="7958" y="12505"/>
                    <a:pt x="7389" y="8526"/>
                  </a:cubicBezTo>
                  <a:cubicBezTo>
                    <a:pt x="6821" y="4547"/>
                    <a:pt x="10231" y="0"/>
                    <a:pt x="13642" y="0"/>
                  </a:cubicBezTo>
                  <a:cubicBezTo>
                    <a:pt x="17052" y="0"/>
                    <a:pt x="20463" y="4547"/>
                    <a:pt x="21032" y="9663"/>
                  </a:cubicBezTo>
                  <a:cubicBezTo>
                    <a:pt x="21600" y="14779"/>
                    <a:pt x="19326" y="20463"/>
                    <a:pt x="15347" y="21032"/>
                  </a:cubicBezTo>
                  <a:cubicBezTo>
                    <a:pt x="11369" y="21600"/>
                    <a:pt x="5684" y="17053"/>
                    <a:pt x="0" y="12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307" name="線"/>
            <p:cNvSpPr/>
            <p:nvPr/>
          </p:nvSpPr>
          <p:spPr>
            <a:xfrm>
              <a:off x="291307" y="274195"/>
              <a:ext cx="35828" cy="37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6" h="20520" fill="norm" stroke="1" extrusionOk="0">
                  <a:moveTo>
                    <a:pt x="7865" y="20288"/>
                  </a:moveTo>
                  <a:cubicBezTo>
                    <a:pt x="8804" y="15788"/>
                    <a:pt x="9744" y="11288"/>
                    <a:pt x="11622" y="7238"/>
                  </a:cubicBezTo>
                  <a:cubicBezTo>
                    <a:pt x="13500" y="3188"/>
                    <a:pt x="16317" y="-412"/>
                    <a:pt x="18196" y="38"/>
                  </a:cubicBezTo>
                  <a:cubicBezTo>
                    <a:pt x="20074" y="488"/>
                    <a:pt x="21013" y="4988"/>
                    <a:pt x="19604" y="8588"/>
                  </a:cubicBezTo>
                  <a:cubicBezTo>
                    <a:pt x="18196" y="12188"/>
                    <a:pt x="14439" y="14888"/>
                    <a:pt x="11622" y="13538"/>
                  </a:cubicBezTo>
                  <a:cubicBezTo>
                    <a:pt x="8804" y="12188"/>
                    <a:pt x="6926" y="6788"/>
                    <a:pt x="8335" y="3638"/>
                  </a:cubicBezTo>
                  <a:cubicBezTo>
                    <a:pt x="9743" y="488"/>
                    <a:pt x="14439" y="-412"/>
                    <a:pt x="17256" y="1388"/>
                  </a:cubicBezTo>
                  <a:cubicBezTo>
                    <a:pt x="20074" y="3188"/>
                    <a:pt x="21013" y="7688"/>
                    <a:pt x="20074" y="11738"/>
                  </a:cubicBezTo>
                  <a:cubicBezTo>
                    <a:pt x="19135" y="15788"/>
                    <a:pt x="16317" y="19388"/>
                    <a:pt x="12561" y="20288"/>
                  </a:cubicBezTo>
                  <a:cubicBezTo>
                    <a:pt x="8804" y="21188"/>
                    <a:pt x="4109" y="19388"/>
                    <a:pt x="1761" y="16238"/>
                  </a:cubicBezTo>
                  <a:cubicBezTo>
                    <a:pt x="-587" y="13088"/>
                    <a:pt x="-587" y="8588"/>
                    <a:pt x="1761" y="5888"/>
                  </a:cubicBezTo>
                  <a:cubicBezTo>
                    <a:pt x="4109" y="3188"/>
                    <a:pt x="8804" y="2288"/>
                    <a:pt x="12091" y="4088"/>
                  </a:cubicBezTo>
                  <a:cubicBezTo>
                    <a:pt x="15378" y="5888"/>
                    <a:pt x="17257" y="10388"/>
                    <a:pt x="15848" y="13538"/>
                  </a:cubicBezTo>
                  <a:cubicBezTo>
                    <a:pt x="14439" y="16688"/>
                    <a:pt x="9743" y="18488"/>
                    <a:pt x="8804" y="18938"/>
                  </a:cubicBezTo>
                  <a:cubicBezTo>
                    <a:pt x="7865" y="19388"/>
                    <a:pt x="10683" y="18488"/>
                    <a:pt x="13500" y="175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308" name="線"/>
            <p:cNvSpPr/>
            <p:nvPr/>
          </p:nvSpPr>
          <p:spPr>
            <a:xfrm>
              <a:off x="427055" y="352707"/>
              <a:ext cx="85601" cy="99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0985" fill="norm" stroke="1" extrusionOk="0">
                  <a:moveTo>
                    <a:pt x="16287" y="18423"/>
                  </a:moveTo>
                  <a:cubicBezTo>
                    <a:pt x="14657" y="19468"/>
                    <a:pt x="13027" y="20513"/>
                    <a:pt x="11193" y="20862"/>
                  </a:cubicBezTo>
                  <a:cubicBezTo>
                    <a:pt x="9359" y="21210"/>
                    <a:pt x="7321" y="20862"/>
                    <a:pt x="5284" y="19294"/>
                  </a:cubicBezTo>
                  <a:cubicBezTo>
                    <a:pt x="3246" y="17726"/>
                    <a:pt x="1208" y="14939"/>
                    <a:pt x="393" y="11804"/>
                  </a:cubicBezTo>
                  <a:cubicBezTo>
                    <a:pt x="-422" y="8668"/>
                    <a:pt x="-14" y="5184"/>
                    <a:pt x="2023" y="2920"/>
                  </a:cubicBezTo>
                  <a:cubicBezTo>
                    <a:pt x="4061" y="655"/>
                    <a:pt x="7729" y="-390"/>
                    <a:pt x="11193" y="133"/>
                  </a:cubicBezTo>
                  <a:cubicBezTo>
                    <a:pt x="14657" y="655"/>
                    <a:pt x="17918" y="2745"/>
                    <a:pt x="21178" y="48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309" name="線"/>
            <p:cNvSpPr/>
            <p:nvPr/>
          </p:nvSpPr>
          <p:spPr>
            <a:xfrm>
              <a:off x="171676" y="617715"/>
              <a:ext cx="74127" cy="128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831"/>
                    <a:pt x="8640" y="1662"/>
                    <a:pt x="10800" y="3462"/>
                  </a:cubicBezTo>
                  <a:cubicBezTo>
                    <a:pt x="12960" y="5262"/>
                    <a:pt x="12960" y="8031"/>
                    <a:pt x="13200" y="10800"/>
                  </a:cubicBezTo>
                  <a:cubicBezTo>
                    <a:pt x="13440" y="13569"/>
                    <a:pt x="13920" y="16338"/>
                    <a:pt x="15120" y="18138"/>
                  </a:cubicBezTo>
                  <a:cubicBezTo>
                    <a:pt x="16320" y="19938"/>
                    <a:pt x="18240" y="20769"/>
                    <a:pt x="19440" y="21185"/>
                  </a:cubicBezTo>
                  <a:cubicBezTo>
                    <a:pt x="20640" y="21600"/>
                    <a:pt x="2112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310" name="線"/>
            <p:cNvSpPr/>
            <p:nvPr/>
          </p:nvSpPr>
          <p:spPr>
            <a:xfrm>
              <a:off x="581839" y="133426"/>
              <a:ext cx="19767" cy="4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311" name="線"/>
            <p:cNvSpPr/>
            <p:nvPr/>
          </p:nvSpPr>
          <p:spPr>
            <a:xfrm>
              <a:off x="630621" y="64242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312" name="線"/>
            <p:cNvSpPr/>
            <p:nvPr/>
          </p:nvSpPr>
          <p:spPr>
            <a:xfrm>
              <a:off x="641139" y="0"/>
              <a:ext cx="4943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</p:grpSp>
      <p:grpSp>
        <p:nvGrpSpPr>
          <p:cNvPr id="324" name="描画"/>
          <p:cNvGrpSpPr/>
          <p:nvPr/>
        </p:nvGrpSpPr>
        <p:grpSpPr>
          <a:xfrm>
            <a:off x="1246642" y="7824116"/>
            <a:ext cx="1747364" cy="670649"/>
            <a:chOff x="0" y="0"/>
            <a:chExt cx="1747362" cy="670647"/>
          </a:xfrm>
        </p:grpSpPr>
        <p:sp>
          <p:nvSpPr>
            <p:cNvPr id="314" name="線"/>
            <p:cNvSpPr/>
            <p:nvPr/>
          </p:nvSpPr>
          <p:spPr>
            <a:xfrm>
              <a:off x="-1" y="-1"/>
              <a:ext cx="560657" cy="494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560" fill="norm" stroke="1" extrusionOk="0">
                  <a:moveTo>
                    <a:pt x="7261" y="21560"/>
                  </a:moveTo>
                  <a:cubicBezTo>
                    <a:pt x="6313" y="21462"/>
                    <a:pt x="5364" y="21364"/>
                    <a:pt x="4567" y="20972"/>
                  </a:cubicBezTo>
                  <a:cubicBezTo>
                    <a:pt x="3769" y="20580"/>
                    <a:pt x="3122" y="19895"/>
                    <a:pt x="2605" y="19209"/>
                  </a:cubicBezTo>
                  <a:cubicBezTo>
                    <a:pt x="2088" y="18523"/>
                    <a:pt x="1700" y="17838"/>
                    <a:pt x="1290" y="16760"/>
                  </a:cubicBezTo>
                  <a:cubicBezTo>
                    <a:pt x="881" y="15682"/>
                    <a:pt x="449" y="14213"/>
                    <a:pt x="212" y="12793"/>
                  </a:cubicBezTo>
                  <a:cubicBezTo>
                    <a:pt x="-25" y="11372"/>
                    <a:pt x="-68" y="10001"/>
                    <a:pt x="104" y="8825"/>
                  </a:cubicBezTo>
                  <a:cubicBezTo>
                    <a:pt x="277" y="7650"/>
                    <a:pt x="665" y="6670"/>
                    <a:pt x="1225" y="5691"/>
                  </a:cubicBezTo>
                  <a:cubicBezTo>
                    <a:pt x="1786" y="4711"/>
                    <a:pt x="2519" y="3731"/>
                    <a:pt x="3316" y="2948"/>
                  </a:cubicBezTo>
                  <a:cubicBezTo>
                    <a:pt x="4114" y="2164"/>
                    <a:pt x="4976" y="1576"/>
                    <a:pt x="5968" y="1111"/>
                  </a:cubicBezTo>
                  <a:cubicBezTo>
                    <a:pt x="6960" y="646"/>
                    <a:pt x="8081" y="303"/>
                    <a:pt x="9223" y="131"/>
                  </a:cubicBezTo>
                  <a:cubicBezTo>
                    <a:pt x="10366" y="-40"/>
                    <a:pt x="11530" y="-40"/>
                    <a:pt x="12586" y="107"/>
                  </a:cubicBezTo>
                  <a:cubicBezTo>
                    <a:pt x="13642" y="254"/>
                    <a:pt x="14591" y="548"/>
                    <a:pt x="15302" y="793"/>
                  </a:cubicBezTo>
                  <a:cubicBezTo>
                    <a:pt x="16013" y="1038"/>
                    <a:pt x="16488" y="1233"/>
                    <a:pt x="17005" y="1552"/>
                  </a:cubicBezTo>
                  <a:cubicBezTo>
                    <a:pt x="17522" y="1870"/>
                    <a:pt x="18083" y="2311"/>
                    <a:pt x="18665" y="2997"/>
                  </a:cubicBezTo>
                  <a:cubicBezTo>
                    <a:pt x="19247" y="3682"/>
                    <a:pt x="19851" y="4613"/>
                    <a:pt x="20303" y="5568"/>
                  </a:cubicBezTo>
                  <a:cubicBezTo>
                    <a:pt x="20756" y="6523"/>
                    <a:pt x="21058" y="7503"/>
                    <a:pt x="21252" y="8703"/>
                  </a:cubicBezTo>
                  <a:cubicBezTo>
                    <a:pt x="21446" y="9903"/>
                    <a:pt x="21532" y="11323"/>
                    <a:pt x="21510" y="12474"/>
                  </a:cubicBezTo>
                  <a:cubicBezTo>
                    <a:pt x="21489" y="13625"/>
                    <a:pt x="21360" y="14507"/>
                    <a:pt x="21122" y="15315"/>
                  </a:cubicBezTo>
                  <a:cubicBezTo>
                    <a:pt x="20885" y="16123"/>
                    <a:pt x="20540" y="16858"/>
                    <a:pt x="20195" y="175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315" name="線"/>
            <p:cNvSpPr/>
            <p:nvPr/>
          </p:nvSpPr>
          <p:spPr>
            <a:xfrm>
              <a:off x="277392" y="405097"/>
              <a:ext cx="173990" cy="258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473" fill="norm" stroke="1" extrusionOk="0">
                  <a:moveTo>
                    <a:pt x="14795" y="21473"/>
                  </a:moveTo>
                  <a:cubicBezTo>
                    <a:pt x="11493" y="19416"/>
                    <a:pt x="8191" y="17359"/>
                    <a:pt x="5784" y="15208"/>
                  </a:cubicBezTo>
                  <a:cubicBezTo>
                    <a:pt x="3376" y="13057"/>
                    <a:pt x="1863" y="10813"/>
                    <a:pt x="968" y="8990"/>
                  </a:cubicBezTo>
                  <a:cubicBezTo>
                    <a:pt x="74" y="7167"/>
                    <a:pt x="-201" y="5764"/>
                    <a:pt x="143" y="4595"/>
                  </a:cubicBezTo>
                  <a:cubicBezTo>
                    <a:pt x="487" y="3426"/>
                    <a:pt x="1450" y="2491"/>
                    <a:pt x="2344" y="1977"/>
                  </a:cubicBezTo>
                  <a:cubicBezTo>
                    <a:pt x="3238" y="1463"/>
                    <a:pt x="4064" y="1369"/>
                    <a:pt x="4958" y="1743"/>
                  </a:cubicBezTo>
                  <a:cubicBezTo>
                    <a:pt x="5853" y="2117"/>
                    <a:pt x="6816" y="2959"/>
                    <a:pt x="7435" y="3613"/>
                  </a:cubicBezTo>
                  <a:cubicBezTo>
                    <a:pt x="8054" y="4268"/>
                    <a:pt x="8329" y="4735"/>
                    <a:pt x="8535" y="5250"/>
                  </a:cubicBezTo>
                  <a:cubicBezTo>
                    <a:pt x="8742" y="5764"/>
                    <a:pt x="8879" y="6325"/>
                    <a:pt x="8810" y="6278"/>
                  </a:cubicBezTo>
                  <a:cubicBezTo>
                    <a:pt x="8742" y="6231"/>
                    <a:pt x="8467" y="5577"/>
                    <a:pt x="8329" y="4735"/>
                  </a:cubicBezTo>
                  <a:cubicBezTo>
                    <a:pt x="8191" y="3894"/>
                    <a:pt x="8191" y="2865"/>
                    <a:pt x="8329" y="2117"/>
                  </a:cubicBezTo>
                  <a:cubicBezTo>
                    <a:pt x="8467" y="1369"/>
                    <a:pt x="8742" y="902"/>
                    <a:pt x="9567" y="528"/>
                  </a:cubicBezTo>
                  <a:cubicBezTo>
                    <a:pt x="10393" y="154"/>
                    <a:pt x="11768" y="-127"/>
                    <a:pt x="13419" y="60"/>
                  </a:cubicBezTo>
                  <a:cubicBezTo>
                    <a:pt x="15070" y="247"/>
                    <a:pt x="16996" y="902"/>
                    <a:pt x="18372" y="2070"/>
                  </a:cubicBezTo>
                  <a:cubicBezTo>
                    <a:pt x="19748" y="3239"/>
                    <a:pt x="20574" y="4922"/>
                    <a:pt x="20986" y="6886"/>
                  </a:cubicBezTo>
                  <a:cubicBezTo>
                    <a:pt x="21399" y="8850"/>
                    <a:pt x="21399" y="11094"/>
                    <a:pt x="21055" y="12964"/>
                  </a:cubicBezTo>
                  <a:cubicBezTo>
                    <a:pt x="20711" y="14834"/>
                    <a:pt x="20023" y="16330"/>
                    <a:pt x="19129" y="17452"/>
                  </a:cubicBezTo>
                  <a:cubicBezTo>
                    <a:pt x="18235" y="18574"/>
                    <a:pt x="17134" y="19322"/>
                    <a:pt x="16033" y="200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316" name="線"/>
            <p:cNvSpPr/>
            <p:nvPr/>
          </p:nvSpPr>
          <p:spPr>
            <a:xfrm>
              <a:off x="171264" y="481089"/>
              <a:ext cx="146061" cy="189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7" fill="norm" stroke="1" extrusionOk="0">
                  <a:moveTo>
                    <a:pt x="3157" y="0"/>
                  </a:moveTo>
                  <a:cubicBezTo>
                    <a:pt x="2326" y="381"/>
                    <a:pt x="1495" y="762"/>
                    <a:pt x="914" y="2033"/>
                  </a:cubicBezTo>
                  <a:cubicBezTo>
                    <a:pt x="332" y="3304"/>
                    <a:pt x="0" y="5464"/>
                    <a:pt x="0" y="8322"/>
                  </a:cubicBezTo>
                  <a:cubicBezTo>
                    <a:pt x="0" y="11181"/>
                    <a:pt x="332" y="14739"/>
                    <a:pt x="1080" y="17026"/>
                  </a:cubicBezTo>
                  <a:cubicBezTo>
                    <a:pt x="1828" y="19313"/>
                    <a:pt x="2991" y="20329"/>
                    <a:pt x="4902" y="20901"/>
                  </a:cubicBezTo>
                  <a:cubicBezTo>
                    <a:pt x="6812" y="21473"/>
                    <a:pt x="9471" y="21600"/>
                    <a:pt x="12129" y="21219"/>
                  </a:cubicBezTo>
                  <a:cubicBezTo>
                    <a:pt x="14788" y="20838"/>
                    <a:pt x="17446" y="19948"/>
                    <a:pt x="19025" y="18741"/>
                  </a:cubicBezTo>
                  <a:cubicBezTo>
                    <a:pt x="20603" y="17534"/>
                    <a:pt x="21102" y="16009"/>
                    <a:pt x="21600" y="14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317" name="線"/>
            <p:cNvSpPr/>
            <p:nvPr/>
          </p:nvSpPr>
          <p:spPr>
            <a:xfrm>
              <a:off x="475743" y="376600"/>
              <a:ext cx="128023" cy="215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600" fill="norm" stroke="1" extrusionOk="0">
                  <a:moveTo>
                    <a:pt x="10706" y="0"/>
                  </a:moveTo>
                  <a:cubicBezTo>
                    <a:pt x="13523" y="1912"/>
                    <a:pt x="16341" y="3825"/>
                    <a:pt x="18219" y="6131"/>
                  </a:cubicBezTo>
                  <a:cubicBezTo>
                    <a:pt x="20097" y="8438"/>
                    <a:pt x="21037" y="11138"/>
                    <a:pt x="21318" y="13275"/>
                  </a:cubicBezTo>
                  <a:cubicBezTo>
                    <a:pt x="21600" y="15413"/>
                    <a:pt x="21224" y="16988"/>
                    <a:pt x="19346" y="18281"/>
                  </a:cubicBezTo>
                  <a:cubicBezTo>
                    <a:pt x="17468" y="19575"/>
                    <a:pt x="14087" y="20588"/>
                    <a:pt x="10612" y="21094"/>
                  </a:cubicBezTo>
                  <a:cubicBezTo>
                    <a:pt x="7137" y="21600"/>
                    <a:pt x="3569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318" name="線"/>
            <p:cNvSpPr/>
            <p:nvPr/>
          </p:nvSpPr>
          <p:spPr>
            <a:xfrm>
              <a:off x="352980" y="122224"/>
              <a:ext cx="48611" cy="38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0644" fill="norm" stroke="1" extrusionOk="0">
                  <a:moveTo>
                    <a:pt x="621" y="20644"/>
                  </a:moveTo>
                  <a:cubicBezTo>
                    <a:pt x="130" y="17644"/>
                    <a:pt x="-361" y="14644"/>
                    <a:pt x="375" y="10744"/>
                  </a:cubicBezTo>
                  <a:cubicBezTo>
                    <a:pt x="1112" y="6844"/>
                    <a:pt x="3075" y="2044"/>
                    <a:pt x="6266" y="544"/>
                  </a:cubicBezTo>
                  <a:cubicBezTo>
                    <a:pt x="9457" y="-956"/>
                    <a:pt x="13875" y="844"/>
                    <a:pt x="16575" y="3544"/>
                  </a:cubicBezTo>
                  <a:cubicBezTo>
                    <a:pt x="19275" y="6244"/>
                    <a:pt x="20257" y="9844"/>
                    <a:pt x="21239" y="13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319" name="線"/>
            <p:cNvSpPr/>
            <p:nvPr/>
          </p:nvSpPr>
          <p:spPr>
            <a:xfrm>
              <a:off x="226317" y="143118"/>
              <a:ext cx="60673" cy="51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3" fill="norm" stroke="1" extrusionOk="0">
                  <a:moveTo>
                    <a:pt x="0" y="21053"/>
                  </a:moveTo>
                  <a:cubicBezTo>
                    <a:pt x="0" y="15078"/>
                    <a:pt x="0" y="9104"/>
                    <a:pt x="800" y="5198"/>
                  </a:cubicBezTo>
                  <a:cubicBezTo>
                    <a:pt x="1600" y="1291"/>
                    <a:pt x="3200" y="-547"/>
                    <a:pt x="6400" y="142"/>
                  </a:cubicBezTo>
                  <a:cubicBezTo>
                    <a:pt x="9600" y="832"/>
                    <a:pt x="14400" y="4049"/>
                    <a:pt x="17200" y="6347"/>
                  </a:cubicBezTo>
                  <a:cubicBezTo>
                    <a:pt x="20000" y="8644"/>
                    <a:pt x="20800" y="10023"/>
                    <a:pt x="21600" y="11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320" name="線"/>
            <p:cNvSpPr/>
            <p:nvPr/>
          </p:nvSpPr>
          <p:spPr>
            <a:xfrm>
              <a:off x="290359" y="235034"/>
              <a:ext cx="114602" cy="74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2" fill="norm" stroke="1" extrusionOk="0">
                  <a:moveTo>
                    <a:pt x="0" y="6671"/>
                  </a:moveTo>
                  <a:cubicBezTo>
                    <a:pt x="2541" y="10800"/>
                    <a:pt x="5082" y="14929"/>
                    <a:pt x="7518" y="17629"/>
                  </a:cubicBezTo>
                  <a:cubicBezTo>
                    <a:pt x="9953" y="20329"/>
                    <a:pt x="12282" y="21600"/>
                    <a:pt x="14188" y="20647"/>
                  </a:cubicBezTo>
                  <a:cubicBezTo>
                    <a:pt x="16094" y="19694"/>
                    <a:pt x="17576" y="16518"/>
                    <a:pt x="18741" y="12706"/>
                  </a:cubicBezTo>
                  <a:cubicBezTo>
                    <a:pt x="19906" y="8894"/>
                    <a:pt x="20753" y="444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321" name="線"/>
            <p:cNvSpPr/>
            <p:nvPr/>
          </p:nvSpPr>
          <p:spPr>
            <a:xfrm>
              <a:off x="856860" y="73915"/>
              <a:ext cx="277451" cy="562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488" fill="norm" stroke="1" extrusionOk="0">
                  <a:moveTo>
                    <a:pt x="9831" y="18783"/>
                  </a:moveTo>
                  <a:cubicBezTo>
                    <a:pt x="8881" y="17967"/>
                    <a:pt x="7931" y="17151"/>
                    <a:pt x="6807" y="15927"/>
                  </a:cubicBezTo>
                  <a:cubicBezTo>
                    <a:pt x="5684" y="14703"/>
                    <a:pt x="4388" y="13071"/>
                    <a:pt x="3308" y="11547"/>
                  </a:cubicBezTo>
                  <a:cubicBezTo>
                    <a:pt x="2228" y="10022"/>
                    <a:pt x="1364" y="8605"/>
                    <a:pt x="759" y="7167"/>
                  </a:cubicBezTo>
                  <a:cubicBezTo>
                    <a:pt x="155" y="5728"/>
                    <a:pt x="-191" y="4268"/>
                    <a:pt x="111" y="3066"/>
                  </a:cubicBezTo>
                  <a:cubicBezTo>
                    <a:pt x="414" y="1863"/>
                    <a:pt x="1364" y="919"/>
                    <a:pt x="2617" y="425"/>
                  </a:cubicBezTo>
                  <a:cubicBezTo>
                    <a:pt x="3870" y="-69"/>
                    <a:pt x="5425" y="-112"/>
                    <a:pt x="6894" y="189"/>
                  </a:cubicBezTo>
                  <a:cubicBezTo>
                    <a:pt x="8363" y="489"/>
                    <a:pt x="9745" y="1133"/>
                    <a:pt x="10566" y="1563"/>
                  </a:cubicBezTo>
                  <a:cubicBezTo>
                    <a:pt x="11387" y="1992"/>
                    <a:pt x="11646" y="2207"/>
                    <a:pt x="11905" y="2207"/>
                  </a:cubicBezTo>
                  <a:cubicBezTo>
                    <a:pt x="12164" y="2207"/>
                    <a:pt x="12423" y="1992"/>
                    <a:pt x="12985" y="1692"/>
                  </a:cubicBezTo>
                  <a:cubicBezTo>
                    <a:pt x="13547" y="1391"/>
                    <a:pt x="14411" y="1004"/>
                    <a:pt x="15404" y="790"/>
                  </a:cubicBezTo>
                  <a:cubicBezTo>
                    <a:pt x="16398" y="575"/>
                    <a:pt x="17521" y="532"/>
                    <a:pt x="18428" y="639"/>
                  </a:cubicBezTo>
                  <a:cubicBezTo>
                    <a:pt x="19335" y="747"/>
                    <a:pt x="20027" y="1004"/>
                    <a:pt x="20545" y="1606"/>
                  </a:cubicBezTo>
                  <a:cubicBezTo>
                    <a:pt x="21063" y="2207"/>
                    <a:pt x="21409" y="3152"/>
                    <a:pt x="21323" y="4354"/>
                  </a:cubicBezTo>
                  <a:cubicBezTo>
                    <a:pt x="21236" y="5556"/>
                    <a:pt x="20718" y="7016"/>
                    <a:pt x="19940" y="8391"/>
                  </a:cubicBezTo>
                  <a:cubicBezTo>
                    <a:pt x="19163" y="9765"/>
                    <a:pt x="18126" y="11053"/>
                    <a:pt x="16916" y="12384"/>
                  </a:cubicBezTo>
                  <a:cubicBezTo>
                    <a:pt x="15707" y="13715"/>
                    <a:pt x="14324" y="15090"/>
                    <a:pt x="12985" y="16507"/>
                  </a:cubicBezTo>
                  <a:cubicBezTo>
                    <a:pt x="11646" y="17924"/>
                    <a:pt x="10350" y="19384"/>
                    <a:pt x="9702" y="20221"/>
                  </a:cubicBezTo>
                  <a:cubicBezTo>
                    <a:pt x="9054" y="21059"/>
                    <a:pt x="9054" y="21273"/>
                    <a:pt x="9054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322" name="線"/>
            <p:cNvSpPr/>
            <p:nvPr/>
          </p:nvSpPr>
          <p:spPr>
            <a:xfrm>
              <a:off x="1227099" y="389563"/>
              <a:ext cx="142815" cy="24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363" fill="norm" stroke="1" extrusionOk="0">
                  <a:moveTo>
                    <a:pt x="10090" y="20259"/>
                  </a:moveTo>
                  <a:cubicBezTo>
                    <a:pt x="9588" y="20655"/>
                    <a:pt x="9085" y="21052"/>
                    <a:pt x="8248" y="21250"/>
                  </a:cubicBezTo>
                  <a:cubicBezTo>
                    <a:pt x="7411" y="21448"/>
                    <a:pt x="6239" y="21448"/>
                    <a:pt x="5067" y="20754"/>
                  </a:cubicBezTo>
                  <a:cubicBezTo>
                    <a:pt x="3895" y="20061"/>
                    <a:pt x="2722" y="18674"/>
                    <a:pt x="1802" y="16543"/>
                  </a:cubicBezTo>
                  <a:cubicBezTo>
                    <a:pt x="881" y="14413"/>
                    <a:pt x="211" y="11540"/>
                    <a:pt x="43" y="9013"/>
                  </a:cubicBezTo>
                  <a:cubicBezTo>
                    <a:pt x="-124" y="6487"/>
                    <a:pt x="211" y="4307"/>
                    <a:pt x="713" y="2870"/>
                  </a:cubicBezTo>
                  <a:cubicBezTo>
                    <a:pt x="1216" y="1433"/>
                    <a:pt x="1885" y="740"/>
                    <a:pt x="2639" y="343"/>
                  </a:cubicBezTo>
                  <a:cubicBezTo>
                    <a:pt x="3392" y="-53"/>
                    <a:pt x="4229" y="-152"/>
                    <a:pt x="5234" y="294"/>
                  </a:cubicBezTo>
                  <a:cubicBezTo>
                    <a:pt x="6239" y="740"/>
                    <a:pt x="7411" y="1731"/>
                    <a:pt x="8332" y="2721"/>
                  </a:cubicBezTo>
                  <a:cubicBezTo>
                    <a:pt x="9253" y="3712"/>
                    <a:pt x="9923" y="4703"/>
                    <a:pt x="10257" y="4901"/>
                  </a:cubicBezTo>
                  <a:cubicBezTo>
                    <a:pt x="10592" y="5099"/>
                    <a:pt x="10592" y="4505"/>
                    <a:pt x="11095" y="3663"/>
                  </a:cubicBezTo>
                  <a:cubicBezTo>
                    <a:pt x="11597" y="2820"/>
                    <a:pt x="12602" y="1731"/>
                    <a:pt x="13523" y="1136"/>
                  </a:cubicBezTo>
                  <a:cubicBezTo>
                    <a:pt x="14443" y="542"/>
                    <a:pt x="15281" y="443"/>
                    <a:pt x="16202" y="393"/>
                  </a:cubicBezTo>
                  <a:cubicBezTo>
                    <a:pt x="17123" y="343"/>
                    <a:pt x="18127" y="343"/>
                    <a:pt x="18964" y="542"/>
                  </a:cubicBezTo>
                  <a:cubicBezTo>
                    <a:pt x="19802" y="740"/>
                    <a:pt x="20471" y="1136"/>
                    <a:pt x="20890" y="2176"/>
                  </a:cubicBezTo>
                  <a:cubicBezTo>
                    <a:pt x="21309" y="3217"/>
                    <a:pt x="21476" y="4901"/>
                    <a:pt x="20974" y="6932"/>
                  </a:cubicBezTo>
                  <a:cubicBezTo>
                    <a:pt x="20471" y="8964"/>
                    <a:pt x="19299" y="11342"/>
                    <a:pt x="17457" y="13373"/>
                  </a:cubicBezTo>
                  <a:cubicBezTo>
                    <a:pt x="15616" y="15404"/>
                    <a:pt x="13104" y="17088"/>
                    <a:pt x="11262" y="17931"/>
                  </a:cubicBezTo>
                  <a:cubicBezTo>
                    <a:pt x="9420" y="18773"/>
                    <a:pt x="8248" y="18773"/>
                    <a:pt x="7076" y="187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323" name="線"/>
            <p:cNvSpPr/>
            <p:nvPr/>
          </p:nvSpPr>
          <p:spPr>
            <a:xfrm>
              <a:off x="1642455" y="455000"/>
              <a:ext cx="104908" cy="214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512" fill="norm" stroke="1" extrusionOk="0">
                  <a:moveTo>
                    <a:pt x="10135" y="21512"/>
                  </a:moveTo>
                  <a:cubicBezTo>
                    <a:pt x="7179" y="18925"/>
                    <a:pt x="4223" y="16337"/>
                    <a:pt x="2518" y="14368"/>
                  </a:cubicBezTo>
                  <a:cubicBezTo>
                    <a:pt x="812" y="12400"/>
                    <a:pt x="358" y="11050"/>
                    <a:pt x="130" y="10037"/>
                  </a:cubicBezTo>
                  <a:cubicBezTo>
                    <a:pt x="-97" y="9025"/>
                    <a:pt x="-97" y="8350"/>
                    <a:pt x="699" y="7618"/>
                  </a:cubicBezTo>
                  <a:cubicBezTo>
                    <a:pt x="1495" y="6887"/>
                    <a:pt x="3086" y="6100"/>
                    <a:pt x="4791" y="5987"/>
                  </a:cubicBezTo>
                  <a:cubicBezTo>
                    <a:pt x="6497" y="5875"/>
                    <a:pt x="8316" y="6437"/>
                    <a:pt x="9339" y="7000"/>
                  </a:cubicBezTo>
                  <a:cubicBezTo>
                    <a:pt x="10362" y="7562"/>
                    <a:pt x="10589" y="8125"/>
                    <a:pt x="10589" y="8125"/>
                  </a:cubicBezTo>
                  <a:cubicBezTo>
                    <a:pt x="10589" y="8125"/>
                    <a:pt x="10362" y="7562"/>
                    <a:pt x="10362" y="6381"/>
                  </a:cubicBezTo>
                  <a:cubicBezTo>
                    <a:pt x="10362" y="5200"/>
                    <a:pt x="10589" y="3400"/>
                    <a:pt x="11158" y="2218"/>
                  </a:cubicBezTo>
                  <a:cubicBezTo>
                    <a:pt x="11726" y="1037"/>
                    <a:pt x="12636" y="475"/>
                    <a:pt x="13772" y="193"/>
                  </a:cubicBezTo>
                  <a:cubicBezTo>
                    <a:pt x="14909" y="-88"/>
                    <a:pt x="16274" y="-88"/>
                    <a:pt x="17638" y="362"/>
                  </a:cubicBezTo>
                  <a:cubicBezTo>
                    <a:pt x="19002" y="812"/>
                    <a:pt x="20366" y="1712"/>
                    <a:pt x="20935" y="3512"/>
                  </a:cubicBezTo>
                  <a:cubicBezTo>
                    <a:pt x="21503" y="5312"/>
                    <a:pt x="21276" y="8012"/>
                    <a:pt x="20025" y="10656"/>
                  </a:cubicBezTo>
                  <a:cubicBezTo>
                    <a:pt x="18775" y="13300"/>
                    <a:pt x="16501" y="15887"/>
                    <a:pt x="14796" y="17237"/>
                  </a:cubicBezTo>
                  <a:cubicBezTo>
                    <a:pt x="13090" y="18587"/>
                    <a:pt x="11954" y="18700"/>
                    <a:pt x="10817" y="18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</p:grpSp>
      <p:grpSp>
        <p:nvGrpSpPr>
          <p:cNvPr id="349" name="描画"/>
          <p:cNvGrpSpPr/>
          <p:nvPr/>
        </p:nvGrpSpPr>
        <p:grpSpPr>
          <a:xfrm>
            <a:off x="6681386" y="7765541"/>
            <a:ext cx="2238639" cy="750273"/>
            <a:chOff x="0" y="0"/>
            <a:chExt cx="2238637" cy="750272"/>
          </a:xfrm>
        </p:grpSpPr>
        <p:sp>
          <p:nvSpPr>
            <p:cNvPr id="325" name="線"/>
            <p:cNvSpPr/>
            <p:nvPr/>
          </p:nvSpPr>
          <p:spPr>
            <a:xfrm>
              <a:off x="1336644" y="103179"/>
              <a:ext cx="766467" cy="609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2" h="21545" fill="norm" stroke="1" extrusionOk="0">
                  <a:moveTo>
                    <a:pt x="5465" y="19639"/>
                  </a:moveTo>
                  <a:cubicBezTo>
                    <a:pt x="4864" y="19480"/>
                    <a:pt x="4263" y="19321"/>
                    <a:pt x="3710" y="19004"/>
                  </a:cubicBezTo>
                  <a:cubicBezTo>
                    <a:pt x="3156" y="18686"/>
                    <a:pt x="2650" y="18210"/>
                    <a:pt x="2160" y="17535"/>
                  </a:cubicBezTo>
                  <a:cubicBezTo>
                    <a:pt x="1670" y="16860"/>
                    <a:pt x="1195" y="15986"/>
                    <a:pt x="832" y="15093"/>
                  </a:cubicBezTo>
                  <a:cubicBezTo>
                    <a:pt x="468" y="14199"/>
                    <a:pt x="215" y="13286"/>
                    <a:pt x="88" y="12095"/>
                  </a:cubicBezTo>
                  <a:cubicBezTo>
                    <a:pt x="-38" y="10904"/>
                    <a:pt x="-38" y="9435"/>
                    <a:pt x="152" y="8105"/>
                  </a:cubicBezTo>
                  <a:cubicBezTo>
                    <a:pt x="342" y="6774"/>
                    <a:pt x="721" y="5583"/>
                    <a:pt x="1148" y="4630"/>
                  </a:cubicBezTo>
                  <a:cubicBezTo>
                    <a:pt x="1575" y="3677"/>
                    <a:pt x="2049" y="2963"/>
                    <a:pt x="2603" y="2347"/>
                  </a:cubicBezTo>
                  <a:cubicBezTo>
                    <a:pt x="3156" y="1732"/>
                    <a:pt x="3789" y="1216"/>
                    <a:pt x="4469" y="819"/>
                  </a:cubicBezTo>
                  <a:cubicBezTo>
                    <a:pt x="5149" y="421"/>
                    <a:pt x="5876" y="144"/>
                    <a:pt x="6682" y="44"/>
                  </a:cubicBezTo>
                  <a:cubicBezTo>
                    <a:pt x="7489" y="-55"/>
                    <a:pt x="8374" y="24"/>
                    <a:pt x="9133" y="183"/>
                  </a:cubicBezTo>
                  <a:cubicBezTo>
                    <a:pt x="9892" y="342"/>
                    <a:pt x="10525" y="580"/>
                    <a:pt x="11221" y="1057"/>
                  </a:cubicBezTo>
                  <a:cubicBezTo>
                    <a:pt x="11916" y="1533"/>
                    <a:pt x="12675" y="2248"/>
                    <a:pt x="13339" y="3181"/>
                  </a:cubicBezTo>
                  <a:cubicBezTo>
                    <a:pt x="14004" y="4114"/>
                    <a:pt x="14573" y="5266"/>
                    <a:pt x="14937" y="6159"/>
                  </a:cubicBezTo>
                  <a:cubicBezTo>
                    <a:pt x="15300" y="7052"/>
                    <a:pt x="15458" y="7688"/>
                    <a:pt x="15585" y="8303"/>
                  </a:cubicBezTo>
                  <a:cubicBezTo>
                    <a:pt x="15711" y="8919"/>
                    <a:pt x="15806" y="9514"/>
                    <a:pt x="15806" y="10308"/>
                  </a:cubicBezTo>
                  <a:cubicBezTo>
                    <a:pt x="15806" y="11102"/>
                    <a:pt x="15711" y="12095"/>
                    <a:pt x="15585" y="12988"/>
                  </a:cubicBezTo>
                  <a:cubicBezTo>
                    <a:pt x="15458" y="13882"/>
                    <a:pt x="15300" y="14676"/>
                    <a:pt x="15158" y="15172"/>
                  </a:cubicBezTo>
                  <a:cubicBezTo>
                    <a:pt x="15016" y="15669"/>
                    <a:pt x="14889" y="15867"/>
                    <a:pt x="14889" y="15887"/>
                  </a:cubicBezTo>
                  <a:cubicBezTo>
                    <a:pt x="14889" y="15907"/>
                    <a:pt x="15016" y="15748"/>
                    <a:pt x="15316" y="15371"/>
                  </a:cubicBezTo>
                  <a:cubicBezTo>
                    <a:pt x="15616" y="14994"/>
                    <a:pt x="16091" y="14398"/>
                    <a:pt x="16439" y="13822"/>
                  </a:cubicBezTo>
                  <a:cubicBezTo>
                    <a:pt x="16787" y="13246"/>
                    <a:pt x="17008" y="12691"/>
                    <a:pt x="17166" y="12075"/>
                  </a:cubicBezTo>
                  <a:cubicBezTo>
                    <a:pt x="17324" y="11460"/>
                    <a:pt x="17419" y="10785"/>
                    <a:pt x="17467" y="10149"/>
                  </a:cubicBezTo>
                  <a:cubicBezTo>
                    <a:pt x="17514" y="9514"/>
                    <a:pt x="17514" y="8919"/>
                    <a:pt x="17451" y="8402"/>
                  </a:cubicBezTo>
                  <a:cubicBezTo>
                    <a:pt x="17387" y="7886"/>
                    <a:pt x="17261" y="7449"/>
                    <a:pt x="17198" y="7132"/>
                  </a:cubicBezTo>
                  <a:cubicBezTo>
                    <a:pt x="17134" y="6814"/>
                    <a:pt x="17134" y="6616"/>
                    <a:pt x="17150" y="6417"/>
                  </a:cubicBezTo>
                  <a:cubicBezTo>
                    <a:pt x="17166" y="6219"/>
                    <a:pt x="17198" y="6020"/>
                    <a:pt x="17277" y="5861"/>
                  </a:cubicBezTo>
                  <a:cubicBezTo>
                    <a:pt x="17356" y="5702"/>
                    <a:pt x="17482" y="5583"/>
                    <a:pt x="17609" y="5464"/>
                  </a:cubicBezTo>
                  <a:cubicBezTo>
                    <a:pt x="17735" y="5345"/>
                    <a:pt x="17862" y="5226"/>
                    <a:pt x="17988" y="5226"/>
                  </a:cubicBezTo>
                  <a:cubicBezTo>
                    <a:pt x="18115" y="5226"/>
                    <a:pt x="18241" y="5345"/>
                    <a:pt x="18320" y="5305"/>
                  </a:cubicBezTo>
                  <a:cubicBezTo>
                    <a:pt x="18399" y="5266"/>
                    <a:pt x="18431" y="5067"/>
                    <a:pt x="18526" y="4769"/>
                  </a:cubicBezTo>
                  <a:cubicBezTo>
                    <a:pt x="18621" y="4471"/>
                    <a:pt x="18779" y="4074"/>
                    <a:pt x="18921" y="3796"/>
                  </a:cubicBezTo>
                  <a:cubicBezTo>
                    <a:pt x="19064" y="3519"/>
                    <a:pt x="19190" y="3360"/>
                    <a:pt x="19396" y="3241"/>
                  </a:cubicBezTo>
                  <a:cubicBezTo>
                    <a:pt x="19601" y="3121"/>
                    <a:pt x="19886" y="3042"/>
                    <a:pt x="20060" y="3102"/>
                  </a:cubicBezTo>
                  <a:cubicBezTo>
                    <a:pt x="20234" y="3161"/>
                    <a:pt x="20297" y="3360"/>
                    <a:pt x="20329" y="3558"/>
                  </a:cubicBezTo>
                  <a:cubicBezTo>
                    <a:pt x="20360" y="3757"/>
                    <a:pt x="20360" y="3955"/>
                    <a:pt x="20313" y="4194"/>
                  </a:cubicBezTo>
                  <a:cubicBezTo>
                    <a:pt x="20265" y="4432"/>
                    <a:pt x="20170" y="4710"/>
                    <a:pt x="20202" y="4809"/>
                  </a:cubicBezTo>
                  <a:cubicBezTo>
                    <a:pt x="20234" y="4908"/>
                    <a:pt x="20392" y="4829"/>
                    <a:pt x="20503" y="4888"/>
                  </a:cubicBezTo>
                  <a:cubicBezTo>
                    <a:pt x="20613" y="4948"/>
                    <a:pt x="20676" y="5146"/>
                    <a:pt x="20692" y="5345"/>
                  </a:cubicBezTo>
                  <a:cubicBezTo>
                    <a:pt x="20708" y="5544"/>
                    <a:pt x="20676" y="5742"/>
                    <a:pt x="20740" y="5821"/>
                  </a:cubicBezTo>
                  <a:cubicBezTo>
                    <a:pt x="20803" y="5901"/>
                    <a:pt x="20961" y="5861"/>
                    <a:pt x="21103" y="5901"/>
                  </a:cubicBezTo>
                  <a:cubicBezTo>
                    <a:pt x="21246" y="5941"/>
                    <a:pt x="21372" y="6060"/>
                    <a:pt x="21451" y="6219"/>
                  </a:cubicBezTo>
                  <a:cubicBezTo>
                    <a:pt x="21530" y="6377"/>
                    <a:pt x="21562" y="6576"/>
                    <a:pt x="21562" y="6794"/>
                  </a:cubicBezTo>
                  <a:cubicBezTo>
                    <a:pt x="21562" y="7013"/>
                    <a:pt x="21530" y="7251"/>
                    <a:pt x="21451" y="7430"/>
                  </a:cubicBezTo>
                  <a:cubicBezTo>
                    <a:pt x="21372" y="7608"/>
                    <a:pt x="21246" y="7727"/>
                    <a:pt x="21072" y="7926"/>
                  </a:cubicBezTo>
                  <a:cubicBezTo>
                    <a:pt x="20898" y="8124"/>
                    <a:pt x="20676" y="8402"/>
                    <a:pt x="20566" y="9038"/>
                  </a:cubicBezTo>
                  <a:cubicBezTo>
                    <a:pt x="20455" y="9673"/>
                    <a:pt x="20455" y="10666"/>
                    <a:pt x="20408" y="11480"/>
                  </a:cubicBezTo>
                  <a:cubicBezTo>
                    <a:pt x="20360" y="12294"/>
                    <a:pt x="20265" y="12929"/>
                    <a:pt x="19997" y="13663"/>
                  </a:cubicBezTo>
                  <a:cubicBezTo>
                    <a:pt x="19728" y="14398"/>
                    <a:pt x="19285" y="15232"/>
                    <a:pt x="18779" y="15887"/>
                  </a:cubicBezTo>
                  <a:cubicBezTo>
                    <a:pt x="18273" y="16542"/>
                    <a:pt x="17704" y="17019"/>
                    <a:pt x="17308" y="17316"/>
                  </a:cubicBezTo>
                  <a:cubicBezTo>
                    <a:pt x="16913" y="17614"/>
                    <a:pt x="16692" y="17733"/>
                    <a:pt x="16597" y="17932"/>
                  </a:cubicBezTo>
                  <a:cubicBezTo>
                    <a:pt x="16502" y="18130"/>
                    <a:pt x="16534" y="18408"/>
                    <a:pt x="16613" y="19024"/>
                  </a:cubicBezTo>
                  <a:cubicBezTo>
                    <a:pt x="16692" y="19639"/>
                    <a:pt x="16818" y="20592"/>
                    <a:pt x="16945" y="21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326" name="線"/>
            <p:cNvSpPr/>
            <p:nvPr/>
          </p:nvSpPr>
          <p:spPr>
            <a:xfrm>
              <a:off x="1527519" y="649093"/>
              <a:ext cx="1" cy="10118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327" name="線"/>
            <p:cNvSpPr/>
            <p:nvPr/>
          </p:nvSpPr>
          <p:spPr>
            <a:xfrm>
              <a:off x="1716385" y="264225"/>
              <a:ext cx="50590" cy="30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70" fill="norm" stroke="1" extrusionOk="0">
                  <a:moveTo>
                    <a:pt x="0" y="20370"/>
                  </a:moveTo>
                  <a:cubicBezTo>
                    <a:pt x="0" y="16646"/>
                    <a:pt x="0" y="12922"/>
                    <a:pt x="1920" y="8453"/>
                  </a:cubicBezTo>
                  <a:cubicBezTo>
                    <a:pt x="3840" y="3984"/>
                    <a:pt x="7680" y="-1230"/>
                    <a:pt x="11280" y="260"/>
                  </a:cubicBezTo>
                  <a:cubicBezTo>
                    <a:pt x="14880" y="1749"/>
                    <a:pt x="18240" y="9942"/>
                    <a:pt x="21600" y="18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328" name="線"/>
            <p:cNvSpPr/>
            <p:nvPr/>
          </p:nvSpPr>
          <p:spPr>
            <a:xfrm>
              <a:off x="1601417" y="279360"/>
              <a:ext cx="50890" cy="42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0983" fill="norm" stroke="1" extrusionOk="0">
                  <a:moveTo>
                    <a:pt x="1533" y="20983"/>
                  </a:moveTo>
                  <a:cubicBezTo>
                    <a:pt x="594" y="18214"/>
                    <a:pt x="-345" y="15444"/>
                    <a:pt x="125" y="11844"/>
                  </a:cubicBezTo>
                  <a:cubicBezTo>
                    <a:pt x="594" y="8244"/>
                    <a:pt x="2472" y="3814"/>
                    <a:pt x="4586" y="1598"/>
                  </a:cubicBezTo>
                  <a:cubicBezTo>
                    <a:pt x="6699" y="-617"/>
                    <a:pt x="9046" y="-617"/>
                    <a:pt x="11864" y="2152"/>
                  </a:cubicBezTo>
                  <a:cubicBezTo>
                    <a:pt x="14681" y="4921"/>
                    <a:pt x="17968" y="10460"/>
                    <a:pt x="21255" y="159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329" name="線"/>
            <p:cNvSpPr/>
            <p:nvPr/>
          </p:nvSpPr>
          <p:spPr>
            <a:xfrm>
              <a:off x="1642188" y="381509"/>
              <a:ext cx="174252" cy="116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6" fill="norm" stroke="1" extrusionOk="0">
                  <a:moveTo>
                    <a:pt x="1254" y="6322"/>
                  </a:moveTo>
                  <a:cubicBezTo>
                    <a:pt x="5714" y="4692"/>
                    <a:pt x="10173" y="3061"/>
                    <a:pt x="13169" y="2042"/>
                  </a:cubicBezTo>
                  <a:cubicBezTo>
                    <a:pt x="16165" y="1024"/>
                    <a:pt x="17698" y="616"/>
                    <a:pt x="18813" y="310"/>
                  </a:cubicBezTo>
                  <a:cubicBezTo>
                    <a:pt x="19928" y="5"/>
                    <a:pt x="20625" y="-199"/>
                    <a:pt x="21043" y="310"/>
                  </a:cubicBezTo>
                  <a:cubicBezTo>
                    <a:pt x="21461" y="820"/>
                    <a:pt x="21600" y="2042"/>
                    <a:pt x="21600" y="4386"/>
                  </a:cubicBezTo>
                  <a:cubicBezTo>
                    <a:pt x="21600" y="6729"/>
                    <a:pt x="21461" y="10193"/>
                    <a:pt x="20346" y="13148"/>
                  </a:cubicBezTo>
                  <a:cubicBezTo>
                    <a:pt x="19231" y="16103"/>
                    <a:pt x="17141" y="18548"/>
                    <a:pt x="14841" y="19873"/>
                  </a:cubicBezTo>
                  <a:cubicBezTo>
                    <a:pt x="12542" y="21197"/>
                    <a:pt x="10034" y="21401"/>
                    <a:pt x="7734" y="20382"/>
                  </a:cubicBezTo>
                  <a:cubicBezTo>
                    <a:pt x="5435" y="19363"/>
                    <a:pt x="3345" y="17122"/>
                    <a:pt x="2090" y="14167"/>
                  </a:cubicBezTo>
                  <a:cubicBezTo>
                    <a:pt x="836" y="11212"/>
                    <a:pt x="418" y="7544"/>
                    <a:pt x="0" y="3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330" name="線"/>
            <p:cNvSpPr/>
            <p:nvPr/>
          </p:nvSpPr>
          <p:spPr>
            <a:xfrm>
              <a:off x="2107606" y="430"/>
              <a:ext cx="131032" cy="136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600" fill="norm" stroke="1" extrusionOk="0">
                  <a:moveTo>
                    <a:pt x="1662" y="11960"/>
                  </a:moveTo>
                  <a:cubicBezTo>
                    <a:pt x="5169" y="9997"/>
                    <a:pt x="8677" y="8033"/>
                    <a:pt x="10985" y="6783"/>
                  </a:cubicBezTo>
                  <a:cubicBezTo>
                    <a:pt x="13292" y="5534"/>
                    <a:pt x="14400" y="4998"/>
                    <a:pt x="15508" y="4463"/>
                  </a:cubicBezTo>
                  <a:cubicBezTo>
                    <a:pt x="16615" y="3927"/>
                    <a:pt x="17723" y="3392"/>
                    <a:pt x="18092" y="3570"/>
                  </a:cubicBezTo>
                  <a:cubicBezTo>
                    <a:pt x="18462" y="3749"/>
                    <a:pt x="18092" y="4641"/>
                    <a:pt x="16800" y="6962"/>
                  </a:cubicBezTo>
                  <a:cubicBezTo>
                    <a:pt x="15508" y="9283"/>
                    <a:pt x="13292" y="13031"/>
                    <a:pt x="11908" y="15352"/>
                  </a:cubicBezTo>
                  <a:cubicBezTo>
                    <a:pt x="10523" y="17673"/>
                    <a:pt x="9969" y="18565"/>
                    <a:pt x="9508" y="19547"/>
                  </a:cubicBezTo>
                  <a:cubicBezTo>
                    <a:pt x="9046" y="20529"/>
                    <a:pt x="8677" y="21600"/>
                    <a:pt x="8400" y="21600"/>
                  </a:cubicBezTo>
                  <a:cubicBezTo>
                    <a:pt x="8123" y="21600"/>
                    <a:pt x="7938" y="20529"/>
                    <a:pt x="7938" y="18119"/>
                  </a:cubicBezTo>
                  <a:cubicBezTo>
                    <a:pt x="7938" y="15709"/>
                    <a:pt x="8123" y="11960"/>
                    <a:pt x="7938" y="9015"/>
                  </a:cubicBezTo>
                  <a:cubicBezTo>
                    <a:pt x="7754" y="6069"/>
                    <a:pt x="7200" y="3927"/>
                    <a:pt x="6831" y="2410"/>
                  </a:cubicBezTo>
                  <a:cubicBezTo>
                    <a:pt x="6462" y="893"/>
                    <a:pt x="6277" y="0"/>
                    <a:pt x="6462" y="0"/>
                  </a:cubicBezTo>
                  <a:cubicBezTo>
                    <a:pt x="6646" y="0"/>
                    <a:pt x="7200" y="893"/>
                    <a:pt x="9138" y="2678"/>
                  </a:cubicBezTo>
                  <a:cubicBezTo>
                    <a:pt x="11077" y="4463"/>
                    <a:pt x="14400" y="7140"/>
                    <a:pt x="16431" y="8836"/>
                  </a:cubicBezTo>
                  <a:cubicBezTo>
                    <a:pt x="18462" y="10532"/>
                    <a:pt x="19200" y="11246"/>
                    <a:pt x="19938" y="11960"/>
                  </a:cubicBezTo>
                  <a:cubicBezTo>
                    <a:pt x="20677" y="12674"/>
                    <a:pt x="21415" y="13388"/>
                    <a:pt x="21508" y="14103"/>
                  </a:cubicBezTo>
                  <a:cubicBezTo>
                    <a:pt x="21600" y="14817"/>
                    <a:pt x="21046" y="15531"/>
                    <a:pt x="20308" y="15798"/>
                  </a:cubicBezTo>
                  <a:cubicBezTo>
                    <a:pt x="19569" y="16066"/>
                    <a:pt x="18646" y="15888"/>
                    <a:pt x="15600" y="15263"/>
                  </a:cubicBezTo>
                  <a:cubicBezTo>
                    <a:pt x="12554" y="14638"/>
                    <a:pt x="7385" y="13567"/>
                    <a:pt x="4431" y="13031"/>
                  </a:cubicBezTo>
                  <a:cubicBezTo>
                    <a:pt x="1477" y="12496"/>
                    <a:pt x="738" y="12496"/>
                    <a:pt x="0" y="12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331" name="線"/>
            <p:cNvSpPr/>
            <p:nvPr/>
          </p:nvSpPr>
          <p:spPr>
            <a:xfrm>
              <a:off x="2154823" y="65634"/>
              <a:ext cx="33727" cy="13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332" name="線"/>
            <p:cNvSpPr/>
            <p:nvPr/>
          </p:nvSpPr>
          <p:spPr>
            <a:xfrm>
              <a:off x="2178431" y="55516"/>
              <a:ext cx="23609" cy="16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333" name="線"/>
            <p:cNvSpPr/>
            <p:nvPr/>
          </p:nvSpPr>
          <p:spPr>
            <a:xfrm>
              <a:off x="2175058" y="69006"/>
              <a:ext cx="53963" cy="20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334" name="線"/>
            <p:cNvSpPr/>
            <p:nvPr/>
          </p:nvSpPr>
          <p:spPr>
            <a:xfrm>
              <a:off x="2208785" y="75752"/>
              <a:ext cx="13491" cy="16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335" name="線"/>
            <p:cNvSpPr/>
            <p:nvPr/>
          </p:nvSpPr>
          <p:spPr>
            <a:xfrm>
              <a:off x="269540" y="323719"/>
              <a:ext cx="161886" cy="119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0" y="3922"/>
                  </a:moveTo>
                  <a:cubicBezTo>
                    <a:pt x="2700" y="2711"/>
                    <a:pt x="5400" y="1500"/>
                    <a:pt x="7125" y="894"/>
                  </a:cubicBezTo>
                  <a:cubicBezTo>
                    <a:pt x="8850" y="289"/>
                    <a:pt x="9600" y="289"/>
                    <a:pt x="10575" y="188"/>
                  </a:cubicBezTo>
                  <a:cubicBezTo>
                    <a:pt x="11550" y="87"/>
                    <a:pt x="12750" y="-115"/>
                    <a:pt x="13050" y="87"/>
                  </a:cubicBezTo>
                  <a:cubicBezTo>
                    <a:pt x="13350" y="289"/>
                    <a:pt x="12750" y="894"/>
                    <a:pt x="12150" y="2711"/>
                  </a:cubicBezTo>
                  <a:cubicBezTo>
                    <a:pt x="11550" y="4528"/>
                    <a:pt x="10950" y="7556"/>
                    <a:pt x="11100" y="10584"/>
                  </a:cubicBezTo>
                  <a:cubicBezTo>
                    <a:pt x="11250" y="13612"/>
                    <a:pt x="12150" y="16640"/>
                    <a:pt x="14025" y="18457"/>
                  </a:cubicBezTo>
                  <a:cubicBezTo>
                    <a:pt x="15900" y="20274"/>
                    <a:pt x="18750" y="20879"/>
                    <a:pt x="21600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336" name="線"/>
            <p:cNvSpPr/>
            <p:nvPr/>
          </p:nvSpPr>
          <p:spPr>
            <a:xfrm>
              <a:off x="380836" y="210656"/>
              <a:ext cx="43845" cy="47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337" name="線"/>
            <p:cNvSpPr/>
            <p:nvPr/>
          </p:nvSpPr>
          <p:spPr>
            <a:xfrm>
              <a:off x="421307" y="166812"/>
              <a:ext cx="26982" cy="43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338" name="線"/>
            <p:cNvSpPr/>
            <p:nvPr/>
          </p:nvSpPr>
          <p:spPr>
            <a:xfrm>
              <a:off x="488759" y="281480"/>
              <a:ext cx="74198" cy="20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339" name="線"/>
            <p:cNvSpPr/>
            <p:nvPr/>
          </p:nvSpPr>
          <p:spPr>
            <a:xfrm>
              <a:off x="508995" y="315206"/>
              <a:ext cx="74198" cy="23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340" name="線"/>
            <p:cNvSpPr/>
            <p:nvPr/>
          </p:nvSpPr>
          <p:spPr>
            <a:xfrm>
              <a:off x="519112" y="261244"/>
              <a:ext cx="40472" cy="80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341" name="線"/>
            <p:cNvSpPr/>
            <p:nvPr/>
          </p:nvSpPr>
          <p:spPr>
            <a:xfrm>
              <a:off x="532603" y="365795"/>
              <a:ext cx="77570" cy="21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86" fill="norm" stroke="1" extrusionOk="0">
                  <a:moveTo>
                    <a:pt x="0" y="15429"/>
                  </a:moveTo>
                  <a:cubicBezTo>
                    <a:pt x="1565" y="18514"/>
                    <a:pt x="3130" y="21600"/>
                    <a:pt x="6730" y="19029"/>
                  </a:cubicBezTo>
                  <a:cubicBezTo>
                    <a:pt x="10330" y="16457"/>
                    <a:pt x="15965" y="82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342" name="線"/>
            <p:cNvSpPr/>
            <p:nvPr/>
          </p:nvSpPr>
          <p:spPr>
            <a:xfrm>
              <a:off x="640525" y="230891"/>
              <a:ext cx="77572" cy="30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343" name="線"/>
            <p:cNvSpPr/>
            <p:nvPr/>
          </p:nvSpPr>
          <p:spPr>
            <a:xfrm>
              <a:off x="664134" y="217401"/>
              <a:ext cx="30354" cy="118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526"/>
                    <a:pt x="9600" y="9051"/>
                    <a:pt x="13200" y="12651"/>
                  </a:cubicBezTo>
                  <a:cubicBezTo>
                    <a:pt x="16800" y="16251"/>
                    <a:pt x="19200" y="1892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344" name="線"/>
            <p:cNvSpPr/>
            <p:nvPr/>
          </p:nvSpPr>
          <p:spPr>
            <a:xfrm>
              <a:off x="724840" y="267989"/>
              <a:ext cx="43845" cy="23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345" name="線"/>
            <p:cNvSpPr/>
            <p:nvPr/>
          </p:nvSpPr>
          <p:spPr>
            <a:xfrm>
              <a:off x="758567" y="305088"/>
              <a:ext cx="43845" cy="24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7" fill="norm" stroke="1" extrusionOk="0">
                  <a:moveTo>
                    <a:pt x="0" y="19722"/>
                  </a:moveTo>
                  <a:cubicBezTo>
                    <a:pt x="3877" y="20661"/>
                    <a:pt x="7754" y="21600"/>
                    <a:pt x="11354" y="18313"/>
                  </a:cubicBezTo>
                  <a:cubicBezTo>
                    <a:pt x="14954" y="15026"/>
                    <a:pt x="18277" y="751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346" name="線"/>
            <p:cNvSpPr/>
            <p:nvPr/>
          </p:nvSpPr>
          <p:spPr>
            <a:xfrm>
              <a:off x="869863" y="180302"/>
              <a:ext cx="256318" cy="91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63" y="18667"/>
                    <a:pt x="4926" y="15733"/>
                    <a:pt x="7200" y="13333"/>
                  </a:cubicBezTo>
                  <a:cubicBezTo>
                    <a:pt x="9474" y="10933"/>
                    <a:pt x="11558" y="9067"/>
                    <a:pt x="13689" y="7333"/>
                  </a:cubicBezTo>
                  <a:cubicBezTo>
                    <a:pt x="15821" y="5600"/>
                    <a:pt x="18000" y="4000"/>
                    <a:pt x="19326" y="2800"/>
                  </a:cubicBezTo>
                  <a:cubicBezTo>
                    <a:pt x="20653" y="1600"/>
                    <a:pt x="21126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347" name="線"/>
            <p:cNvSpPr/>
            <p:nvPr/>
          </p:nvSpPr>
          <p:spPr>
            <a:xfrm>
              <a:off x="998021" y="402894"/>
              <a:ext cx="191256" cy="134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417" fill="norm" stroke="1" extrusionOk="0">
                  <a:moveTo>
                    <a:pt x="0" y="9640"/>
                  </a:moveTo>
                  <a:cubicBezTo>
                    <a:pt x="3789" y="11603"/>
                    <a:pt x="7579" y="13567"/>
                    <a:pt x="10737" y="15441"/>
                  </a:cubicBezTo>
                  <a:cubicBezTo>
                    <a:pt x="13895" y="17316"/>
                    <a:pt x="16421" y="19101"/>
                    <a:pt x="18126" y="20172"/>
                  </a:cubicBezTo>
                  <a:cubicBezTo>
                    <a:pt x="19832" y="21243"/>
                    <a:pt x="20716" y="21600"/>
                    <a:pt x="21158" y="21332"/>
                  </a:cubicBezTo>
                  <a:cubicBezTo>
                    <a:pt x="21600" y="21064"/>
                    <a:pt x="21600" y="20172"/>
                    <a:pt x="21158" y="18922"/>
                  </a:cubicBezTo>
                  <a:cubicBezTo>
                    <a:pt x="20716" y="17673"/>
                    <a:pt x="19832" y="16066"/>
                    <a:pt x="18253" y="12853"/>
                  </a:cubicBezTo>
                  <a:cubicBezTo>
                    <a:pt x="16674" y="9640"/>
                    <a:pt x="14400" y="4820"/>
                    <a:pt x="1212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  <p:sp>
          <p:nvSpPr>
            <p:cNvPr id="348" name="線"/>
            <p:cNvSpPr/>
            <p:nvPr/>
          </p:nvSpPr>
          <p:spPr>
            <a:xfrm>
              <a:off x="0" y="0"/>
              <a:ext cx="1285357" cy="642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561" fill="norm" stroke="1" extrusionOk="0">
                  <a:moveTo>
                    <a:pt x="16620" y="15546"/>
                  </a:moveTo>
                  <a:cubicBezTo>
                    <a:pt x="16281" y="16262"/>
                    <a:pt x="15941" y="16978"/>
                    <a:pt x="15564" y="17506"/>
                  </a:cubicBezTo>
                  <a:cubicBezTo>
                    <a:pt x="15187" y="18034"/>
                    <a:pt x="14773" y="18373"/>
                    <a:pt x="14311" y="18693"/>
                  </a:cubicBezTo>
                  <a:cubicBezTo>
                    <a:pt x="13849" y="19014"/>
                    <a:pt x="13340" y="19315"/>
                    <a:pt x="12765" y="19617"/>
                  </a:cubicBezTo>
                  <a:cubicBezTo>
                    <a:pt x="12191" y="19918"/>
                    <a:pt x="11550" y="20220"/>
                    <a:pt x="10918" y="20503"/>
                  </a:cubicBezTo>
                  <a:cubicBezTo>
                    <a:pt x="10287" y="20785"/>
                    <a:pt x="9665" y="21049"/>
                    <a:pt x="9052" y="21238"/>
                  </a:cubicBezTo>
                  <a:cubicBezTo>
                    <a:pt x="8440" y="21426"/>
                    <a:pt x="7837" y="21539"/>
                    <a:pt x="7215" y="21558"/>
                  </a:cubicBezTo>
                  <a:cubicBezTo>
                    <a:pt x="6593" y="21577"/>
                    <a:pt x="5952" y="21502"/>
                    <a:pt x="5292" y="21238"/>
                  </a:cubicBezTo>
                  <a:cubicBezTo>
                    <a:pt x="4632" y="20974"/>
                    <a:pt x="3954" y="20521"/>
                    <a:pt x="3332" y="19994"/>
                  </a:cubicBezTo>
                  <a:cubicBezTo>
                    <a:pt x="2710" y="19466"/>
                    <a:pt x="2145" y="18863"/>
                    <a:pt x="1654" y="18071"/>
                  </a:cubicBezTo>
                  <a:cubicBezTo>
                    <a:pt x="1164" y="17280"/>
                    <a:pt x="750" y="16300"/>
                    <a:pt x="467" y="15187"/>
                  </a:cubicBezTo>
                  <a:cubicBezTo>
                    <a:pt x="184" y="14075"/>
                    <a:pt x="34" y="12831"/>
                    <a:pt x="5" y="11625"/>
                  </a:cubicBezTo>
                  <a:cubicBezTo>
                    <a:pt x="-23" y="10419"/>
                    <a:pt x="71" y="9250"/>
                    <a:pt x="260" y="8251"/>
                  </a:cubicBezTo>
                  <a:cubicBezTo>
                    <a:pt x="448" y="7252"/>
                    <a:pt x="731" y="6423"/>
                    <a:pt x="1098" y="5707"/>
                  </a:cubicBezTo>
                  <a:cubicBezTo>
                    <a:pt x="1466" y="4991"/>
                    <a:pt x="1918" y="4387"/>
                    <a:pt x="2352" y="3897"/>
                  </a:cubicBezTo>
                  <a:cubicBezTo>
                    <a:pt x="2785" y="3407"/>
                    <a:pt x="3200" y="3030"/>
                    <a:pt x="3690" y="2691"/>
                  </a:cubicBezTo>
                  <a:cubicBezTo>
                    <a:pt x="4180" y="2352"/>
                    <a:pt x="4746" y="2050"/>
                    <a:pt x="5292" y="1862"/>
                  </a:cubicBezTo>
                  <a:cubicBezTo>
                    <a:pt x="5839" y="1673"/>
                    <a:pt x="6367" y="1598"/>
                    <a:pt x="6866" y="1523"/>
                  </a:cubicBezTo>
                  <a:cubicBezTo>
                    <a:pt x="7365" y="1447"/>
                    <a:pt x="7837" y="1372"/>
                    <a:pt x="8336" y="1296"/>
                  </a:cubicBezTo>
                  <a:cubicBezTo>
                    <a:pt x="8836" y="1221"/>
                    <a:pt x="9363" y="1146"/>
                    <a:pt x="9853" y="1070"/>
                  </a:cubicBezTo>
                  <a:cubicBezTo>
                    <a:pt x="10343" y="995"/>
                    <a:pt x="10796" y="919"/>
                    <a:pt x="11276" y="825"/>
                  </a:cubicBezTo>
                  <a:cubicBezTo>
                    <a:pt x="11757" y="731"/>
                    <a:pt x="12266" y="618"/>
                    <a:pt x="12728" y="580"/>
                  </a:cubicBezTo>
                  <a:cubicBezTo>
                    <a:pt x="13190" y="542"/>
                    <a:pt x="13604" y="580"/>
                    <a:pt x="14047" y="580"/>
                  </a:cubicBezTo>
                  <a:cubicBezTo>
                    <a:pt x="14490" y="580"/>
                    <a:pt x="14961" y="542"/>
                    <a:pt x="15395" y="448"/>
                  </a:cubicBezTo>
                  <a:cubicBezTo>
                    <a:pt x="15828" y="354"/>
                    <a:pt x="16224" y="203"/>
                    <a:pt x="16714" y="109"/>
                  </a:cubicBezTo>
                  <a:cubicBezTo>
                    <a:pt x="17204" y="15"/>
                    <a:pt x="17789" y="-23"/>
                    <a:pt x="18288" y="15"/>
                  </a:cubicBezTo>
                  <a:cubicBezTo>
                    <a:pt x="18787" y="52"/>
                    <a:pt x="19202" y="165"/>
                    <a:pt x="19579" y="411"/>
                  </a:cubicBezTo>
                  <a:cubicBezTo>
                    <a:pt x="19956" y="656"/>
                    <a:pt x="20295" y="1033"/>
                    <a:pt x="20559" y="1447"/>
                  </a:cubicBezTo>
                  <a:cubicBezTo>
                    <a:pt x="20823" y="1862"/>
                    <a:pt x="21012" y="2314"/>
                    <a:pt x="21162" y="2898"/>
                  </a:cubicBezTo>
                  <a:cubicBezTo>
                    <a:pt x="21313" y="3483"/>
                    <a:pt x="21426" y="4199"/>
                    <a:pt x="21492" y="4953"/>
                  </a:cubicBezTo>
                  <a:cubicBezTo>
                    <a:pt x="21558" y="5707"/>
                    <a:pt x="21577" y="6498"/>
                    <a:pt x="21502" y="7328"/>
                  </a:cubicBezTo>
                  <a:cubicBezTo>
                    <a:pt x="21426" y="8157"/>
                    <a:pt x="21257" y="9024"/>
                    <a:pt x="21078" y="9703"/>
                  </a:cubicBezTo>
                  <a:cubicBezTo>
                    <a:pt x="20898" y="10381"/>
                    <a:pt x="20710" y="10871"/>
                    <a:pt x="20512" y="11267"/>
                  </a:cubicBezTo>
                  <a:cubicBezTo>
                    <a:pt x="20314" y="11663"/>
                    <a:pt x="20107" y="11964"/>
                    <a:pt x="19852" y="12228"/>
                  </a:cubicBezTo>
                  <a:cubicBezTo>
                    <a:pt x="19598" y="12492"/>
                    <a:pt x="19296" y="12718"/>
                    <a:pt x="19108" y="12888"/>
                  </a:cubicBezTo>
                  <a:cubicBezTo>
                    <a:pt x="18919" y="13058"/>
                    <a:pt x="18844" y="13171"/>
                    <a:pt x="18750" y="13284"/>
                  </a:cubicBezTo>
                  <a:cubicBezTo>
                    <a:pt x="18656" y="13397"/>
                    <a:pt x="18542" y="13510"/>
                    <a:pt x="18458" y="13491"/>
                  </a:cubicBezTo>
                  <a:cubicBezTo>
                    <a:pt x="18373" y="13472"/>
                    <a:pt x="18316" y="13321"/>
                    <a:pt x="18260" y="13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+mn-lt"/>
                  <a:ea typeface="+mn-ea"/>
                  <a:cs typeface="+mn-cs"/>
                  <a:sym typeface="ヒラギノ角ゴ ProN W3"/>
                </a:defRPr>
              </a:pPr>
            </a:p>
          </p:txBody>
        </p:sp>
      </p:grpSp>
      <p:sp>
        <p:nvSpPr>
          <p:cNvPr id="350" name="線"/>
          <p:cNvSpPr/>
          <p:nvPr/>
        </p:nvSpPr>
        <p:spPr>
          <a:xfrm>
            <a:off x="632263" y="609600"/>
            <a:ext cx="2247901" cy="0"/>
          </a:xfrm>
          <a:prstGeom prst="line">
            <a:avLst/>
          </a:prstGeom>
          <a:ln w="431800">
            <a:solidFill>
              <a:schemeClr val="accent4">
                <a:hueOff val="366961"/>
                <a:satOff val="4172"/>
                <a:lumOff val="11129"/>
                <a:alpha val="60940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</a:p>
        </p:txBody>
      </p:sp>
      <p:sp>
        <p:nvSpPr>
          <p:cNvPr id="351" name="目標達成シート"/>
          <p:cNvSpPr txBox="1"/>
          <p:nvPr/>
        </p:nvSpPr>
        <p:spPr>
          <a:xfrm>
            <a:off x="632263" y="199613"/>
            <a:ext cx="2247901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メイリオ"/>
                <a:ea typeface="メイリオ"/>
                <a:cs typeface="メイリオ"/>
                <a:sym typeface="メイリオ"/>
              </a:defRPr>
            </a:lvl1pPr>
          </a:lstStyle>
          <a:p>
            <a:pPr/>
            <a:r>
              <a:t>目標達成シート</a:t>
            </a:r>
          </a:p>
        </p:txBody>
      </p:sp>
      <p:sp>
        <p:nvSpPr>
          <p:cNvPr id="352" name="年  月  日 〜  月  日 までの 行動計画"/>
          <p:cNvSpPr txBox="1"/>
          <p:nvPr/>
        </p:nvSpPr>
        <p:spPr>
          <a:xfrm>
            <a:off x="8178667" y="717243"/>
            <a:ext cx="4431805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1500">
                <a:latin typeface="メイリオ"/>
                <a:ea typeface="メイリオ"/>
                <a:cs typeface="メイリオ"/>
                <a:sym typeface="メイリオ"/>
              </a:defRPr>
            </a:lvl1pPr>
          </a:lstStyle>
          <a:p>
            <a:pPr/>
            <a:r>
              <a:t>年　　月　　日 〜　　月　　日　までの 行動計画</a:t>
            </a:r>
          </a:p>
        </p:txBody>
      </p:sp>
      <p:sp>
        <p:nvSpPr>
          <p:cNvPr id="353" name="タイトル"/>
          <p:cNvSpPr txBox="1"/>
          <p:nvPr/>
        </p:nvSpPr>
        <p:spPr>
          <a:xfrm>
            <a:off x="3073998" y="269463"/>
            <a:ext cx="977901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1700">
                <a:latin typeface="メイリオ"/>
                <a:ea typeface="メイリオ"/>
                <a:cs typeface="メイリオ"/>
                <a:sym typeface="メイリオ"/>
              </a:defRPr>
            </a:lvl1pPr>
          </a:lstStyle>
          <a:p>
            <a:pPr/>
            <a:r>
              <a:t>タイトル</a:t>
            </a:r>
          </a:p>
        </p:txBody>
      </p:sp>
      <p:sp>
        <p:nvSpPr>
          <p:cNvPr id="354" name="線"/>
          <p:cNvSpPr/>
          <p:nvPr/>
        </p:nvSpPr>
        <p:spPr>
          <a:xfrm>
            <a:off x="3077383" y="719163"/>
            <a:ext cx="7194247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ヒラギノ角ゴ ProN W3"/>
        <a:ea typeface="ヒラギノ角ゴ ProN W3"/>
        <a:cs typeface="ヒラギノ角ゴ ProN W3"/>
      </a:majorFont>
      <a:minorFont>
        <a:latin typeface="ヒラギノ角ゴ ProN W3"/>
        <a:ea typeface="ヒラギノ角ゴ ProN W3"/>
        <a:cs typeface="ヒラギノ角ゴ ProN W3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ヒラギノ角ゴ ProN W6"/>
            <a:ea typeface="ヒラギノ角ゴ ProN W6"/>
            <a:cs typeface="ヒラギノ角ゴ ProN W6"/>
            <a:sym typeface="ヒラギノ角ゴ ProN W6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ヒラギノ角ゴ ProN W3"/>
        <a:ea typeface="ヒラギノ角ゴ ProN W3"/>
        <a:cs typeface="ヒラギノ角ゴ ProN W3"/>
      </a:majorFont>
      <a:minorFont>
        <a:latin typeface="ヒラギノ角ゴ ProN W3"/>
        <a:ea typeface="ヒラギノ角ゴ ProN W3"/>
        <a:cs typeface="ヒラギノ角ゴ ProN W3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ヒラギノ角ゴ ProN W6"/>
            <a:ea typeface="ヒラギノ角ゴ ProN W6"/>
            <a:cs typeface="ヒラギノ角ゴ ProN W6"/>
            <a:sym typeface="ヒラギノ角ゴ ProN W6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