
<file path=[Content_Types].xml><?xml version="1.0" encoding="utf-8"?>
<Types xmlns="http://schemas.openxmlformats.org/package/2006/content-types">
  <Default Extension="xml" ContentType="application/xml"/>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03" r:id="rId1"/>
    <p:sldMasterId id="2147483808" r:id="rId2"/>
    <p:sldMasterId id="2147483810" r:id="rId3"/>
    <p:sldMasterId id="2147483812" r:id="rId4"/>
    <p:sldMasterId id="2147483843" r:id="rId5"/>
    <p:sldMasterId id="2147483874" r:id="rId6"/>
    <p:sldMasterId id="2147483905" r:id="rId7"/>
  </p:sldMasterIdLst>
  <p:notesMasterIdLst>
    <p:notesMasterId r:id="rId76"/>
  </p:notesMasterIdLst>
  <p:sldIdLst>
    <p:sldId id="331" r:id="rId8"/>
    <p:sldId id="345" r:id="rId9"/>
    <p:sldId id="332" r:id="rId10"/>
    <p:sldId id="346" r:id="rId11"/>
    <p:sldId id="333" r:id="rId12"/>
    <p:sldId id="334" r:id="rId13"/>
    <p:sldId id="335" r:id="rId14"/>
    <p:sldId id="336" r:id="rId15"/>
    <p:sldId id="273" r:id="rId16"/>
    <p:sldId id="274" r:id="rId17"/>
    <p:sldId id="275" r:id="rId18"/>
    <p:sldId id="276" r:id="rId19"/>
    <p:sldId id="277" r:id="rId20"/>
    <p:sldId id="278" r:id="rId21"/>
    <p:sldId id="279" r:id="rId22"/>
    <p:sldId id="280" r:id="rId23"/>
    <p:sldId id="281" r:id="rId24"/>
    <p:sldId id="282" r:id="rId25"/>
    <p:sldId id="283" r:id="rId26"/>
    <p:sldId id="329" r:id="rId27"/>
    <p:sldId id="284" r:id="rId28"/>
    <p:sldId id="285" r:id="rId29"/>
    <p:sldId id="286" r:id="rId30"/>
    <p:sldId id="287" r:id="rId31"/>
    <p:sldId id="288" r:id="rId32"/>
    <p:sldId id="289" r:id="rId33"/>
    <p:sldId id="326" r:id="rId34"/>
    <p:sldId id="290" r:id="rId35"/>
    <p:sldId id="327" r:id="rId36"/>
    <p:sldId id="291" r:id="rId37"/>
    <p:sldId id="292" r:id="rId38"/>
    <p:sldId id="293" r:id="rId39"/>
    <p:sldId id="295" r:id="rId40"/>
    <p:sldId id="328"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21" r:id="rId61"/>
    <p:sldId id="322" r:id="rId62"/>
    <p:sldId id="316" r:id="rId63"/>
    <p:sldId id="317" r:id="rId64"/>
    <p:sldId id="318" r:id="rId65"/>
    <p:sldId id="319" r:id="rId66"/>
    <p:sldId id="320" r:id="rId67"/>
    <p:sldId id="337" r:id="rId68"/>
    <p:sldId id="338" r:id="rId69"/>
    <p:sldId id="339" r:id="rId70"/>
    <p:sldId id="340" r:id="rId71"/>
    <p:sldId id="341" r:id="rId72"/>
    <p:sldId id="342" r:id="rId73"/>
    <p:sldId id="343" r:id="rId74"/>
    <p:sldId id="344" r:id="rId75"/>
  </p:sldIdLst>
  <p:sldSz cx="12188825"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8"/>
    <p:restoredTop sz="81270" autoAdjust="0"/>
  </p:normalViewPr>
  <p:slideViewPr>
    <p:cSldViewPr snapToGrid="0">
      <p:cViewPr varScale="1">
        <p:scale>
          <a:sx n="85" d="100"/>
          <a:sy n="85" d="100"/>
        </p:scale>
        <p:origin x="101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80" Type="http://schemas.openxmlformats.org/officeDocument/2006/relationships/tableStyles" Target="tableStyles.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notesMaster" Target="notesMasters/notesMaster1.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7.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dt" idx="10"/>
          </p:nvPr>
        </p:nvSpPr>
        <p:spPr>
          <a:xfrm>
            <a:off x="4254135" y="139570"/>
            <a:ext cx="2232756" cy="283885"/>
          </a:xfrm>
          <a:prstGeom prst="rect">
            <a:avLst/>
          </a:prstGeom>
          <a:noFill/>
          <a:ln>
            <a:noFill/>
          </a:ln>
        </p:spPr>
        <p:txBody>
          <a:bodyPr lIns="91425" tIns="91425" rIns="91425" bIns="91425" anchor="t" anchorCtr="0"/>
          <a:lstStyle>
            <a:lvl1pPr marL="0" marR="0" lvl="0" indent="0" algn="r" rtl="0">
              <a:spcBef>
                <a:spcPts val="0"/>
              </a:spcBef>
              <a:buNone/>
              <a:defRPr sz="800" b="0" i="0" u="none" strike="noStrike"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Calibri"/>
                <a:ea typeface="Calibri"/>
                <a:cs typeface="Calibri"/>
                <a:sym typeface="Calibri"/>
              </a:defRPr>
            </a:lvl2pPr>
            <a:lvl3pPr marL="915581" marR="0" lvl="2" indent="-1181" algn="l" rtl="0">
              <a:spcBef>
                <a:spcPts val="0"/>
              </a:spcBef>
              <a:buNone/>
              <a:defRPr sz="1900" b="0" i="0" u="none" strike="noStrike" cap="none">
                <a:solidFill>
                  <a:schemeClr val="dk1"/>
                </a:solidFill>
                <a:latin typeface="Calibri"/>
                <a:ea typeface="Calibri"/>
                <a:cs typeface="Calibri"/>
                <a:sym typeface="Calibri"/>
              </a:defRPr>
            </a:lvl3pPr>
            <a:lvl4pPr marL="1373372" marR="0" lvl="3" indent="-1771" algn="l" rtl="0">
              <a:spcBef>
                <a:spcPts val="0"/>
              </a:spcBef>
              <a:buNone/>
              <a:defRPr sz="1900" b="0" i="0" u="none" strike="noStrike" cap="none">
                <a:solidFill>
                  <a:schemeClr val="dk1"/>
                </a:solidFill>
                <a:latin typeface="Calibri"/>
                <a:ea typeface="Calibri"/>
                <a:cs typeface="Calibri"/>
                <a:sym typeface="Calibri"/>
              </a:defRPr>
            </a:lvl4pPr>
            <a:lvl5pPr marL="1831162" marR="0" lvl="4" indent="-2362" algn="l" rtl="0">
              <a:spcBef>
                <a:spcPts val="0"/>
              </a:spcBef>
              <a:buNone/>
              <a:defRPr sz="1900" b="0" i="0" u="none" strike="noStrike" cap="none">
                <a:solidFill>
                  <a:schemeClr val="dk1"/>
                </a:solidFill>
                <a:latin typeface="Calibri"/>
                <a:ea typeface="Calibri"/>
                <a:cs typeface="Calibri"/>
                <a:sym typeface="Calibri"/>
              </a:defRPr>
            </a:lvl5pPr>
            <a:lvl6pPr marL="2288953" marR="0" lvl="5" indent="-2952" algn="l" rtl="0">
              <a:spcBef>
                <a:spcPts val="0"/>
              </a:spcBef>
              <a:buNone/>
              <a:defRPr sz="1900" b="0" i="0" u="none" strike="noStrike" cap="none">
                <a:solidFill>
                  <a:schemeClr val="dk1"/>
                </a:solidFill>
                <a:latin typeface="Calibri"/>
                <a:ea typeface="Calibri"/>
                <a:cs typeface="Calibri"/>
                <a:sym typeface="Calibri"/>
              </a:defRPr>
            </a:lvl6pPr>
            <a:lvl7pPr marL="2746743" marR="0" lvl="6" indent="-3543" algn="l" rtl="0">
              <a:spcBef>
                <a:spcPts val="0"/>
              </a:spcBef>
              <a:buNone/>
              <a:defRPr sz="1900" b="0" i="0" u="none" strike="noStrike" cap="none">
                <a:solidFill>
                  <a:schemeClr val="dk1"/>
                </a:solidFill>
                <a:latin typeface="Calibri"/>
                <a:ea typeface="Calibri"/>
                <a:cs typeface="Calibri"/>
                <a:sym typeface="Calibri"/>
              </a:defRPr>
            </a:lvl7pPr>
            <a:lvl8pPr marL="3204532" marR="0" lvl="7" indent="-4131" algn="l" rtl="0">
              <a:spcBef>
                <a:spcPts val="0"/>
              </a:spcBef>
              <a:buNone/>
              <a:defRPr sz="1900" b="0" i="0" u="none" strike="noStrike" cap="none">
                <a:solidFill>
                  <a:schemeClr val="dk1"/>
                </a:solidFill>
                <a:latin typeface="Calibri"/>
                <a:ea typeface="Calibri"/>
                <a:cs typeface="Calibri"/>
                <a:sym typeface="Calibri"/>
              </a:defRPr>
            </a:lvl8pPr>
            <a:lvl9pPr marL="3662323" marR="0" lvl="8" indent="-4722" algn="l" rtl="0">
              <a:spcBef>
                <a:spcPts val="0"/>
              </a:spcBef>
              <a:buNone/>
              <a:defRPr sz="1900" b="0" i="0" u="none" strike="noStrike" cap="none">
                <a:solidFill>
                  <a:schemeClr val="dk1"/>
                </a:solidFill>
                <a:latin typeface="Calibri"/>
                <a:ea typeface="Calibri"/>
                <a:cs typeface="Calibri"/>
                <a:sym typeface="Calibri"/>
              </a:defRPr>
            </a:lvl9pPr>
          </a:lstStyle>
          <a:p>
            <a:endParaRPr/>
          </a:p>
        </p:txBody>
      </p:sp>
      <p:sp>
        <p:nvSpPr>
          <p:cNvPr id="4" name="Shape 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818181"/>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791" marR="0" lvl="1" indent="-591" algn="l" rtl="0">
              <a:spcBef>
                <a:spcPts val="0"/>
              </a:spcBef>
              <a:buNone/>
              <a:defRPr sz="1100" b="0" i="0" u="none" strike="noStrike" cap="none">
                <a:solidFill>
                  <a:schemeClr val="dk1"/>
                </a:solidFill>
                <a:latin typeface="Arial"/>
                <a:ea typeface="Arial"/>
                <a:cs typeface="Arial"/>
                <a:sym typeface="Arial"/>
              </a:defRPr>
            </a:lvl2pPr>
            <a:lvl3pPr marL="915581" marR="0" lvl="2" indent="-1181" algn="l" rtl="0">
              <a:spcBef>
                <a:spcPts val="0"/>
              </a:spcBef>
              <a:buNone/>
              <a:defRPr sz="1100" b="0" i="0" u="none" strike="noStrike" cap="none">
                <a:solidFill>
                  <a:schemeClr val="dk1"/>
                </a:solidFill>
                <a:latin typeface="Arial"/>
                <a:ea typeface="Arial"/>
                <a:cs typeface="Arial"/>
                <a:sym typeface="Arial"/>
              </a:defRPr>
            </a:lvl3pPr>
            <a:lvl4pPr marL="1373372" marR="0" lvl="3" indent="-1771" algn="l" rtl="0">
              <a:spcBef>
                <a:spcPts val="0"/>
              </a:spcBef>
              <a:buNone/>
              <a:defRPr sz="1100" b="0" i="0" u="none" strike="noStrike" cap="none">
                <a:solidFill>
                  <a:schemeClr val="dk1"/>
                </a:solidFill>
                <a:latin typeface="Arial"/>
                <a:ea typeface="Arial"/>
                <a:cs typeface="Arial"/>
                <a:sym typeface="Arial"/>
              </a:defRPr>
            </a:lvl4pPr>
            <a:lvl5pPr marL="1831162" marR="0" lvl="4" indent="-2362" algn="l" rtl="0">
              <a:spcBef>
                <a:spcPts val="0"/>
              </a:spcBef>
              <a:buNone/>
              <a:defRPr sz="1100" b="0" i="0" u="none" strike="noStrike" cap="none">
                <a:solidFill>
                  <a:schemeClr val="dk1"/>
                </a:solidFill>
                <a:latin typeface="Arial"/>
                <a:ea typeface="Arial"/>
                <a:cs typeface="Arial"/>
                <a:sym typeface="Arial"/>
              </a:defRPr>
            </a:lvl5pPr>
            <a:lvl6pPr marL="2288953" marR="0" lvl="5" indent="-2952" algn="l" rtl="0">
              <a:spcBef>
                <a:spcPts val="0"/>
              </a:spcBef>
              <a:buNone/>
              <a:defRPr sz="1200" b="0" i="0" u="none" strike="noStrike" cap="none">
                <a:solidFill>
                  <a:schemeClr val="dk1"/>
                </a:solidFill>
                <a:latin typeface="Calibri"/>
                <a:ea typeface="Calibri"/>
                <a:cs typeface="Calibri"/>
                <a:sym typeface="Calibri"/>
              </a:defRPr>
            </a:lvl6pPr>
            <a:lvl7pPr marL="2746743" marR="0" lvl="6" indent="-3543" algn="l" rtl="0">
              <a:spcBef>
                <a:spcPts val="0"/>
              </a:spcBef>
              <a:buNone/>
              <a:defRPr sz="1200" b="0" i="0" u="none" strike="noStrike" cap="none">
                <a:solidFill>
                  <a:schemeClr val="dk1"/>
                </a:solidFill>
                <a:latin typeface="Calibri"/>
                <a:ea typeface="Calibri"/>
                <a:cs typeface="Calibri"/>
                <a:sym typeface="Calibri"/>
              </a:defRPr>
            </a:lvl7pPr>
            <a:lvl8pPr marL="3204532" marR="0" lvl="7" indent="-4131" algn="l" rtl="0">
              <a:spcBef>
                <a:spcPts val="0"/>
              </a:spcBef>
              <a:buNone/>
              <a:defRPr sz="1200" b="0" i="0" u="none" strike="noStrike" cap="none">
                <a:solidFill>
                  <a:schemeClr val="dk1"/>
                </a:solidFill>
                <a:latin typeface="Calibri"/>
                <a:ea typeface="Calibri"/>
                <a:cs typeface="Calibri"/>
                <a:sym typeface="Calibri"/>
              </a:defRPr>
            </a:lvl8pPr>
            <a:lvl9pPr marL="3662323" marR="0" lvl="8" indent="-4722"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6" name="Shape 6"/>
          <p:cNvSpPr txBox="1">
            <a:spLocks noGrp="1"/>
          </p:cNvSpPr>
          <p:nvPr>
            <p:ph type="hdr" idx="3"/>
          </p:nvPr>
        </p:nvSpPr>
        <p:spPr>
          <a:xfrm>
            <a:off x="363183" y="134155"/>
            <a:ext cx="2232756" cy="312273"/>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791" marR="0" lvl="1" indent="-591" algn="l" rtl="0">
              <a:spcBef>
                <a:spcPts val="0"/>
              </a:spcBef>
              <a:buNone/>
              <a:defRPr sz="1900" b="0" i="0" u="none" strike="noStrike" cap="none">
                <a:solidFill>
                  <a:schemeClr val="dk1"/>
                </a:solidFill>
                <a:latin typeface="Calibri"/>
                <a:ea typeface="Calibri"/>
                <a:cs typeface="Calibri"/>
                <a:sym typeface="Calibri"/>
              </a:defRPr>
            </a:lvl2pPr>
            <a:lvl3pPr marL="915581" marR="0" lvl="2" indent="-1181" algn="l" rtl="0">
              <a:spcBef>
                <a:spcPts val="0"/>
              </a:spcBef>
              <a:buNone/>
              <a:defRPr sz="1900" b="0" i="0" u="none" strike="noStrike" cap="none">
                <a:solidFill>
                  <a:schemeClr val="dk1"/>
                </a:solidFill>
                <a:latin typeface="Calibri"/>
                <a:ea typeface="Calibri"/>
                <a:cs typeface="Calibri"/>
                <a:sym typeface="Calibri"/>
              </a:defRPr>
            </a:lvl3pPr>
            <a:lvl4pPr marL="1373372" marR="0" lvl="3" indent="-1771" algn="l" rtl="0">
              <a:spcBef>
                <a:spcPts val="0"/>
              </a:spcBef>
              <a:buNone/>
              <a:defRPr sz="1900" b="0" i="0" u="none" strike="noStrike" cap="none">
                <a:solidFill>
                  <a:schemeClr val="dk1"/>
                </a:solidFill>
                <a:latin typeface="Calibri"/>
                <a:ea typeface="Calibri"/>
                <a:cs typeface="Calibri"/>
                <a:sym typeface="Calibri"/>
              </a:defRPr>
            </a:lvl4pPr>
            <a:lvl5pPr marL="1831162" marR="0" lvl="4" indent="-2362" algn="l" rtl="0">
              <a:spcBef>
                <a:spcPts val="0"/>
              </a:spcBef>
              <a:buNone/>
              <a:defRPr sz="1900" b="0" i="0" u="none" strike="noStrike" cap="none">
                <a:solidFill>
                  <a:schemeClr val="dk1"/>
                </a:solidFill>
                <a:latin typeface="Calibri"/>
                <a:ea typeface="Calibri"/>
                <a:cs typeface="Calibri"/>
                <a:sym typeface="Calibri"/>
              </a:defRPr>
            </a:lvl5pPr>
            <a:lvl6pPr marL="2288953" marR="0" lvl="5" indent="-2952" algn="l" rtl="0">
              <a:spcBef>
                <a:spcPts val="0"/>
              </a:spcBef>
              <a:buNone/>
              <a:defRPr sz="1900" b="0" i="0" u="none" strike="noStrike" cap="none">
                <a:solidFill>
                  <a:schemeClr val="dk1"/>
                </a:solidFill>
                <a:latin typeface="Calibri"/>
                <a:ea typeface="Calibri"/>
                <a:cs typeface="Calibri"/>
                <a:sym typeface="Calibri"/>
              </a:defRPr>
            </a:lvl6pPr>
            <a:lvl7pPr marL="2746743" marR="0" lvl="6" indent="-3543" algn="l" rtl="0">
              <a:spcBef>
                <a:spcPts val="0"/>
              </a:spcBef>
              <a:buNone/>
              <a:defRPr sz="1900" b="0" i="0" u="none" strike="noStrike" cap="none">
                <a:solidFill>
                  <a:schemeClr val="dk1"/>
                </a:solidFill>
                <a:latin typeface="Calibri"/>
                <a:ea typeface="Calibri"/>
                <a:cs typeface="Calibri"/>
                <a:sym typeface="Calibri"/>
              </a:defRPr>
            </a:lvl7pPr>
            <a:lvl8pPr marL="3204532" marR="0" lvl="7" indent="-4131" algn="l" rtl="0">
              <a:spcBef>
                <a:spcPts val="0"/>
              </a:spcBef>
              <a:buNone/>
              <a:defRPr sz="1900" b="0" i="0" u="none" strike="noStrike" cap="none">
                <a:solidFill>
                  <a:schemeClr val="dk1"/>
                </a:solidFill>
                <a:latin typeface="Calibri"/>
                <a:ea typeface="Calibri"/>
                <a:cs typeface="Calibri"/>
                <a:sym typeface="Calibri"/>
              </a:defRPr>
            </a:lvl8pPr>
            <a:lvl9pPr marL="3662323" marR="0" lvl="8" indent="-4722" algn="l" rtl="0">
              <a:spcBef>
                <a:spcPts val="0"/>
              </a:spcBef>
              <a:buNone/>
              <a:defRPr sz="19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831850" y="8808389"/>
            <a:ext cx="2232756" cy="213285"/>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791" marR="0" lvl="1" indent="-591" algn="l" rtl="0">
              <a:spcBef>
                <a:spcPts val="0"/>
              </a:spcBef>
              <a:buNone/>
              <a:defRPr sz="1900" b="0" i="0" u="none" strike="noStrike" cap="none">
                <a:solidFill>
                  <a:schemeClr val="dk1"/>
                </a:solidFill>
                <a:latin typeface="Calibri"/>
                <a:ea typeface="Calibri"/>
                <a:cs typeface="Calibri"/>
                <a:sym typeface="Calibri"/>
              </a:defRPr>
            </a:lvl2pPr>
            <a:lvl3pPr marL="915581" marR="0" lvl="2" indent="-1181" algn="l" rtl="0">
              <a:spcBef>
                <a:spcPts val="0"/>
              </a:spcBef>
              <a:buNone/>
              <a:defRPr sz="1900" b="0" i="0" u="none" strike="noStrike" cap="none">
                <a:solidFill>
                  <a:schemeClr val="dk1"/>
                </a:solidFill>
                <a:latin typeface="Calibri"/>
                <a:ea typeface="Calibri"/>
                <a:cs typeface="Calibri"/>
                <a:sym typeface="Calibri"/>
              </a:defRPr>
            </a:lvl3pPr>
            <a:lvl4pPr marL="1373372" marR="0" lvl="3" indent="-1771" algn="l" rtl="0">
              <a:spcBef>
                <a:spcPts val="0"/>
              </a:spcBef>
              <a:buNone/>
              <a:defRPr sz="1900" b="0" i="0" u="none" strike="noStrike" cap="none">
                <a:solidFill>
                  <a:schemeClr val="dk1"/>
                </a:solidFill>
                <a:latin typeface="Calibri"/>
                <a:ea typeface="Calibri"/>
                <a:cs typeface="Calibri"/>
                <a:sym typeface="Calibri"/>
              </a:defRPr>
            </a:lvl4pPr>
            <a:lvl5pPr marL="1831162" marR="0" lvl="4" indent="-2362" algn="l" rtl="0">
              <a:spcBef>
                <a:spcPts val="0"/>
              </a:spcBef>
              <a:buNone/>
              <a:defRPr sz="1900" b="0" i="0" u="none" strike="noStrike" cap="none">
                <a:solidFill>
                  <a:schemeClr val="dk1"/>
                </a:solidFill>
                <a:latin typeface="Calibri"/>
                <a:ea typeface="Calibri"/>
                <a:cs typeface="Calibri"/>
                <a:sym typeface="Calibri"/>
              </a:defRPr>
            </a:lvl5pPr>
            <a:lvl6pPr marL="2288953" marR="0" lvl="5" indent="-2952" algn="l" rtl="0">
              <a:spcBef>
                <a:spcPts val="0"/>
              </a:spcBef>
              <a:buNone/>
              <a:defRPr sz="1900" b="0" i="0" u="none" strike="noStrike" cap="none">
                <a:solidFill>
                  <a:schemeClr val="dk1"/>
                </a:solidFill>
                <a:latin typeface="Calibri"/>
                <a:ea typeface="Calibri"/>
                <a:cs typeface="Calibri"/>
                <a:sym typeface="Calibri"/>
              </a:defRPr>
            </a:lvl6pPr>
            <a:lvl7pPr marL="2746743" marR="0" lvl="6" indent="-3543" algn="l" rtl="0">
              <a:spcBef>
                <a:spcPts val="0"/>
              </a:spcBef>
              <a:buNone/>
              <a:defRPr sz="1900" b="0" i="0" u="none" strike="noStrike" cap="none">
                <a:solidFill>
                  <a:schemeClr val="dk1"/>
                </a:solidFill>
                <a:latin typeface="Calibri"/>
                <a:ea typeface="Calibri"/>
                <a:cs typeface="Calibri"/>
                <a:sym typeface="Calibri"/>
              </a:defRPr>
            </a:lvl7pPr>
            <a:lvl8pPr marL="3204532" marR="0" lvl="7" indent="-4131" algn="l" rtl="0">
              <a:spcBef>
                <a:spcPts val="0"/>
              </a:spcBef>
              <a:buNone/>
              <a:defRPr sz="1900" b="0" i="0" u="none" strike="noStrike" cap="none">
                <a:solidFill>
                  <a:schemeClr val="dk1"/>
                </a:solidFill>
                <a:latin typeface="Calibri"/>
                <a:ea typeface="Calibri"/>
                <a:cs typeface="Calibri"/>
                <a:sym typeface="Calibri"/>
              </a:defRPr>
            </a:lvl8pPr>
            <a:lvl9pPr marL="3662323" marR="0" lvl="8" indent="-4722" algn="l" rtl="0">
              <a:spcBef>
                <a:spcPts val="0"/>
              </a:spcBef>
              <a:buNone/>
              <a:defRPr sz="19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422889" y="8808389"/>
            <a:ext cx="402273" cy="213285"/>
          </a:xfrm>
          <a:prstGeom prst="rect">
            <a:avLst/>
          </a:prstGeom>
          <a:noFill/>
          <a:ln>
            <a:noFill/>
          </a:ln>
        </p:spPr>
        <p:txBody>
          <a:bodyPr lIns="91425" tIns="45700" rIns="91425" bIns="45700" anchor="b" anchorCtr="0">
            <a:noAutofit/>
          </a:bodyPr>
          <a:lstStyle/>
          <a:p>
            <a:pPr marL="0" marR="0" lvl="0" indent="0" algn="l" rtl="0">
              <a:spcBef>
                <a:spcPts val="0"/>
              </a:spcBef>
              <a:buSzPct val="25000"/>
              <a:buNone/>
            </a:pPr>
            <a:fld id="{00000000-1234-1234-1234-123412341234}" type="slidenum">
              <a:rPr lang="en-US" sz="800" b="0" i="0" u="none" strike="noStrike" cap="none">
                <a:solidFill>
                  <a:schemeClr val="dk1"/>
                </a:solidFill>
                <a:latin typeface="Arial"/>
                <a:ea typeface="Arial"/>
                <a:cs typeface="Arial"/>
                <a:sym typeface="Arial"/>
              </a:rPr>
              <a:t>‹#›</a:t>
            </a:fld>
            <a:endParaRPr lang="en-US" sz="800" b="0" i="0" u="none" strike="noStrike" cap="none">
              <a:solidFill>
                <a:schemeClr val="dk1"/>
              </a:solidFill>
              <a:latin typeface="Arial"/>
              <a:ea typeface="Arial"/>
              <a:cs typeface="Arial"/>
              <a:sym typeface="Arial"/>
            </a:endParaRPr>
          </a:p>
        </p:txBody>
      </p:sp>
      <p:pic>
        <p:nvPicPr>
          <p:cNvPr id="9" name="Shape 9"/>
          <p:cNvPicPr preferRelativeResize="0"/>
          <p:nvPr/>
        </p:nvPicPr>
        <p:blipFill rotWithShape="1">
          <a:blip r:embed="rId2">
            <a:alphaModFix/>
          </a:blip>
          <a:srcRect/>
          <a:stretch/>
        </p:blipFill>
        <p:spPr>
          <a:xfrm>
            <a:off x="5381430" y="8799990"/>
            <a:ext cx="1006014" cy="220464"/>
          </a:xfrm>
          <a:prstGeom prst="rect">
            <a:avLst/>
          </a:prstGeom>
          <a:noFill/>
          <a:ln>
            <a:noFill/>
          </a:ln>
        </p:spPr>
      </p:pic>
    </p:spTree>
    <p:extLst>
      <p:ext uri="{BB962C8B-B14F-4D97-AF65-F5344CB8AC3E}">
        <p14:creationId xmlns:p14="http://schemas.microsoft.com/office/powerpoint/2010/main" val="323705478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818181"/>
            </a:solidFill>
            <a:prstDash val="solid"/>
            <a:round/>
            <a:headEnd type="none" w="med" len="med"/>
            <a:tailEnd type="none" w="med" len="med"/>
          </a:ln>
        </p:spPr>
      </p:sp>
      <p:sp>
        <p:nvSpPr>
          <p:cNvPr id="588" name="Shape 5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100" b="0" i="0" u="none" strike="noStrike" cap="none" dirty="0">
              <a:solidFill>
                <a:schemeClr val="dk1"/>
              </a:solidFill>
              <a:latin typeface="Arial"/>
              <a:ea typeface="Arial"/>
              <a:cs typeface="Arial"/>
              <a:sym typeface="Arial"/>
            </a:endParaRPr>
          </a:p>
        </p:txBody>
      </p:sp>
      <p:sp>
        <p:nvSpPr>
          <p:cNvPr id="589" name="Shape 589"/>
          <p:cNvSpPr txBox="1">
            <a:spLocks noGrp="1"/>
          </p:cNvSpPr>
          <p:nvPr>
            <p:ph type="sldNum" idx="12"/>
          </p:nvPr>
        </p:nvSpPr>
        <p:spPr>
          <a:xfrm>
            <a:off x="422889" y="8808389"/>
            <a:ext cx="402273" cy="213285"/>
          </a:xfrm>
          <a:prstGeom prst="rect">
            <a:avLst/>
          </a:prstGeom>
          <a:noFill/>
          <a:ln>
            <a:noFill/>
          </a:ln>
        </p:spPr>
        <p:txBody>
          <a:bodyPr lIns="91425" tIns="45700" rIns="91425" bIns="45700" anchor="b" anchorCtr="0">
            <a:noAutofit/>
          </a:bodyPr>
          <a:lstStyle/>
          <a:p>
            <a:pPr>
              <a:buSzPct val="25000"/>
            </a:pPr>
            <a:fld id="{00000000-1234-1234-1234-123412341234}" type="slidenum">
              <a:rPr lang="en-US" sz="800"/>
              <a:pPr>
                <a:buSzPct val="25000"/>
              </a:pPr>
              <a:t>1</a:t>
            </a:fld>
            <a:endParaRPr lang="en-US" sz="800"/>
          </a:p>
        </p:txBody>
      </p:sp>
    </p:spTree>
    <p:extLst>
      <p:ext uri="{BB962C8B-B14F-4D97-AF65-F5344CB8AC3E}">
        <p14:creationId xmlns:p14="http://schemas.microsoft.com/office/powerpoint/2010/main" val="3354676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Navigating the QuickBooks Online Home Page</a:t>
            </a:r>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dirty="0">
                <a:solidFill>
                  <a:schemeClr val="dk1"/>
                </a:solidFill>
                <a:effectLst/>
                <a:latin typeface="Arial"/>
                <a:ea typeface="Arial"/>
                <a:cs typeface="Arial"/>
                <a:sym typeface="Arial"/>
              </a:rPr>
              <a:t>Once you have opened the sample QBOA company (or </a:t>
            </a:r>
            <a:r>
              <a:rPr lang="en-US" sz="1100" b="0" i="1" u="none" strike="noStrike" kern="1200" cap="none" dirty="0">
                <a:solidFill>
                  <a:schemeClr val="dk1"/>
                </a:solidFill>
                <a:effectLst/>
                <a:latin typeface="Arial"/>
                <a:ea typeface="Arial"/>
                <a:cs typeface="Arial"/>
                <a:sym typeface="Arial"/>
              </a:rPr>
              <a:t>Your Books</a:t>
            </a:r>
            <a:r>
              <a:rPr lang="en-US" sz="1100" b="0" i="0" u="none" strike="noStrike" kern="1200" cap="none" dirty="0">
                <a:solidFill>
                  <a:schemeClr val="dk1"/>
                </a:solidFill>
                <a:effectLst/>
                <a:latin typeface="Arial"/>
                <a:ea typeface="Arial"/>
                <a:cs typeface="Arial"/>
                <a:sym typeface="Arial"/>
              </a:rPr>
              <a:t> or any of your clients’ companies in QBOA), click on </a:t>
            </a:r>
            <a:r>
              <a:rPr lang="en-US" sz="1100" b="1" i="0" u="none" strike="noStrike" kern="1200" cap="none" dirty="0">
                <a:solidFill>
                  <a:schemeClr val="dk1"/>
                </a:solidFill>
                <a:effectLst/>
                <a:latin typeface="Arial"/>
                <a:ea typeface="Arial"/>
                <a:cs typeface="Arial"/>
                <a:sym typeface="Arial"/>
              </a:rPr>
              <a:t>Home</a:t>
            </a:r>
            <a:r>
              <a:rPr lang="en-US" sz="1100" b="0" i="0" u="none" strike="noStrike" kern="1200" cap="none" dirty="0">
                <a:solidFill>
                  <a:schemeClr val="dk1"/>
                </a:solidFill>
                <a:effectLst/>
                <a:latin typeface="Arial"/>
                <a:ea typeface="Arial"/>
                <a:cs typeface="Arial"/>
                <a:sym typeface="Arial"/>
              </a:rPr>
              <a:t> in the left-hand navigation bar. Let’s pretend that this QBOA sample company is Your Books for the purposes of demonstration.</a:t>
            </a:r>
            <a:endParaRPr lang="en-CA" sz="1100" b="0" i="0" u="none" strike="noStrike" kern="1200" cap="none" dirty="0">
              <a:solidFill>
                <a:schemeClr val="dk1"/>
              </a:solidFill>
              <a:effectLst/>
              <a:latin typeface="Arial"/>
              <a:ea typeface="Arial"/>
              <a:cs typeface="Arial"/>
              <a:sym typeface="Arial"/>
            </a:endParaRPr>
          </a:p>
          <a:p>
            <a:endParaRPr lang="en-CA" sz="1100" kern="1200" dirty="0">
              <a:solidFill>
                <a:schemeClr val="tx1"/>
              </a:solidFill>
              <a:effectLst/>
              <a:latin typeface="Avenir Next Regular"/>
              <a:ea typeface="+mn-ea"/>
              <a:cs typeface="+mn-cs"/>
            </a:endParaRPr>
          </a:p>
          <a:p>
            <a:r>
              <a:rPr lang="en-AU" sz="1100" kern="1200" dirty="0">
                <a:solidFill>
                  <a:schemeClr val="tx1"/>
                </a:solidFill>
                <a:effectLst/>
                <a:latin typeface="Avenir Next Regular"/>
                <a:ea typeface="+mn-ea"/>
                <a:cs typeface="+mn-cs"/>
              </a:rPr>
              <a:t>The Home Page displays a summary of key information, just as it does for client companies. (Brand new companies will still have a home page but will have $0 balances.)</a:t>
            </a: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11</a:t>
            </a:fld>
            <a:endParaRPr lang="en-US" dirty="0"/>
          </a:p>
        </p:txBody>
      </p:sp>
    </p:spTree>
    <p:extLst>
      <p:ext uri="{BB962C8B-B14F-4D97-AF65-F5344CB8AC3E}">
        <p14:creationId xmlns:p14="http://schemas.microsoft.com/office/powerpoint/2010/main" val="292765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Don’t Forget the Account and </a:t>
            </a:r>
            <a:r>
              <a:rPr lang="en-US" b="1" baseline="0" dirty="0"/>
              <a:t>Settings</a:t>
            </a:r>
            <a:endParaRPr lang="en-US" b="1" dirty="0"/>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r>
              <a:rPr lang="en-AU" sz="1100" kern="1200" dirty="0">
                <a:solidFill>
                  <a:schemeClr val="tx1"/>
                </a:solidFill>
                <a:effectLst/>
                <a:latin typeface="Avenir Next Regular"/>
                <a:ea typeface="+mn-ea"/>
                <a:cs typeface="+mn-cs"/>
              </a:rPr>
              <a:t>As described earlier, the </a:t>
            </a:r>
            <a:r>
              <a:rPr lang="en-AU" sz="1100" i="1" kern="1200" dirty="0">
                <a:solidFill>
                  <a:schemeClr val="tx1"/>
                </a:solidFill>
                <a:effectLst/>
                <a:latin typeface="Avenir Next Regular"/>
                <a:ea typeface="+mn-ea"/>
                <a:cs typeface="+mn-cs"/>
              </a:rPr>
              <a:t>Account</a:t>
            </a:r>
            <a:r>
              <a:rPr lang="en-AU" sz="1100" i="1" kern="1200" baseline="0" dirty="0">
                <a:solidFill>
                  <a:schemeClr val="tx1"/>
                </a:solidFill>
                <a:effectLst/>
                <a:latin typeface="Avenir Next Regular"/>
                <a:ea typeface="+mn-ea"/>
                <a:cs typeface="+mn-cs"/>
              </a:rPr>
              <a:t> and </a:t>
            </a:r>
            <a:r>
              <a:rPr lang="en-AU" sz="1100" i="1" kern="1200" dirty="0">
                <a:solidFill>
                  <a:schemeClr val="tx1"/>
                </a:solidFill>
                <a:effectLst/>
                <a:latin typeface="Avenir Next Regular"/>
                <a:ea typeface="+mn-ea"/>
                <a:cs typeface="+mn-cs"/>
              </a:rPr>
              <a:t>Settings </a:t>
            </a:r>
            <a:r>
              <a:rPr lang="en-AU" sz="1100" kern="1200" dirty="0">
                <a:solidFill>
                  <a:schemeClr val="tx1"/>
                </a:solidFill>
                <a:effectLst/>
                <a:latin typeface="Avenir Next Regular"/>
                <a:ea typeface="+mn-ea"/>
                <a:cs typeface="+mn-cs"/>
              </a:rPr>
              <a:t>are located in the top right corner of your QuickBooks Online screen, and are accessed by clicking on the </a:t>
            </a:r>
            <a:r>
              <a:rPr lang="en-AU" sz="1100" b="1" kern="1200" dirty="0">
                <a:solidFill>
                  <a:schemeClr val="tx1"/>
                </a:solidFill>
                <a:effectLst/>
                <a:latin typeface="Avenir Next Regular"/>
                <a:ea typeface="+mn-ea"/>
                <a:cs typeface="+mn-cs"/>
              </a:rPr>
              <a:t>Gear</a:t>
            </a:r>
            <a:r>
              <a:rPr lang="en-AU" sz="1100" kern="1200" dirty="0">
                <a:solidFill>
                  <a:schemeClr val="tx1"/>
                </a:solidFill>
                <a:effectLst/>
                <a:latin typeface="Avenir Next Regular"/>
                <a:ea typeface="+mn-ea"/>
                <a:cs typeface="+mn-cs"/>
              </a:rPr>
              <a:t> icon and looking under </a:t>
            </a:r>
            <a:r>
              <a:rPr lang="en-AU" sz="1100" b="1" kern="1200" dirty="0">
                <a:solidFill>
                  <a:schemeClr val="tx1"/>
                </a:solidFill>
                <a:effectLst/>
                <a:latin typeface="Avenir Next Regular"/>
                <a:ea typeface="+mn-ea"/>
                <a:cs typeface="+mn-cs"/>
              </a:rPr>
              <a:t>Your Company</a:t>
            </a:r>
            <a:r>
              <a:rPr lang="en-AU" sz="1100" kern="1200" dirty="0">
                <a:solidFill>
                  <a:schemeClr val="tx1"/>
                </a:solidFill>
                <a:effectLst/>
                <a:latin typeface="Avenir Next Regular"/>
                <a:ea typeface="+mn-ea"/>
                <a:cs typeface="+mn-cs"/>
              </a:rPr>
              <a:t>. </a:t>
            </a: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12</a:t>
            </a:fld>
            <a:endParaRPr lang="en-US" dirty="0"/>
          </a:p>
        </p:txBody>
      </p:sp>
    </p:spTree>
    <p:extLst>
      <p:ext uri="{BB962C8B-B14F-4D97-AF65-F5344CB8AC3E}">
        <p14:creationId xmlns:p14="http://schemas.microsoft.com/office/powerpoint/2010/main" val="99798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Help</a:t>
            </a:r>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r>
              <a:rPr lang="en-AU" sz="1100" kern="1200" dirty="0">
                <a:solidFill>
                  <a:schemeClr val="tx1"/>
                </a:solidFill>
                <a:effectLst/>
                <a:latin typeface="Avenir Next Regular"/>
                <a:ea typeface="+mn-ea"/>
                <a:cs typeface="+mn-cs"/>
              </a:rPr>
              <a:t>To access the </a:t>
            </a:r>
            <a:r>
              <a:rPr lang="en-AU" sz="1100" i="1" kern="1200" dirty="0">
                <a:solidFill>
                  <a:schemeClr val="tx1"/>
                </a:solidFill>
                <a:effectLst/>
                <a:latin typeface="Avenir Next Regular"/>
                <a:ea typeface="+mn-ea"/>
                <a:cs typeface="+mn-cs"/>
              </a:rPr>
              <a:t>Help</a:t>
            </a:r>
            <a:r>
              <a:rPr lang="en-AU" sz="1100" kern="1200" dirty="0">
                <a:solidFill>
                  <a:schemeClr val="tx1"/>
                </a:solidFill>
                <a:effectLst/>
                <a:latin typeface="Avenir Next Regular"/>
                <a:ea typeface="+mn-ea"/>
                <a:cs typeface="+mn-cs"/>
              </a:rPr>
              <a:t> function, click on </a:t>
            </a:r>
            <a:r>
              <a:rPr lang="en-AU" sz="1100" b="1" kern="1200" dirty="0">
                <a:solidFill>
                  <a:schemeClr val="tx1"/>
                </a:solidFill>
                <a:effectLst/>
                <a:latin typeface="Avenir Next Regular"/>
                <a:ea typeface="+mn-ea"/>
                <a:cs typeface="+mn-cs"/>
              </a:rPr>
              <a:t>Question Mark</a:t>
            </a:r>
            <a:r>
              <a:rPr lang="en-AU" sz="1100" kern="1200" dirty="0">
                <a:solidFill>
                  <a:schemeClr val="tx1"/>
                </a:solidFill>
                <a:effectLst/>
                <a:latin typeface="Avenir Next Regular"/>
                <a:ea typeface="+mn-ea"/>
                <a:cs typeface="+mn-cs"/>
              </a:rPr>
              <a:t> in the top right corner. </a:t>
            </a: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13</a:t>
            </a:fld>
            <a:endParaRPr lang="en-US" dirty="0"/>
          </a:p>
        </p:txBody>
      </p:sp>
    </p:spTree>
    <p:extLst>
      <p:ext uri="{BB962C8B-B14F-4D97-AF65-F5344CB8AC3E}">
        <p14:creationId xmlns:p14="http://schemas.microsoft.com/office/powerpoint/2010/main" val="2419480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Search</a:t>
            </a:r>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r>
              <a:rPr lang="en-US" sz="1100" b="0" i="0" u="none" strike="noStrike" kern="1200" cap="none" dirty="0">
                <a:solidFill>
                  <a:schemeClr val="dk1"/>
                </a:solidFill>
                <a:effectLst/>
                <a:latin typeface="Arial"/>
                <a:ea typeface="Arial"/>
                <a:cs typeface="Arial"/>
                <a:sym typeface="Arial"/>
              </a:rPr>
              <a:t>The </a:t>
            </a:r>
            <a:r>
              <a:rPr lang="en-US" sz="1100" b="0" i="1" u="none" strike="noStrike" kern="1200" cap="none" dirty="0">
                <a:solidFill>
                  <a:schemeClr val="dk1"/>
                </a:solidFill>
                <a:effectLst/>
                <a:latin typeface="Arial"/>
                <a:ea typeface="Arial"/>
                <a:cs typeface="Arial"/>
                <a:sym typeface="Arial"/>
              </a:rPr>
              <a:t>Search</a:t>
            </a:r>
            <a:r>
              <a:rPr lang="en-US" sz="1100" b="0" i="0" u="none" strike="noStrike" kern="1200" cap="none" dirty="0">
                <a:solidFill>
                  <a:schemeClr val="dk1"/>
                </a:solidFill>
                <a:effectLst/>
                <a:latin typeface="Arial"/>
                <a:ea typeface="Arial"/>
                <a:cs typeface="Arial"/>
                <a:sym typeface="Arial"/>
              </a:rPr>
              <a:t> field in the top right of the screen allows you to find QuickBooks Online names, accounts, transactions and reports quickly by text string, transaction number, date, or dollar amount. The </a:t>
            </a:r>
            <a:r>
              <a:rPr lang="en-US" sz="1100" b="0" i="1" u="none" strike="noStrike" kern="1200" cap="none" dirty="0">
                <a:solidFill>
                  <a:schemeClr val="dk1"/>
                </a:solidFill>
                <a:effectLst/>
                <a:latin typeface="Arial"/>
                <a:ea typeface="Arial"/>
                <a:cs typeface="Arial"/>
                <a:sym typeface="Arial"/>
              </a:rPr>
              <a:t>Advanced Search</a:t>
            </a:r>
            <a:r>
              <a:rPr lang="en-US" sz="1100" b="0" i="0" u="none" strike="noStrike" kern="1200" cap="none" dirty="0">
                <a:solidFill>
                  <a:schemeClr val="dk1"/>
                </a:solidFill>
                <a:effectLst/>
                <a:latin typeface="Arial"/>
                <a:ea typeface="Arial"/>
                <a:cs typeface="Arial"/>
                <a:sym typeface="Arial"/>
              </a:rPr>
              <a:t> feature, available once you access </a:t>
            </a:r>
            <a:r>
              <a:rPr lang="en-US" sz="1100" b="0" i="1" u="none" strike="noStrike" kern="1200" cap="none" dirty="0">
                <a:solidFill>
                  <a:schemeClr val="dk1"/>
                </a:solidFill>
                <a:effectLst/>
                <a:latin typeface="Arial"/>
                <a:ea typeface="Arial"/>
                <a:cs typeface="Arial"/>
                <a:sym typeface="Arial"/>
              </a:rPr>
              <a:t>Search </a:t>
            </a:r>
            <a:r>
              <a:rPr lang="en-US" sz="1100" b="0" i="0" u="none" strike="noStrike" kern="1200" cap="none" dirty="0">
                <a:solidFill>
                  <a:schemeClr val="dk1"/>
                </a:solidFill>
                <a:effectLst/>
                <a:latin typeface="Arial"/>
                <a:ea typeface="Arial"/>
                <a:cs typeface="Arial"/>
                <a:sym typeface="Arial"/>
              </a:rPr>
              <a:t>(clicking on the magnifying glass will do that), provides additional filter options.</a:t>
            </a:r>
            <a:endParaRPr lang="en-CA" sz="11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14</a:t>
            </a:fld>
            <a:endParaRPr lang="en-US" dirty="0"/>
          </a:p>
        </p:txBody>
      </p:sp>
    </p:spTree>
    <p:extLst>
      <p:ext uri="{BB962C8B-B14F-4D97-AF65-F5344CB8AC3E}">
        <p14:creationId xmlns:p14="http://schemas.microsoft.com/office/powerpoint/2010/main" val="2460560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Quick Create</a:t>
            </a:r>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The </a:t>
            </a:r>
            <a:r>
              <a:rPr lang="en-AU" sz="1100" i="1" kern="1200" dirty="0">
                <a:solidFill>
                  <a:schemeClr val="tx1"/>
                </a:solidFill>
                <a:effectLst/>
                <a:latin typeface="Avenir Next Regular"/>
                <a:ea typeface="+mn-ea"/>
                <a:cs typeface="+mn-cs"/>
              </a:rPr>
              <a:t>Quick Create</a:t>
            </a:r>
            <a:r>
              <a:rPr lang="en-AU" sz="1100" kern="1200" dirty="0">
                <a:solidFill>
                  <a:schemeClr val="tx1"/>
                </a:solidFill>
                <a:effectLst/>
                <a:latin typeface="Avenir Next Regular"/>
                <a:ea typeface="+mn-ea"/>
                <a:cs typeface="+mn-cs"/>
              </a:rPr>
              <a:t> button in the top right section of the screen allows you to access four key transaction types quickly. It is a </a:t>
            </a:r>
            <a:r>
              <a:rPr lang="en-AU" sz="1100" b="1" kern="1200" dirty="0">
                <a:solidFill>
                  <a:schemeClr val="tx1"/>
                </a:solidFill>
                <a:effectLst/>
                <a:latin typeface="Avenir Next Regular"/>
                <a:ea typeface="+mn-ea"/>
                <a:cs typeface="+mn-cs"/>
              </a:rPr>
              <a:t>+</a:t>
            </a:r>
            <a:r>
              <a:rPr lang="en-AU" sz="1100" kern="1200" dirty="0">
                <a:solidFill>
                  <a:schemeClr val="tx1"/>
                </a:solidFill>
                <a:effectLst/>
                <a:latin typeface="Avenir Next Regular"/>
                <a:ea typeface="+mn-ea"/>
                <a:cs typeface="+mn-cs"/>
              </a:rPr>
              <a:t> button that turns into an </a:t>
            </a:r>
            <a:r>
              <a:rPr lang="en-AU" sz="1100" b="1" kern="1200" dirty="0">
                <a:solidFill>
                  <a:schemeClr val="tx1"/>
                </a:solidFill>
                <a:effectLst/>
                <a:latin typeface="Avenir Next Regular"/>
                <a:ea typeface="+mn-ea"/>
                <a:cs typeface="+mn-cs"/>
              </a:rPr>
              <a:t>x</a:t>
            </a:r>
            <a:r>
              <a:rPr lang="en-AU" sz="1100" kern="1200" dirty="0">
                <a:solidFill>
                  <a:schemeClr val="tx1"/>
                </a:solidFill>
                <a:effectLst/>
                <a:latin typeface="Avenir Next Regular"/>
                <a:ea typeface="+mn-ea"/>
                <a:cs typeface="+mn-cs"/>
              </a:rPr>
              <a:t> once it is pressed. </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If the </a:t>
            </a:r>
            <a:r>
              <a:rPr lang="en-AU" sz="1100" i="1" kern="1200" dirty="0">
                <a:solidFill>
                  <a:schemeClr val="tx1"/>
                </a:solidFill>
                <a:effectLst/>
                <a:latin typeface="Avenir Next Regular"/>
                <a:ea typeface="+mn-ea"/>
                <a:cs typeface="+mn-cs"/>
              </a:rPr>
              <a:t>Quick</a:t>
            </a:r>
            <a:r>
              <a:rPr lang="en-AU" sz="1100" i="1" kern="1200" baseline="0" dirty="0">
                <a:solidFill>
                  <a:schemeClr val="tx1"/>
                </a:solidFill>
                <a:effectLst/>
                <a:latin typeface="Avenir Next Regular"/>
                <a:ea typeface="+mn-ea"/>
                <a:cs typeface="+mn-cs"/>
              </a:rPr>
              <a:t> Create </a:t>
            </a:r>
            <a:r>
              <a:rPr lang="en-AU" sz="1100" kern="1200" baseline="0" dirty="0">
                <a:solidFill>
                  <a:schemeClr val="tx1"/>
                </a:solidFill>
                <a:effectLst/>
                <a:latin typeface="Avenir Next Regular"/>
                <a:ea typeface="+mn-ea"/>
                <a:cs typeface="+mn-cs"/>
              </a:rPr>
              <a:t>produces a very short list of functions, c</a:t>
            </a:r>
            <a:r>
              <a:rPr lang="en-AU" sz="1100" kern="1200" dirty="0">
                <a:solidFill>
                  <a:schemeClr val="tx1"/>
                </a:solidFill>
                <a:effectLst/>
                <a:latin typeface="Avenir Next Regular"/>
                <a:ea typeface="+mn-ea"/>
                <a:cs typeface="+mn-cs"/>
              </a:rPr>
              <a:t>licking on </a:t>
            </a:r>
            <a:r>
              <a:rPr lang="en-AU" sz="1100" b="1" kern="1200" dirty="0">
                <a:solidFill>
                  <a:schemeClr val="tx1"/>
                </a:solidFill>
                <a:effectLst/>
                <a:latin typeface="Avenir Next Regular"/>
                <a:ea typeface="+mn-ea"/>
                <a:cs typeface="+mn-cs"/>
              </a:rPr>
              <a:t>Show more</a:t>
            </a:r>
            <a:r>
              <a:rPr lang="en-AU" sz="1100" kern="1200" dirty="0">
                <a:solidFill>
                  <a:schemeClr val="tx1"/>
                </a:solidFill>
                <a:effectLst/>
                <a:latin typeface="Avenir Next Regular"/>
                <a:ea typeface="+mn-ea"/>
                <a:cs typeface="+mn-cs"/>
              </a:rPr>
              <a:t> button expands the list to include all the available transactions.</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15</a:t>
            </a:fld>
            <a:endParaRPr lang="en-US" dirty="0"/>
          </a:p>
        </p:txBody>
      </p:sp>
    </p:spTree>
    <p:extLst>
      <p:ext uri="{BB962C8B-B14F-4D97-AF65-F5344CB8AC3E}">
        <p14:creationId xmlns:p14="http://schemas.microsoft.com/office/powerpoint/2010/main" val="1063846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Quick Create: Choose</a:t>
            </a:r>
            <a:r>
              <a:rPr lang="en-US" b="1" baseline="0" dirty="0"/>
              <a:t> Your Transaction</a:t>
            </a:r>
            <a:endParaRPr lang="en-US" b="1" dirty="0"/>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r>
              <a:rPr lang="en-US" sz="1100" kern="1200" dirty="0">
                <a:solidFill>
                  <a:schemeClr val="tx1"/>
                </a:solidFill>
                <a:effectLst/>
                <a:latin typeface="Avenir Next Regular"/>
                <a:ea typeface="+mn-ea"/>
                <a:cs typeface="+mn-cs"/>
              </a:rPr>
              <a:t>When all the transactions appear as a result of clicking </a:t>
            </a:r>
            <a:r>
              <a:rPr lang="en-US" sz="1100" b="1" kern="1200" dirty="0">
                <a:solidFill>
                  <a:schemeClr val="tx1"/>
                </a:solidFill>
                <a:effectLst/>
                <a:latin typeface="Avenir Next Regular"/>
                <a:ea typeface="+mn-ea"/>
                <a:cs typeface="+mn-cs"/>
              </a:rPr>
              <a:t>Show more</a:t>
            </a:r>
            <a:r>
              <a:rPr lang="en-US" sz="1100" kern="1200" dirty="0">
                <a:solidFill>
                  <a:schemeClr val="tx1"/>
                </a:solidFill>
                <a:effectLst/>
                <a:latin typeface="Avenir Next Regular"/>
                <a:ea typeface="+mn-ea"/>
                <a:cs typeface="+mn-cs"/>
              </a:rPr>
              <a:t>, QuickBooks remembers this choice for next time.</a:t>
            </a: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100" kern="1200" dirty="0">
                <a:solidFill>
                  <a:schemeClr val="tx1"/>
                </a:solidFill>
                <a:effectLst/>
                <a:latin typeface="Avenir Next Regular"/>
                <a:ea typeface="+mn-ea"/>
                <a:cs typeface="+mn-cs"/>
              </a:rPr>
              <a:t>Choose the transaction you want to launch. </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cap="none" dirty="0">
                <a:solidFill>
                  <a:schemeClr val="dk1"/>
                </a:solidFill>
                <a:effectLst/>
                <a:latin typeface="Arial"/>
                <a:ea typeface="Arial"/>
                <a:cs typeface="Arial"/>
                <a:sym typeface="Arial"/>
              </a:rPr>
              <a:t>Clicking on the </a:t>
            </a:r>
            <a:r>
              <a:rPr lang="en-US" sz="1100" b="1" i="0" u="none" strike="noStrike" kern="1200" cap="none" dirty="0">
                <a:solidFill>
                  <a:schemeClr val="dk1"/>
                </a:solidFill>
                <a:effectLst/>
                <a:latin typeface="Arial"/>
                <a:ea typeface="Arial"/>
                <a:cs typeface="Arial"/>
                <a:sym typeface="Arial"/>
              </a:rPr>
              <a:t>x</a:t>
            </a:r>
            <a:r>
              <a:rPr lang="en-US" sz="1100" b="0" i="0" u="none" strike="noStrike" kern="1200" cap="none" dirty="0">
                <a:solidFill>
                  <a:schemeClr val="dk1"/>
                </a:solidFill>
                <a:effectLst/>
                <a:latin typeface="Arial"/>
                <a:ea typeface="Arial"/>
                <a:cs typeface="Arial"/>
                <a:sym typeface="Arial"/>
              </a:rPr>
              <a:t> will close the </a:t>
            </a:r>
            <a:r>
              <a:rPr lang="en-US" sz="1100" b="0" i="1" u="none" strike="noStrike" kern="1200" cap="none" dirty="0">
                <a:solidFill>
                  <a:schemeClr val="dk1"/>
                </a:solidFill>
                <a:effectLst/>
                <a:latin typeface="Arial"/>
                <a:ea typeface="Arial"/>
                <a:cs typeface="Arial"/>
                <a:sym typeface="Arial"/>
              </a:rPr>
              <a:t>Quick Create</a:t>
            </a:r>
            <a:r>
              <a:rPr lang="en-US" sz="1100" b="0" i="0" u="none" strike="noStrike" kern="1200" cap="none" dirty="0">
                <a:solidFill>
                  <a:schemeClr val="dk1"/>
                </a:solidFill>
                <a:effectLst/>
                <a:latin typeface="Arial"/>
                <a:ea typeface="Arial"/>
                <a:cs typeface="Arial"/>
                <a:sym typeface="Arial"/>
              </a:rPr>
              <a:t> window.</a:t>
            </a:r>
            <a:endParaRPr lang="en-CA" sz="1100" b="0" i="0" u="none" strike="noStrike" kern="1200" cap="none" dirty="0">
              <a:solidFill>
                <a:schemeClr val="dk1"/>
              </a:solidFill>
              <a:effectLst/>
              <a:latin typeface="Arial"/>
              <a:ea typeface="Arial"/>
              <a:cs typeface="Arial"/>
              <a:sym typeface="Arial"/>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16</a:t>
            </a:fld>
            <a:endParaRPr lang="en-US" dirty="0"/>
          </a:p>
        </p:txBody>
      </p:sp>
    </p:spTree>
    <p:extLst>
      <p:ext uri="{BB962C8B-B14F-4D97-AF65-F5344CB8AC3E}">
        <p14:creationId xmlns:p14="http://schemas.microsoft.com/office/powerpoint/2010/main" val="686784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Recent Transactions</a:t>
            </a:r>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r>
              <a:rPr lang="en-AU" sz="1100" kern="1200" dirty="0">
                <a:solidFill>
                  <a:schemeClr val="tx1"/>
                </a:solidFill>
                <a:effectLst/>
                <a:latin typeface="Avenir Next Regular"/>
                <a:ea typeface="+mn-ea"/>
                <a:cs typeface="+mn-cs"/>
              </a:rPr>
              <a:t>Once a transaction type is open, you will see a button in the top left corner of the transaction. It looks like a clock with a counter-clockwise</a:t>
            </a:r>
            <a:r>
              <a:rPr lang="en-AU" sz="1100" kern="1200" baseline="0" dirty="0">
                <a:solidFill>
                  <a:schemeClr val="tx1"/>
                </a:solidFill>
                <a:effectLst/>
                <a:latin typeface="Avenir Next Regular"/>
                <a:ea typeface="+mn-ea"/>
                <a:cs typeface="+mn-cs"/>
              </a:rPr>
              <a:t> arrow.</a:t>
            </a:r>
          </a:p>
          <a:p>
            <a:endParaRPr lang="en-CA" sz="1100" kern="1200" dirty="0">
              <a:solidFill>
                <a:schemeClr val="tx1"/>
              </a:solidFill>
              <a:effectLst/>
              <a:latin typeface="Avenir Next Regular"/>
              <a:ea typeface="+mn-ea"/>
              <a:cs typeface="+mn-cs"/>
            </a:endParaRPr>
          </a:p>
          <a:p>
            <a:r>
              <a:rPr lang="en-AU" sz="1100" kern="1200" dirty="0">
                <a:solidFill>
                  <a:schemeClr val="tx1"/>
                </a:solidFill>
                <a:effectLst/>
                <a:latin typeface="Avenir Next Regular"/>
                <a:ea typeface="+mn-ea"/>
                <a:cs typeface="+mn-cs"/>
              </a:rPr>
              <a:t>Clicking on this counter-clockwise</a:t>
            </a:r>
            <a:r>
              <a:rPr lang="en-AU" sz="1100" kern="1200" baseline="0" dirty="0">
                <a:solidFill>
                  <a:schemeClr val="tx1"/>
                </a:solidFill>
                <a:effectLst/>
                <a:latin typeface="Avenir Next Regular"/>
                <a:ea typeface="+mn-ea"/>
                <a:cs typeface="+mn-cs"/>
              </a:rPr>
              <a:t> arrow</a:t>
            </a:r>
            <a:r>
              <a:rPr lang="en-CA" sz="1100" kern="1200" dirty="0">
                <a:solidFill>
                  <a:schemeClr val="tx1"/>
                </a:solidFill>
                <a:effectLst/>
                <a:latin typeface="Avenir Next Regular"/>
                <a:ea typeface="+mn-ea"/>
                <a:cs typeface="+mn-cs"/>
              </a:rPr>
              <a:t> </a:t>
            </a:r>
            <a:r>
              <a:rPr lang="en-AU" sz="1100" kern="1200" dirty="0">
                <a:solidFill>
                  <a:schemeClr val="tx1"/>
                </a:solidFill>
                <a:effectLst/>
                <a:latin typeface="Avenir Next Regular"/>
                <a:ea typeface="+mn-ea"/>
                <a:cs typeface="+mn-cs"/>
              </a:rPr>
              <a:t>produces a </a:t>
            </a:r>
            <a:r>
              <a:rPr lang="en-AU" sz="1100" i="1" kern="1200" dirty="0">
                <a:solidFill>
                  <a:schemeClr val="tx1"/>
                </a:solidFill>
                <a:effectLst/>
                <a:latin typeface="Avenir Next Regular"/>
                <a:ea typeface="+mn-ea"/>
                <a:cs typeface="+mn-cs"/>
              </a:rPr>
              <a:t>Recent Transactions</a:t>
            </a:r>
            <a:r>
              <a:rPr lang="en-AU" sz="1100" kern="1200" dirty="0">
                <a:solidFill>
                  <a:schemeClr val="tx1"/>
                </a:solidFill>
                <a:effectLst/>
                <a:latin typeface="Avenir Next Regular"/>
                <a:ea typeface="+mn-ea"/>
                <a:cs typeface="+mn-cs"/>
              </a:rPr>
              <a:t> menu. Use this feature to display a list of recently recorded transactions of this same type. Each of these listed transactions can be opened by clicking on the selection. Click on </a:t>
            </a:r>
            <a:r>
              <a:rPr lang="en-AU" sz="1100" b="1" kern="1200" dirty="0">
                <a:solidFill>
                  <a:schemeClr val="tx1"/>
                </a:solidFill>
                <a:effectLst/>
                <a:latin typeface="Avenir Next Regular"/>
                <a:ea typeface="+mn-ea"/>
                <a:cs typeface="+mn-cs"/>
              </a:rPr>
              <a:t>View</a:t>
            </a:r>
            <a:r>
              <a:rPr lang="en-AU"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More</a:t>
            </a:r>
            <a:r>
              <a:rPr lang="en-AU" sz="1100" kern="1200" dirty="0">
                <a:solidFill>
                  <a:schemeClr val="tx1"/>
                </a:solidFill>
                <a:effectLst/>
                <a:latin typeface="Avenir Next Regular"/>
                <a:ea typeface="+mn-ea"/>
                <a:cs typeface="+mn-cs"/>
              </a:rPr>
              <a:t> to expand the list or create a more advanced search form.</a:t>
            </a: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17</a:t>
            </a:fld>
            <a:endParaRPr lang="en-US" dirty="0"/>
          </a:p>
        </p:txBody>
      </p:sp>
    </p:spTree>
    <p:extLst>
      <p:ext uri="{BB962C8B-B14F-4D97-AF65-F5344CB8AC3E}">
        <p14:creationId xmlns:p14="http://schemas.microsoft.com/office/powerpoint/2010/main" val="794141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Left-Hand Navigation Bar</a:t>
            </a:r>
          </a:p>
          <a:p>
            <a:endParaRPr lang="en-AU" sz="1100" kern="1200" dirty="0">
              <a:solidFill>
                <a:schemeClr val="tx1"/>
              </a:solidFill>
              <a:effectLst/>
              <a:latin typeface="Avenir Next Regular"/>
              <a:ea typeface="+mn-ea"/>
              <a:cs typeface="+mn-cs"/>
            </a:endParaRPr>
          </a:p>
          <a:p>
            <a:r>
              <a:rPr lang="en-AU" sz="1100" kern="1200" dirty="0">
                <a:solidFill>
                  <a:schemeClr val="tx1"/>
                </a:solidFill>
                <a:effectLst/>
                <a:latin typeface="Avenir Next Regular"/>
                <a:ea typeface="+mn-ea"/>
                <a:cs typeface="+mn-cs"/>
              </a:rPr>
              <a:t>The left-hand navigation bar provides access to:</a:t>
            </a:r>
          </a:p>
          <a:p>
            <a:endParaRPr lang="en-AU"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b="1" kern="1200" dirty="0">
                <a:solidFill>
                  <a:schemeClr val="tx1"/>
                </a:solidFill>
                <a:effectLst/>
                <a:latin typeface="Avenir Next Regular"/>
                <a:ea typeface="+mn-ea"/>
                <a:cs typeface="+mn-cs"/>
              </a:rPr>
              <a:t>Home</a:t>
            </a:r>
            <a:r>
              <a:rPr lang="en-AU" sz="1100" kern="1200" dirty="0">
                <a:solidFill>
                  <a:schemeClr val="tx1"/>
                </a:solidFill>
                <a:effectLst/>
                <a:latin typeface="Avenir Next Regular"/>
                <a:ea typeface="+mn-ea"/>
                <a:cs typeface="+mn-cs"/>
              </a:rPr>
              <a:t> – to return to the </a:t>
            </a:r>
            <a:r>
              <a:rPr lang="en-AU" sz="1100" i="1" kern="1200" dirty="0">
                <a:solidFill>
                  <a:schemeClr val="tx1"/>
                </a:solidFill>
                <a:effectLst/>
                <a:latin typeface="Avenir Next Regular"/>
                <a:ea typeface="+mn-ea"/>
                <a:cs typeface="+mn-cs"/>
              </a:rPr>
              <a:t>Home Page</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b="1" kern="1200" dirty="0">
                <a:solidFill>
                  <a:schemeClr val="tx1"/>
                </a:solidFill>
                <a:effectLst/>
                <a:latin typeface="Avenir Next Regular"/>
                <a:ea typeface="+mn-ea"/>
                <a:cs typeface="+mn-cs"/>
              </a:rPr>
              <a:t>Customers</a:t>
            </a:r>
            <a:r>
              <a:rPr lang="en-AU" sz="1100" kern="1200" dirty="0">
                <a:solidFill>
                  <a:schemeClr val="tx1"/>
                </a:solidFill>
                <a:effectLst/>
                <a:latin typeface="Avenir Next Regular"/>
                <a:ea typeface="+mn-ea"/>
                <a:cs typeface="+mn-cs"/>
              </a:rPr>
              <a:t> – Create, import, edit and delete customers. The </a:t>
            </a:r>
            <a:r>
              <a:rPr lang="en-AU" sz="1100" i="1" kern="1200" dirty="0">
                <a:solidFill>
                  <a:schemeClr val="tx1"/>
                </a:solidFill>
                <a:effectLst/>
                <a:latin typeface="Avenir Next Regular"/>
                <a:ea typeface="+mn-ea"/>
                <a:cs typeface="+mn-cs"/>
              </a:rPr>
              <a:t>Customer Money Bar</a:t>
            </a:r>
            <a:r>
              <a:rPr lang="en-AU" sz="1100" kern="1200" dirty="0">
                <a:solidFill>
                  <a:schemeClr val="tx1"/>
                </a:solidFill>
                <a:effectLst/>
                <a:latin typeface="Avenir Next Regular"/>
                <a:ea typeface="+mn-ea"/>
                <a:cs typeface="+mn-cs"/>
              </a:rPr>
              <a:t> shows the flow of money into the business.</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b="1" kern="1200" dirty="0">
                <a:solidFill>
                  <a:schemeClr val="tx1"/>
                </a:solidFill>
                <a:effectLst/>
                <a:latin typeface="Avenir Next Regular"/>
                <a:ea typeface="+mn-ea"/>
                <a:cs typeface="+mn-cs"/>
              </a:rPr>
              <a:t>Vendors</a:t>
            </a:r>
            <a:r>
              <a:rPr lang="en-AU" sz="1100" kern="1200" dirty="0">
                <a:solidFill>
                  <a:schemeClr val="tx1"/>
                </a:solidFill>
                <a:effectLst/>
                <a:latin typeface="Avenir Next Regular"/>
                <a:ea typeface="+mn-ea"/>
                <a:cs typeface="+mn-cs"/>
              </a:rPr>
              <a:t> – Create, import, edit and delete Vendors; the </a:t>
            </a:r>
            <a:r>
              <a:rPr lang="en-AU" sz="1100" i="1" kern="1200" dirty="0">
                <a:solidFill>
                  <a:schemeClr val="tx1"/>
                </a:solidFill>
                <a:effectLst/>
                <a:latin typeface="Avenir Next Regular"/>
                <a:ea typeface="+mn-ea"/>
                <a:cs typeface="+mn-cs"/>
              </a:rPr>
              <a:t>Vendor Money Bar</a:t>
            </a:r>
            <a:r>
              <a:rPr lang="en-AU" sz="1100" kern="1200" dirty="0">
                <a:solidFill>
                  <a:schemeClr val="tx1"/>
                </a:solidFill>
                <a:effectLst/>
                <a:latin typeface="Avenir Next Regular"/>
                <a:ea typeface="+mn-ea"/>
                <a:cs typeface="+mn-cs"/>
              </a:rPr>
              <a:t> shows the flow of money out of the business</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b="1" kern="1200" dirty="0">
                <a:solidFill>
                  <a:schemeClr val="tx1"/>
                </a:solidFill>
                <a:effectLst/>
                <a:latin typeface="Avenir Next Regular"/>
                <a:ea typeface="+mn-ea"/>
                <a:cs typeface="+mn-cs"/>
              </a:rPr>
              <a:t>Employees</a:t>
            </a:r>
            <a:r>
              <a:rPr lang="en-AU" sz="1100" kern="1200" dirty="0">
                <a:solidFill>
                  <a:schemeClr val="tx1"/>
                </a:solidFill>
                <a:effectLst/>
                <a:latin typeface="Avenir Next Regular"/>
                <a:ea typeface="+mn-ea"/>
                <a:cs typeface="+mn-cs"/>
              </a:rPr>
              <a:t> – Manage Employees and run payroll</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b="1" kern="1200" dirty="0">
                <a:solidFill>
                  <a:schemeClr val="tx1"/>
                </a:solidFill>
                <a:effectLst/>
                <a:latin typeface="Avenir Next Regular"/>
                <a:ea typeface="+mn-ea"/>
                <a:cs typeface="+mn-cs"/>
              </a:rPr>
              <a:t>Transactions</a:t>
            </a:r>
            <a:r>
              <a:rPr lang="en-AU" sz="1100" kern="1200" dirty="0">
                <a:solidFill>
                  <a:schemeClr val="tx1"/>
                </a:solidFill>
                <a:effectLst/>
                <a:latin typeface="Avenir Next Regular"/>
                <a:ea typeface="+mn-ea"/>
                <a:cs typeface="+mn-cs"/>
              </a:rPr>
              <a:t> – This is a shortcut to Banking (including Bank Feeds), Sales, Expenses and the Chart of Accounts</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b="1" kern="1200" dirty="0">
                <a:solidFill>
                  <a:schemeClr val="tx1"/>
                </a:solidFill>
                <a:effectLst/>
                <a:latin typeface="Avenir Next Regular"/>
                <a:ea typeface="+mn-ea"/>
                <a:cs typeface="+mn-cs"/>
              </a:rPr>
              <a:t>Reports</a:t>
            </a:r>
            <a:r>
              <a:rPr lang="en-AU" sz="1100" kern="1200" dirty="0">
                <a:solidFill>
                  <a:schemeClr val="tx1"/>
                </a:solidFill>
                <a:effectLst/>
                <a:latin typeface="Avenir Next Regular"/>
                <a:ea typeface="+mn-ea"/>
                <a:cs typeface="+mn-cs"/>
              </a:rPr>
              <a:t> – Access to Reports</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b="1" kern="1200" dirty="0">
                <a:solidFill>
                  <a:schemeClr val="tx1"/>
                </a:solidFill>
                <a:effectLst/>
                <a:latin typeface="Avenir Next Regular"/>
                <a:ea typeface="+mn-ea"/>
                <a:cs typeface="+mn-cs"/>
              </a:rPr>
              <a:t>Taxes</a:t>
            </a:r>
            <a:r>
              <a:rPr lang="en-AU" sz="1100" kern="1200" dirty="0">
                <a:solidFill>
                  <a:schemeClr val="tx1"/>
                </a:solidFill>
                <a:effectLst/>
                <a:latin typeface="Avenir Next Regular"/>
                <a:ea typeface="+mn-ea"/>
                <a:cs typeface="+mn-cs"/>
              </a:rPr>
              <a:t> – A business registered for sales tax and payroll tax can file each of them here</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b="1" kern="1200" dirty="0">
                <a:solidFill>
                  <a:schemeClr val="tx1"/>
                </a:solidFill>
                <a:effectLst/>
                <a:latin typeface="Avenir Next Regular"/>
                <a:ea typeface="+mn-ea"/>
                <a:cs typeface="+mn-cs"/>
              </a:rPr>
              <a:t>Apps</a:t>
            </a:r>
            <a:r>
              <a:rPr lang="en-AU" sz="1100" kern="1200" dirty="0">
                <a:solidFill>
                  <a:schemeClr val="tx1"/>
                </a:solidFill>
                <a:effectLst/>
                <a:latin typeface="Avenir Next Regular"/>
                <a:ea typeface="+mn-ea"/>
                <a:cs typeface="+mn-cs"/>
              </a:rPr>
              <a:t> – Access featured applications and add-ons to QuickBooks Online from this page. (This tab is not available in the Sample Company, and so you may want to open up a real company such as </a:t>
            </a:r>
            <a:r>
              <a:rPr lang="en-AU" sz="1100" i="1" kern="1200" dirty="0">
                <a:solidFill>
                  <a:schemeClr val="tx1"/>
                </a:solidFill>
                <a:effectLst/>
                <a:latin typeface="Avenir Next Regular"/>
                <a:ea typeface="+mn-ea"/>
                <a:cs typeface="+mn-cs"/>
              </a:rPr>
              <a:t>Your Books </a:t>
            </a:r>
            <a:r>
              <a:rPr lang="en-AU" sz="1100" kern="1200" dirty="0">
                <a:solidFill>
                  <a:schemeClr val="tx1"/>
                </a:solidFill>
                <a:effectLst/>
                <a:latin typeface="Avenir Next Regular"/>
                <a:ea typeface="+mn-ea"/>
                <a:cs typeface="+mn-cs"/>
              </a:rPr>
              <a:t>in order to explore this feature.)</a:t>
            </a:r>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18</a:t>
            </a:fld>
            <a:endParaRPr lang="en-US" dirty="0"/>
          </a:p>
        </p:txBody>
      </p:sp>
    </p:spTree>
    <p:extLst>
      <p:ext uri="{BB962C8B-B14F-4D97-AF65-F5344CB8AC3E}">
        <p14:creationId xmlns:p14="http://schemas.microsoft.com/office/powerpoint/2010/main" val="3147987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Purchase and Expense Workflows: Bills, etc.</a:t>
            </a:r>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r>
              <a:rPr lang="en-AU" sz="1100" kern="1200" dirty="0">
                <a:solidFill>
                  <a:schemeClr val="tx1"/>
                </a:solidFill>
                <a:effectLst/>
                <a:latin typeface="Avenir Next Regular"/>
                <a:ea typeface="+mn-ea"/>
                <a:cs typeface="+mn-cs"/>
              </a:rPr>
              <a:t>Bills, available in QuickBooks Online Essentials and Plus, allow you to track Accounts payable. Select </a:t>
            </a:r>
            <a:r>
              <a:rPr lang="en-CA"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Quick</a:t>
            </a:r>
            <a:r>
              <a:rPr lang="en-AU"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Create (</a:t>
            </a:r>
            <a:r>
              <a:rPr lang="en-AU" sz="1100" b="0" kern="1200" dirty="0">
                <a:solidFill>
                  <a:schemeClr val="tx1"/>
                </a:solidFill>
                <a:effectLst/>
                <a:latin typeface="Avenir Next Regular"/>
                <a:ea typeface="+mn-ea"/>
                <a:cs typeface="+mn-cs"/>
              </a:rPr>
              <a:t>the</a:t>
            </a:r>
            <a:r>
              <a:rPr lang="en-AU" sz="1100" b="1" kern="1200" baseline="0" dirty="0">
                <a:solidFill>
                  <a:schemeClr val="tx1"/>
                </a:solidFill>
                <a:effectLst/>
                <a:latin typeface="Avenir Next Regular"/>
                <a:ea typeface="+mn-ea"/>
                <a:cs typeface="+mn-cs"/>
              </a:rPr>
              <a:t> plus sign)</a:t>
            </a:r>
            <a:r>
              <a:rPr lang="en-AU" sz="1100" kern="1200" dirty="0">
                <a:solidFill>
                  <a:schemeClr val="tx1"/>
                </a:solidFill>
                <a:effectLst/>
                <a:latin typeface="Avenir Next Regular"/>
                <a:ea typeface="+mn-ea"/>
                <a:cs typeface="+mn-cs"/>
              </a:rPr>
              <a:t>; under </a:t>
            </a:r>
            <a:r>
              <a:rPr lang="en-AU" sz="1100" i="1" kern="1200" dirty="0">
                <a:solidFill>
                  <a:schemeClr val="tx1"/>
                </a:solidFill>
                <a:effectLst/>
                <a:latin typeface="Avenir Next Regular"/>
                <a:ea typeface="+mn-ea"/>
                <a:cs typeface="+mn-cs"/>
              </a:rPr>
              <a:t>Vendors</a:t>
            </a:r>
            <a:r>
              <a:rPr lang="en-AU" sz="1100" kern="1200" dirty="0">
                <a:solidFill>
                  <a:schemeClr val="tx1"/>
                </a:solidFill>
                <a:effectLst/>
                <a:latin typeface="Avenir Next Regular"/>
                <a:ea typeface="+mn-ea"/>
                <a:cs typeface="+mn-cs"/>
              </a:rPr>
              <a:t>, select </a:t>
            </a:r>
            <a:r>
              <a:rPr lang="en-AU" sz="1100" b="1" kern="1200" dirty="0">
                <a:solidFill>
                  <a:schemeClr val="tx1"/>
                </a:solidFill>
                <a:effectLst/>
                <a:latin typeface="Avenir Next Regular"/>
                <a:ea typeface="+mn-ea"/>
                <a:cs typeface="+mn-cs"/>
              </a:rPr>
              <a:t>Bill</a:t>
            </a:r>
            <a:r>
              <a:rPr lang="en-AU" sz="1100" kern="1200" dirty="0">
                <a:solidFill>
                  <a:schemeClr val="tx1"/>
                </a:solidFill>
                <a:effectLst/>
                <a:latin typeface="Avenir Next Regular"/>
                <a:ea typeface="+mn-ea"/>
                <a:cs typeface="+mn-cs"/>
              </a:rPr>
              <a:t>.</a:t>
            </a:r>
          </a:p>
          <a:p>
            <a:endParaRPr lang="en-AU" sz="1100" kern="1200" dirty="0">
              <a:solidFill>
                <a:schemeClr val="tx1"/>
              </a:solidFill>
              <a:effectLst/>
              <a:latin typeface="Avenir Next Regular"/>
              <a:ea typeface="+mn-ea"/>
              <a:cs typeface="+mn-cs"/>
            </a:endParaRPr>
          </a:p>
          <a:p>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19</a:t>
            </a:fld>
            <a:endParaRPr lang="en-US" dirty="0"/>
          </a:p>
        </p:txBody>
      </p:sp>
    </p:spTree>
    <p:extLst>
      <p:ext uri="{BB962C8B-B14F-4D97-AF65-F5344CB8AC3E}">
        <p14:creationId xmlns:p14="http://schemas.microsoft.com/office/powerpoint/2010/main" val="4062827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100" b="0" i="0" u="none" strike="noStrike" kern="1200" cap="none" dirty="0">
                <a:solidFill>
                  <a:schemeClr val="dk1"/>
                </a:solidFill>
                <a:effectLst/>
                <a:latin typeface="Arial"/>
                <a:ea typeface="Arial"/>
                <a:cs typeface="Arial"/>
                <a:sym typeface="Arial"/>
              </a:rPr>
              <a:t>Complete the detail of the bill transaction including the vendor, the reference (bill) number, and the terms / due date.</a:t>
            </a:r>
            <a:endParaRPr lang="en-CA" sz="1100" b="0" i="0" u="none" strike="noStrike" kern="1200" cap="none" dirty="0">
              <a:solidFill>
                <a:schemeClr val="dk1"/>
              </a:solidFill>
              <a:effectLst/>
              <a:latin typeface="Arial"/>
              <a:ea typeface="Arial"/>
              <a:cs typeface="Arial"/>
              <a:sym typeface="Arial"/>
            </a:endParaRPr>
          </a:p>
          <a:p>
            <a:pPr marL="171450" indent="-171450">
              <a:buFont typeface="Arial" panose="020B0604020202020204" pitchFamily="34" charset="0"/>
              <a:buChar char="•"/>
            </a:pPr>
            <a:r>
              <a:rPr lang="en-US" sz="1100" b="0" i="0" u="none" strike="noStrike" kern="1200" cap="none" dirty="0">
                <a:solidFill>
                  <a:schemeClr val="dk1"/>
                </a:solidFill>
                <a:effectLst/>
                <a:latin typeface="Arial"/>
                <a:ea typeface="Arial"/>
                <a:cs typeface="Arial"/>
                <a:sym typeface="Arial"/>
              </a:rPr>
              <a:t>Define the detail(s) of the bill by allocating it/them to the relevant account(s) (if using general ledger accounts) and/or item details (if using products and services, which are, in turn, linked to general ledger accounts). Specify the amount for each expense or item, and if applicable, if it’s billable to a customer, taxable (if it is to be billed), and to be tracked against a customer.</a:t>
            </a:r>
            <a:endParaRPr lang="en-CA" sz="11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100" b="0" i="0" u="none" strike="noStrike" kern="1200" cap="none" dirty="0">
                <a:solidFill>
                  <a:schemeClr val="dk1"/>
                </a:solidFill>
                <a:effectLst/>
                <a:latin typeface="Arial"/>
                <a:ea typeface="Arial"/>
                <a:cs typeface="Arial"/>
                <a:sym typeface="Arial"/>
              </a:rPr>
              <a:t>Any additional fields, such as a Memo, can be completed.</a:t>
            </a:r>
            <a:endParaRPr lang="en-CA" sz="11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100" b="0" i="0" u="none" strike="noStrike" kern="1200" cap="none" dirty="0">
                <a:solidFill>
                  <a:schemeClr val="dk1"/>
                </a:solidFill>
                <a:effectLst/>
                <a:latin typeface="Arial"/>
                <a:ea typeface="Arial"/>
                <a:cs typeface="Arial"/>
                <a:sym typeface="Arial"/>
              </a:rPr>
              <a:t>If necessary, attach a document or any file by clicking on </a:t>
            </a:r>
            <a:r>
              <a:rPr lang="en-US" sz="1100" b="1" i="0" u="none" strike="noStrike" kern="1200" cap="none" dirty="0">
                <a:solidFill>
                  <a:schemeClr val="dk1"/>
                </a:solidFill>
                <a:effectLst/>
                <a:latin typeface="Arial"/>
                <a:ea typeface="Arial"/>
                <a:cs typeface="Arial"/>
                <a:sym typeface="Arial"/>
              </a:rPr>
              <a:t>Attachments</a:t>
            </a:r>
            <a:r>
              <a:rPr lang="en-US" sz="1100" b="0" i="0" u="none" strike="noStrike" kern="1200" cap="none" dirty="0">
                <a:solidFill>
                  <a:schemeClr val="dk1"/>
                </a:solidFill>
                <a:effectLst/>
                <a:latin typeface="Arial"/>
                <a:ea typeface="Arial"/>
                <a:cs typeface="Arial"/>
                <a:sym typeface="Arial"/>
              </a:rPr>
              <a:t> in the bottom left corner of the form. This can be used to store related documents for future reference. Attachment file sizes can be a maximum of 25MB each.</a:t>
            </a:r>
            <a:endParaRPr lang="en-CA" sz="11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100" b="0" i="0" u="none" strike="noStrike" kern="1200" cap="none" dirty="0">
                <a:solidFill>
                  <a:schemeClr val="dk1"/>
                </a:solidFill>
                <a:effectLst/>
                <a:latin typeface="Arial"/>
                <a:ea typeface="Arial"/>
                <a:cs typeface="Arial"/>
                <a:sym typeface="Arial"/>
              </a:rPr>
              <a:t>Click </a:t>
            </a:r>
            <a:r>
              <a:rPr lang="en-US" sz="1100" b="1" i="0" u="none" strike="noStrike" kern="1200" cap="none" dirty="0">
                <a:solidFill>
                  <a:schemeClr val="dk1"/>
                </a:solidFill>
                <a:effectLst/>
                <a:latin typeface="Arial"/>
                <a:ea typeface="Arial"/>
                <a:cs typeface="Arial"/>
                <a:sym typeface="Arial"/>
              </a:rPr>
              <a:t>Save and Close</a:t>
            </a:r>
            <a:r>
              <a:rPr lang="en-US" sz="1100" b="0" i="0" u="none" strike="noStrike" kern="1200" cap="none" dirty="0">
                <a:solidFill>
                  <a:schemeClr val="dk1"/>
                </a:solidFill>
                <a:effectLst/>
                <a:latin typeface="Arial"/>
                <a:ea typeface="Arial"/>
                <a:cs typeface="Arial"/>
                <a:sym typeface="Arial"/>
              </a:rPr>
              <a:t> or </a:t>
            </a:r>
            <a:r>
              <a:rPr lang="en-US" sz="1100" b="1" i="0" u="none" strike="noStrike" kern="1200" cap="none" dirty="0">
                <a:solidFill>
                  <a:schemeClr val="dk1"/>
                </a:solidFill>
                <a:effectLst/>
                <a:latin typeface="Arial"/>
                <a:ea typeface="Arial"/>
                <a:cs typeface="Arial"/>
                <a:sym typeface="Arial"/>
              </a:rPr>
              <a:t>Save and New</a:t>
            </a:r>
            <a:r>
              <a:rPr lang="en-US" sz="1100" b="0" i="0" u="none" strike="noStrike" kern="1200" cap="none" dirty="0">
                <a:solidFill>
                  <a:schemeClr val="dk1"/>
                </a:solidFill>
                <a:effectLst/>
                <a:latin typeface="Arial"/>
                <a:ea typeface="Arial"/>
                <a:cs typeface="Arial"/>
                <a:sym typeface="Arial"/>
              </a:rPr>
              <a:t>.</a:t>
            </a:r>
            <a:endParaRPr lang="en-CA" sz="1100" b="0" i="0" u="none" strike="noStrike" kern="1200" cap="none" dirty="0">
              <a:solidFill>
                <a:schemeClr val="dk1"/>
              </a:solidFill>
              <a:effectLst/>
              <a:latin typeface="Arial"/>
              <a:ea typeface="Arial"/>
              <a:cs typeface="Arial"/>
              <a:sym typeface="Arial"/>
            </a:endParaRPr>
          </a:p>
          <a:p>
            <a:endParaRPr lang="en-AU" sz="1100" kern="1200" dirty="0">
              <a:solidFill>
                <a:schemeClr val="tx1"/>
              </a:solidFill>
              <a:effectLst/>
              <a:latin typeface="Avenir Next Regular"/>
              <a:ea typeface="+mn-ea"/>
              <a:cs typeface="+mn-cs"/>
            </a:endParaRPr>
          </a:p>
          <a:p>
            <a:r>
              <a:rPr lang="en-US" sz="1100" b="1" kern="1200" dirty="0">
                <a:solidFill>
                  <a:schemeClr val="tx1"/>
                </a:solidFill>
                <a:effectLst/>
                <a:latin typeface="Avenir Next Regular"/>
                <a:ea typeface="+mn-ea"/>
                <a:cs typeface="+mn-cs"/>
              </a:rPr>
              <a:t>Other Types of Supplier Related Transactions</a:t>
            </a:r>
          </a:p>
          <a:p>
            <a:endParaRPr lang="en-CA" sz="1100" b="1" kern="1200" dirty="0">
              <a:solidFill>
                <a:schemeClr val="tx1"/>
              </a:solidFill>
              <a:effectLst/>
              <a:latin typeface="Avenir Next Regular"/>
              <a:ea typeface="+mn-ea"/>
              <a:cs typeface="+mn-cs"/>
            </a:endParaRPr>
          </a:p>
          <a:p>
            <a:r>
              <a:rPr lang="en-AU" sz="1100" i="1" kern="1200" dirty="0">
                <a:solidFill>
                  <a:schemeClr val="tx1"/>
                </a:solidFill>
                <a:effectLst/>
                <a:latin typeface="Avenir Next Regular"/>
                <a:ea typeface="+mn-ea"/>
                <a:cs typeface="+mn-cs"/>
              </a:rPr>
              <a:t>Vendor Credit</a:t>
            </a:r>
            <a:r>
              <a:rPr lang="en-AU" sz="1100" kern="1200" dirty="0">
                <a:solidFill>
                  <a:schemeClr val="tx1"/>
                </a:solidFill>
                <a:effectLst/>
                <a:latin typeface="Avenir Next Regular"/>
                <a:ea typeface="+mn-ea"/>
                <a:cs typeface="+mn-cs"/>
              </a:rPr>
              <a:t>, </a:t>
            </a:r>
            <a:r>
              <a:rPr lang="en-AU" sz="1100" i="1" kern="1200" dirty="0">
                <a:solidFill>
                  <a:schemeClr val="tx1"/>
                </a:solidFill>
                <a:effectLst/>
                <a:latin typeface="Avenir Next Regular"/>
                <a:ea typeface="+mn-ea"/>
                <a:cs typeface="+mn-cs"/>
              </a:rPr>
              <a:t>Credit Card Credit</a:t>
            </a:r>
            <a:r>
              <a:rPr lang="en-AU" sz="1100" kern="1200" dirty="0">
                <a:solidFill>
                  <a:schemeClr val="tx1"/>
                </a:solidFill>
                <a:effectLst/>
                <a:latin typeface="Avenir Next Regular"/>
                <a:ea typeface="+mn-ea"/>
                <a:cs typeface="+mn-cs"/>
              </a:rPr>
              <a:t>, and </a:t>
            </a:r>
            <a:r>
              <a:rPr lang="en-AU" sz="1100" i="1" kern="1200" dirty="0">
                <a:solidFill>
                  <a:schemeClr val="tx1"/>
                </a:solidFill>
                <a:effectLst/>
                <a:latin typeface="Avenir Next Regular"/>
                <a:ea typeface="+mn-ea"/>
                <a:cs typeface="+mn-cs"/>
              </a:rPr>
              <a:t>Purchase Orders </a:t>
            </a:r>
            <a:r>
              <a:rPr lang="en-AU" sz="1100" kern="1200" dirty="0">
                <a:solidFill>
                  <a:schemeClr val="tx1"/>
                </a:solidFill>
                <a:effectLst/>
                <a:latin typeface="Avenir Next Regular"/>
                <a:ea typeface="+mn-ea"/>
                <a:cs typeface="+mn-cs"/>
              </a:rPr>
              <a:t>can be also accessed in the </a:t>
            </a:r>
            <a:r>
              <a:rPr lang="en-AU" sz="1100" i="1" kern="1200" dirty="0">
                <a:solidFill>
                  <a:schemeClr val="tx1"/>
                </a:solidFill>
                <a:effectLst/>
                <a:latin typeface="Avenir Next Regular"/>
                <a:ea typeface="+mn-ea"/>
                <a:cs typeface="+mn-cs"/>
              </a:rPr>
              <a:t>Vendors</a:t>
            </a:r>
            <a:r>
              <a:rPr lang="en-AU" sz="1100" kern="1200" dirty="0">
                <a:solidFill>
                  <a:schemeClr val="tx1"/>
                </a:solidFill>
                <a:effectLst/>
                <a:latin typeface="Avenir Next Regular"/>
                <a:ea typeface="+mn-ea"/>
                <a:cs typeface="+mn-cs"/>
              </a:rPr>
              <a:t> section of the Quick </a:t>
            </a:r>
            <a:r>
              <a:rPr lang="en-AU" sz="1100" i="1" kern="1200" dirty="0">
                <a:solidFill>
                  <a:schemeClr val="tx1"/>
                </a:solidFill>
                <a:effectLst/>
                <a:latin typeface="Avenir Next Regular"/>
                <a:ea typeface="+mn-ea"/>
                <a:cs typeface="+mn-cs"/>
              </a:rPr>
              <a:t>Create</a:t>
            </a:r>
            <a:r>
              <a:rPr lang="en-AU" sz="1100" kern="1200" dirty="0">
                <a:solidFill>
                  <a:schemeClr val="tx1"/>
                </a:solidFill>
                <a:effectLst/>
                <a:latin typeface="Avenir Next Regular"/>
                <a:ea typeface="+mn-ea"/>
                <a:cs typeface="+mn-cs"/>
              </a:rPr>
              <a:t> menu. (</a:t>
            </a:r>
            <a:r>
              <a:rPr lang="en-AU" sz="1100" i="1" kern="1200" dirty="0">
                <a:solidFill>
                  <a:schemeClr val="tx1"/>
                </a:solidFill>
                <a:effectLst/>
                <a:latin typeface="Avenir Next Regular"/>
                <a:ea typeface="+mn-ea"/>
                <a:cs typeface="+mn-cs"/>
              </a:rPr>
              <a:t>Expense</a:t>
            </a:r>
            <a:r>
              <a:rPr lang="en-AU" sz="1100" kern="1200" dirty="0">
                <a:solidFill>
                  <a:schemeClr val="tx1"/>
                </a:solidFill>
                <a:effectLst/>
                <a:latin typeface="Avenir Next Regular"/>
                <a:ea typeface="+mn-ea"/>
                <a:cs typeface="+mn-cs"/>
              </a:rPr>
              <a:t>,</a:t>
            </a:r>
            <a:r>
              <a:rPr lang="en-AU" sz="1100" kern="1200" baseline="0" dirty="0">
                <a:solidFill>
                  <a:schemeClr val="tx1"/>
                </a:solidFill>
                <a:effectLst/>
                <a:latin typeface="Avenir Next Regular"/>
                <a:ea typeface="+mn-ea"/>
                <a:cs typeface="+mn-cs"/>
              </a:rPr>
              <a:t> </a:t>
            </a:r>
            <a:r>
              <a:rPr lang="en-AU" sz="1100" i="1" kern="1200" baseline="0" dirty="0">
                <a:solidFill>
                  <a:schemeClr val="tx1"/>
                </a:solidFill>
                <a:effectLst/>
                <a:latin typeface="Avenir Next Regular"/>
                <a:ea typeface="+mn-ea"/>
                <a:cs typeface="+mn-cs"/>
              </a:rPr>
              <a:t>Check</a:t>
            </a:r>
            <a:r>
              <a:rPr lang="en-AU" sz="1100" kern="1200" baseline="0" dirty="0">
                <a:solidFill>
                  <a:schemeClr val="tx1"/>
                </a:solidFill>
                <a:effectLst/>
                <a:latin typeface="Avenir Next Regular"/>
                <a:ea typeface="+mn-ea"/>
                <a:cs typeface="+mn-cs"/>
              </a:rPr>
              <a:t>, </a:t>
            </a:r>
            <a:r>
              <a:rPr lang="en-AU" sz="1100" i="1" kern="1200" baseline="0" dirty="0">
                <a:solidFill>
                  <a:schemeClr val="tx1"/>
                </a:solidFill>
                <a:effectLst/>
                <a:latin typeface="Avenir Next Regular"/>
                <a:ea typeface="+mn-ea"/>
                <a:cs typeface="+mn-cs"/>
              </a:rPr>
              <a:t>Pay Bills </a:t>
            </a:r>
            <a:r>
              <a:rPr lang="en-AU" sz="1100" kern="1200" baseline="0" dirty="0">
                <a:solidFill>
                  <a:schemeClr val="tx1"/>
                </a:solidFill>
                <a:effectLst/>
                <a:latin typeface="Avenir Next Regular"/>
                <a:ea typeface="+mn-ea"/>
                <a:cs typeface="+mn-cs"/>
              </a:rPr>
              <a:t>transactions and </a:t>
            </a:r>
            <a:r>
              <a:rPr lang="en-AU" sz="1100" i="1" kern="1200" baseline="0" dirty="0">
                <a:solidFill>
                  <a:schemeClr val="tx1"/>
                </a:solidFill>
                <a:effectLst/>
                <a:latin typeface="Avenir Next Regular"/>
                <a:ea typeface="+mn-ea"/>
                <a:cs typeface="+mn-cs"/>
              </a:rPr>
              <a:t>Print Checks </a:t>
            </a:r>
            <a:r>
              <a:rPr lang="en-AU" sz="1100" kern="1200" baseline="0" dirty="0">
                <a:solidFill>
                  <a:schemeClr val="tx1"/>
                </a:solidFill>
                <a:effectLst/>
                <a:latin typeface="Avenir Next Regular"/>
                <a:ea typeface="+mn-ea"/>
                <a:cs typeface="+mn-cs"/>
              </a:rPr>
              <a:t>will be covered shortly in this session.)</a:t>
            </a:r>
            <a:endParaRPr lang="en-CA" sz="1100" kern="1200" dirty="0">
              <a:solidFill>
                <a:schemeClr val="tx1"/>
              </a:solidFill>
              <a:effectLst/>
              <a:latin typeface="Avenir Next Regular"/>
              <a:ea typeface="+mn-ea"/>
              <a:cs typeface="+mn-cs"/>
            </a:endParaRPr>
          </a:p>
          <a:p>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20</a:t>
            </a:fld>
            <a:endParaRPr lang="en-US" dirty="0"/>
          </a:p>
        </p:txBody>
      </p:sp>
    </p:spTree>
    <p:extLst>
      <p:ext uri="{BB962C8B-B14F-4D97-AF65-F5344CB8AC3E}">
        <p14:creationId xmlns:p14="http://schemas.microsoft.com/office/powerpoint/2010/main" val="3228129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04" name="Shape 6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1796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Purchase and Expense Workflows: Pay Bills</a:t>
            </a:r>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r>
              <a:rPr lang="en-AU" sz="1100" kern="1200" dirty="0">
                <a:solidFill>
                  <a:schemeClr val="tx1"/>
                </a:solidFill>
                <a:effectLst/>
                <a:latin typeface="Avenir Next Regular"/>
                <a:ea typeface="+mn-ea"/>
                <a:cs typeface="+mn-cs"/>
              </a:rPr>
              <a:t>The easiest way to find and pay unpaid bills is to select </a:t>
            </a:r>
            <a:r>
              <a:rPr lang="en-CA"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Quick Create</a:t>
            </a:r>
            <a:r>
              <a:rPr lang="en-AU" sz="1100" kern="1200" dirty="0">
                <a:solidFill>
                  <a:schemeClr val="tx1"/>
                </a:solidFill>
                <a:effectLst/>
                <a:latin typeface="Avenir Next Regular"/>
                <a:ea typeface="+mn-ea"/>
                <a:cs typeface="+mn-cs"/>
              </a:rPr>
              <a:t>. Under </a:t>
            </a:r>
            <a:r>
              <a:rPr lang="en-AU" sz="1100" i="1" kern="1200" dirty="0">
                <a:solidFill>
                  <a:schemeClr val="tx1"/>
                </a:solidFill>
                <a:effectLst/>
                <a:latin typeface="Avenir Next Regular"/>
                <a:ea typeface="+mn-ea"/>
                <a:cs typeface="+mn-cs"/>
              </a:rPr>
              <a:t>Vendors</a:t>
            </a:r>
            <a:r>
              <a:rPr lang="en-AU" sz="1100" kern="1200" dirty="0">
                <a:solidFill>
                  <a:schemeClr val="tx1"/>
                </a:solidFill>
                <a:effectLst/>
                <a:latin typeface="Avenir Next Regular"/>
                <a:ea typeface="+mn-ea"/>
                <a:cs typeface="+mn-cs"/>
              </a:rPr>
              <a:t>, click on </a:t>
            </a:r>
            <a:r>
              <a:rPr lang="en-AU" sz="1100" b="1" kern="1200" dirty="0">
                <a:solidFill>
                  <a:schemeClr val="tx1"/>
                </a:solidFill>
                <a:effectLst/>
                <a:latin typeface="Avenir Next Regular"/>
                <a:ea typeface="+mn-ea"/>
                <a:cs typeface="+mn-cs"/>
              </a:rPr>
              <a:t>Pay Bills</a:t>
            </a:r>
            <a:r>
              <a:rPr lang="en-AU" sz="1100" kern="1200" dirty="0">
                <a:solidFill>
                  <a:schemeClr val="tx1"/>
                </a:solidFill>
                <a:effectLst/>
                <a:latin typeface="Avenir Next Regular"/>
                <a:ea typeface="+mn-ea"/>
                <a:cs typeface="+mn-cs"/>
              </a:rPr>
              <a:t>.</a:t>
            </a:r>
            <a:endParaRPr lang="en-CA" sz="1100" kern="1200" dirty="0">
              <a:solidFill>
                <a:schemeClr val="tx1"/>
              </a:solidFill>
              <a:effectLst/>
              <a:latin typeface="Avenir Next Regular"/>
              <a:ea typeface="+mn-ea"/>
              <a:cs typeface="+mn-cs"/>
            </a:endParaRPr>
          </a:p>
          <a:p>
            <a:endParaRPr lang="en-CA" sz="1100" kern="1200" dirty="0">
              <a:solidFill>
                <a:schemeClr val="tx1"/>
              </a:solidFill>
              <a:effectLst/>
              <a:latin typeface="Avenir Next Regular"/>
              <a:ea typeface="+mn-ea"/>
              <a:cs typeface="+mn-cs"/>
            </a:endParaRPr>
          </a:p>
          <a:p>
            <a:pPr marL="0" marR="0" indent="0" algn="l" defTabSz="457791"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venir Next Regular"/>
                <a:ea typeface="+mn-ea"/>
                <a:cs typeface="+mn-cs"/>
              </a:rPr>
              <a:t>When you select bills to pay, you can specify if they’re being paid by check, cash or credit card. You will also specify the payment date. If these bills are being paid by manual check, you can enter the starting manual check number. If they’re being paid by printed check, you can set up those checks to </a:t>
            </a:r>
            <a:r>
              <a:rPr lang="en-AU" sz="1100" b="1" kern="1200" dirty="0">
                <a:solidFill>
                  <a:schemeClr val="tx1"/>
                </a:solidFill>
                <a:effectLst/>
                <a:latin typeface="Avenir Next Regular"/>
                <a:ea typeface="+mn-ea"/>
                <a:cs typeface="+mn-cs"/>
              </a:rPr>
              <a:t>print later</a:t>
            </a:r>
            <a:r>
              <a:rPr lang="en-AU" sz="1100" kern="1200" dirty="0">
                <a:solidFill>
                  <a:schemeClr val="tx1"/>
                </a:solidFill>
                <a:effectLst/>
                <a:latin typeface="Avenir Next Regular"/>
                <a:ea typeface="+mn-ea"/>
                <a:cs typeface="+mn-cs"/>
              </a:rPr>
              <a:t>, and then send the checks through the printer (we’ll cover printing checks in just a bit). If the bills are being paid in part, you can specify the payment amount in the </a:t>
            </a:r>
            <a:r>
              <a:rPr lang="en-AU" sz="1100" i="1" kern="1200" dirty="0">
                <a:solidFill>
                  <a:schemeClr val="tx1"/>
                </a:solidFill>
                <a:effectLst/>
                <a:latin typeface="Avenir Next Regular"/>
                <a:ea typeface="+mn-ea"/>
                <a:cs typeface="+mn-cs"/>
              </a:rPr>
              <a:t>Payment</a:t>
            </a:r>
            <a:r>
              <a:rPr lang="en-AU" sz="1100" kern="1200" baseline="0" dirty="0">
                <a:solidFill>
                  <a:schemeClr val="tx1"/>
                </a:solidFill>
                <a:effectLst/>
                <a:latin typeface="Avenir Next Regular"/>
                <a:ea typeface="+mn-ea"/>
                <a:cs typeface="+mn-cs"/>
              </a:rPr>
              <a:t> column</a:t>
            </a:r>
            <a:r>
              <a:rPr lang="en-AU" sz="1100" kern="1200" dirty="0">
                <a:solidFill>
                  <a:schemeClr val="tx1"/>
                </a:solidFill>
                <a:effectLst/>
                <a:latin typeface="Avenir Next Regular"/>
                <a:ea typeface="+mn-ea"/>
                <a:cs typeface="+mn-cs"/>
              </a:rPr>
              <a:t>. If there are vendor credits to be applied to reduce the amount to pay, you’ll see the credit total appear in the </a:t>
            </a:r>
            <a:r>
              <a:rPr lang="en-AU" sz="1100" i="1" kern="1200" dirty="0">
                <a:solidFill>
                  <a:schemeClr val="tx1"/>
                </a:solidFill>
                <a:effectLst/>
                <a:latin typeface="Avenir Next Regular"/>
                <a:ea typeface="+mn-ea"/>
                <a:cs typeface="+mn-cs"/>
              </a:rPr>
              <a:t>Credits Applied </a:t>
            </a:r>
            <a:r>
              <a:rPr lang="en-AU" sz="1100" kern="1200" dirty="0">
                <a:solidFill>
                  <a:schemeClr val="tx1"/>
                </a:solidFill>
                <a:effectLst/>
                <a:latin typeface="Avenir Next Regular"/>
                <a:ea typeface="+mn-ea"/>
                <a:cs typeface="+mn-cs"/>
              </a:rPr>
              <a:t>column, ready to use to lower your payment. When you’re done specifying the bills to pay, select </a:t>
            </a:r>
            <a:r>
              <a:rPr lang="en-AU" sz="1100" b="1" kern="1200" dirty="0">
                <a:solidFill>
                  <a:schemeClr val="tx1"/>
                </a:solidFill>
                <a:effectLst/>
                <a:latin typeface="Avenir Next Regular"/>
                <a:ea typeface="+mn-ea"/>
                <a:cs typeface="+mn-cs"/>
              </a:rPr>
              <a:t>Save</a:t>
            </a:r>
            <a:r>
              <a:rPr lang="en-AU"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Save and Print</a:t>
            </a:r>
            <a:r>
              <a:rPr lang="en-AU" sz="1100" kern="1200" dirty="0">
                <a:solidFill>
                  <a:schemeClr val="tx1"/>
                </a:solidFill>
                <a:effectLst/>
                <a:latin typeface="Avenir Next Regular"/>
                <a:ea typeface="+mn-ea"/>
                <a:cs typeface="+mn-cs"/>
              </a:rPr>
              <a:t>, or </a:t>
            </a:r>
            <a:r>
              <a:rPr lang="en-AU" sz="1100" b="1" kern="1200" dirty="0">
                <a:solidFill>
                  <a:schemeClr val="tx1"/>
                </a:solidFill>
                <a:effectLst/>
                <a:latin typeface="Avenir Next Regular"/>
                <a:ea typeface="+mn-ea"/>
                <a:cs typeface="+mn-cs"/>
              </a:rPr>
              <a:t>Save and Close</a:t>
            </a:r>
            <a:r>
              <a:rPr lang="en-AU" sz="1100" kern="1200" dirty="0">
                <a:solidFill>
                  <a:schemeClr val="tx1"/>
                </a:solidFill>
                <a:effectLst/>
                <a:latin typeface="Avenir Next Regular"/>
                <a:ea typeface="+mn-ea"/>
                <a:cs typeface="+mn-cs"/>
              </a:rPr>
              <a:t>.</a:t>
            </a:r>
            <a:endParaRPr lang="en-CA" sz="1100" kern="1200" dirty="0">
              <a:solidFill>
                <a:schemeClr val="tx1"/>
              </a:solidFill>
              <a:effectLst/>
              <a:latin typeface="Avenir Next Regular"/>
              <a:ea typeface="+mn-ea"/>
              <a:cs typeface="+mn-cs"/>
            </a:endParaRPr>
          </a:p>
          <a:p>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21</a:t>
            </a:fld>
            <a:endParaRPr lang="en-US" dirty="0"/>
          </a:p>
        </p:txBody>
      </p:sp>
    </p:spTree>
    <p:extLst>
      <p:ext uri="{BB962C8B-B14F-4D97-AF65-F5344CB8AC3E}">
        <p14:creationId xmlns:p14="http://schemas.microsoft.com/office/powerpoint/2010/main" val="4142872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Purchase and Expense Workflows: Expense Transactions</a:t>
            </a:r>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pPr lvl="0"/>
            <a:r>
              <a:rPr lang="en-AU" sz="1100" kern="1200" dirty="0">
                <a:solidFill>
                  <a:schemeClr val="tx1"/>
                </a:solidFill>
                <a:effectLst/>
                <a:latin typeface="Avenir Next Regular"/>
                <a:ea typeface="+mn-ea"/>
                <a:cs typeface="+mn-cs"/>
              </a:rPr>
              <a:t>To enter an expense transaction, select </a:t>
            </a:r>
            <a:r>
              <a:rPr lang="en-CA" sz="1100" kern="1200" dirty="0">
                <a:solidFill>
                  <a:schemeClr val="tx1"/>
                </a:solidFill>
                <a:effectLst/>
                <a:latin typeface="Avenir Next Regular"/>
                <a:ea typeface="+mn-ea"/>
                <a:cs typeface="+mn-cs"/>
              </a:rPr>
              <a:t> </a:t>
            </a:r>
            <a:r>
              <a:rPr lang="en-AU" sz="1100" kern="1200" dirty="0">
                <a:solidFill>
                  <a:schemeClr val="tx1"/>
                </a:solidFill>
                <a:effectLst/>
                <a:latin typeface="Avenir Next Regular"/>
                <a:ea typeface="+mn-ea"/>
                <a:cs typeface="+mn-cs"/>
              </a:rPr>
              <a:t>Select </a:t>
            </a:r>
            <a:r>
              <a:rPr lang="en-CA"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Quick</a:t>
            </a:r>
            <a:r>
              <a:rPr lang="en-AU"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Create (</a:t>
            </a:r>
            <a:r>
              <a:rPr lang="en-AU" sz="1100" b="0" kern="1200" dirty="0">
                <a:solidFill>
                  <a:schemeClr val="tx1"/>
                </a:solidFill>
                <a:effectLst/>
                <a:latin typeface="Avenir Next Regular"/>
                <a:ea typeface="+mn-ea"/>
                <a:cs typeface="+mn-cs"/>
              </a:rPr>
              <a:t>the</a:t>
            </a:r>
            <a:r>
              <a:rPr lang="en-AU" sz="1100" b="1" kern="1200" baseline="0" dirty="0">
                <a:solidFill>
                  <a:schemeClr val="tx1"/>
                </a:solidFill>
                <a:effectLst/>
                <a:latin typeface="Avenir Next Regular"/>
                <a:ea typeface="+mn-ea"/>
                <a:cs typeface="+mn-cs"/>
              </a:rPr>
              <a:t> plus sign)</a:t>
            </a:r>
            <a:r>
              <a:rPr lang="en-AU" sz="1100" b="0" kern="1200" baseline="0" dirty="0">
                <a:solidFill>
                  <a:schemeClr val="tx1"/>
                </a:solidFill>
                <a:effectLst/>
                <a:latin typeface="Avenir Next Regular"/>
                <a:ea typeface="+mn-ea"/>
                <a:cs typeface="+mn-cs"/>
              </a:rPr>
              <a:t>.</a:t>
            </a:r>
            <a:r>
              <a:rPr lang="en-AU" sz="1100" kern="1200" dirty="0">
                <a:solidFill>
                  <a:schemeClr val="tx1"/>
                </a:solidFill>
                <a:effectLst/>
                <a:latin typeface="Avenir Next Regular"/>
                <a:ea typeface="+mn-ea"/>
                <a:cs typeface="+mn-cs"/>
              </a:rPr>
              <a:t> Then under </a:t>
            </a:r>
            <a:r>
              <a:rPr lang="en-AU" sz="1100" i="1" kern="1200" dirty="0">
                <a:solidFill>
                  <a:schemeClr val="tx1"/>
                </a:solidFill>
                <a:effectLst/>
                <a:latin typeface="Avenir Next Regular"/>
                <a:ea typeface="+mn-ea"/>
                <a:cs typeface="+mn-cs"/>
              </a:rPr>
              <a:t>Vendors</a:t>
            </a:r>
            <a:r>
              <a:rPr lang="en-AU" sz="1100" kern="1200" dirty="0">
                <a:solidFill>
                  <a:schemeClr val="tx1"/>
                </a:solidFill>
                <a:effectLst/>
                <a:latin typeface="Avenir Next Regular"/>
                <a:ea typeface="+mn-ea"/>
                <a:cs typeface="+mn-cs"/>
              </a:rPr>
              <a:t>, select </a:t>
            </a:r>
            <a:r>
              <a:rPr lang="en-AU" sz="1100" b="1" kern="1200" dirty="0">
                <a:solidFill>
                  <a:schemeClr val="tx1"/>
                </a:solidFill>
                <a:effectLst/>
                <a:latin typeface="Avenir Next Regular"/>
                <a:ea typeface="+mn-ea"/>
                <a:cs typeface="+mn-cs"/>
              </a:rPr>
              <a:t>Expense</a:t>
            </a:r>
            <a:r>
              <a:rPr lang="en-AU" sz="1100" kern="1200" dirty="0">
                <a:solidFill>
                  <a:schemeClr val="tx1"/>
                </a:solidFill>
                <a:effectLst/>
                <a:latin typeface="Avenir Next Regular"/>
                <a:ea typeface="+mn-ea"/>
                <a:cs typeface="+mn-cs"/>
              </a:rPr>
              <a:t>. </a:t>
            </a:r>
            <a:endParaRPr lang="en-CA" sz="1100" kern="1200" dirty="0">
              <a:solidFill>
                <a:schemeClr val="tx1"/>
              </a:solidFill>
              <a:effectLst/>
              <a:latin typeface="Avenir Next Regular"/>
              <a:ea typeface="+mn-ea"/>
              <a:cs typeface="+mn-cs"/>
            </a:endParaRPr>
          </a:p>
          <a:p>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22</a:t>
            </a:fld>
            <a:endParaRPr lang="en-US" dirty="0"/>
          </a:p>
        </p:txBody>
      </p:sp>
    </p:spTree>
    <p:extLst>
      <p:ext uri="{BB962C8B-B14F-4D97-AF65-F5344CB8AC3E}">
        <p14:creationId xmlns:p14="http://schemas.microsoft.com/office/powerpoint/2010/main" val="43088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Purchase and Expense Workflows: Filling out Expense Transactions</a:t>
            </a:r>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In the </a:t>
            </a:r>
            <a:r>
              <a:rPr lang="en-AU" sz="1100" i="1" kern="1200" dirty="0">
                <a:solidFill>
                  <a:schemeClr val="tx1"/>
                </a:solidFill>
                <a:effectLst/>
                <a:latin typeface="Avenir Next Regular"/>
                <a:ea typeface="+mn-ea"/>
                <a:cs typeface="+mn-cs"/>
              </a:rPr>
              <a:t>Expense</a:t>
            </a:r>
            <a:r>
              <a:rPr lang="en-AU" sz="1100" kern="1200" dirty="0">
                <a:solidFill>
                  <a:schemeClr val="tx1"/>
                </a:solidFill>
                <a:effectLst/>
                <a:latin typeface="Avenir Next Regular"/>
                <a:ea typeface="+mn-ea"/>
                <a:cs typeface="+mn-cs"/>
              </a:rPr>
              <a:t> window itself, select the account from which the expense was paid, such as petty cash, a bank account or credit card account.</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Complete the detail of the expense transaction including the payee, the reference number, and the payment date. </a:t>
            </a:r>
            <a:r>
              <a:rPr lang="en-US" sz="1100" b="0" i="0" u="none" strike="noStrike" kern="1200" cap="none" dirty="0">
                <a:solidFill>
                  <a:schemeClr val="dk1"/>
                </a:solidFill>
                <a:effectLst/>
                <a:latin typeface="Arial"/>
                <a:ea typeface="Arial"/>
                <a:cs typeface="Arial"/>
                <a:sym typeface="Arial"/>
              </a:rPr>
              <a:t>The detail area looks very much like that of a bill.</a:t>
            </a:r>
            <a:endParaRPr lang="en-AU"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Define the expense(s) by allocating it/them to the relevant account(s) (if using general ledger accounts) and/or item details (if using products and services, which are, in turn, linked to general ledger accounts). Specify the amount for each expense or item, and if applicable, if it’s billable to a customer, taxable (if it is to be billed), and to be tracked against a customer.</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Any additional fields such as a </a:t>
            </a:r>
            <a:r>
              <a:rPr lang="en-AU" sz="1100" i="1" kern="1200" dirty="0">
                <a:solidFill>
                  <a:schemeClr val="tx1"/>
                </a:solidFill>
                <a:effectLst/>
                <a:latin typeface="Avenir Next Regular"/>
                <a:ea typeface="+mn-ea"/>
                <a:cs typeface="+mn-cs"/>
              </a:rPr>
              <a:t>Memo</a:t>
            </a:r>
            <a:r>
              <a:rPr lang="en-AU" sz="1100" kern="1200" dirty="0">
                <a:solidFill>
                  <a:schemeClr val="tx1"/>
                </a:solidFill>
                <a:effectLst/>
                <a:latin typeface="Avenir Next Regular"/>
                <a:ea typeface="+mn-ea"/>
                <a:cs typeface="+mn-cs"/>
              </a:rPr>
              <a:t> can be completed.</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If necessary, attach a document or any file by clicking on </a:t>
            </a:r>
            <a:r>
              <a:rPr lang="en-AU" sz="1100" b="1" kern="1200" dirty="0">
                <a:solidFill>
                  <a:schemeClr val="tx1"/>
                </a:solidFill>
                <a:effectLst/>
                <a:latin typeface="Avenir Next Regular"/>
                <a:ea typeface="+mn-ea"/>
                <a:cs typeface="+mn-cs"/>
              </a:rPr>
              <a:t>Attachments</a:t>
            </a:r>
            <a:r>
              <a:rPr lang="en-AU" sz="1100" kern="1200" dirty="0">
                <a:solidFill>
                  <a:schemeClr val="tx1"/>
                </a:solidFill>
                <a:effectLst/>
                <a:latin typeface="Avenir Next Regular"/>
                <a:ea typeface="+mn-ea"/>
                <a:cs typeface="+mn-cs"/>
              </a:rPr>
              <a:t> in the bottom left corner of the form. This can be used to store related documents for future reference. Attachment file sizes can be a maximum of 25MB each.</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Click </a:t>
            </a:r>
            <a:r>
              <a:rPr lang="en-AU" sz="1100" b="1" kern="1200" dirty="0">
                <a:solidFill>
                  <a:schemeClr val="tx1"/>
                </a:solidFill>
                <a:effectLst/>
                <a:latin typeface="Avenir Next Regular"/>
                <a:ea typeface="+mn-ea"/>
                <a:cs typeface="+mn-cs"/>
              </a:rPr>
              <a:t>Save and Close</a:t>
            </a:r>
            <a:r>
              <a:rPr lang="en-AU" sz="1100" kern="1200" dirty="0">
                <a:solidFill>
                  <a:schemeClr val="tx1"/>
                </a:solidFill>
                <a:effectLst/>
                <a:latin typeface="Avenir Next Regular"/>
                <a:ea typeface="+mn-ea"/>
                <a:cs typeface="+mn-cs"/>
              </a:rPr>
              <a:t> or </a:t>
            </a:r>
            <a:r>
              <a:rPr lang="en-AU" sz="1100" b="1" kern="1200" dirty="0">
                <a:solidFill>
                  <a:schemeClr val="tx1"/>
                </a:solidFill>
                <a:effectLst/>
                <a:latin typeface="Avenir Next Regular"/>
                <a:ea typeface="+mn-ea"/>
                <a:cs typeface="+mn-cs"/>
              </a:rPr>
              <a:t>Save and New</a:t>
            </a:r>
            <a:r>
              <a:rPr lang="en-AU" sz="1100" kern="1200" dirty="0">
                <a:solidFill>
                  <a:schemeClr val="tx1"/>
                </a:solidFill>
                <a:effectLst/>
                <a:latin typeface="Avenir Next Regular"/>
                <a:ea typeface="+mn-ea"/>
                <a:cs typeface="+mn-cs"/>
              </a:rPr>
              <a:t>.</a:t>
            </a: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23</a:t>
            </a:fld>
            <a:endParaRPr lang="en-US" dirty="0"/>
          </a:p>
        </p:txBody>
      </p:sp>
    </p:spTree>
    <p:extLst>
      <p:ext uri="{BB962C8B-B14F-4D97-AF65-F5344CB8AC3E}">
        <p14:creationId xmlns:p14="http://schemas.microsoft.com/office/powerpoint/2010/main" val="2615466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Purchase and Expense Workflows: Checks</a:t>
            </a:r>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r>
              <a:rPr lang="en-AU" sz="1100" kern="1200" dirty="0">
                <a:solidFill>
                  <a:schemeClr val="tx1"/>
                </a:solidFill>
                <a:effectLst/>
                <a:latin typeface="Avenir Next Regular"/>
                <a:ea typeface="+mn-ea"/>
                <a:cs typeface="+mn-cs"/>
              </a:rPr>
              <a:t>You can record checks by using the Expense transaction, and this is especially useful if you’re going through a shoebox of a mixture of check, petty cash, and </a:t>
            </a:r>
            <a:r>
              <a:rPr lang="en-US" sz="1100" b="0" i="0" u="none" strike="noStrike" kern="1200" cap="none" dirty="0">
                <a:solidFill>
                  <a:schemeClr val="dk1"/>
                </a:solidFill>
                <a:effectLst/>
                <a:latin typeface="Arial"/>
                <a:ea typeface="Arial"/>
                <a:cs typeface="Arial"/>
                <a:sym typeface="Arial"/>
              </a:rPr>
              <a:t>credit card transactions from all kinds of accounts, as they can all be entered in this way in one window.</a:t>
            </a:r>
            <a:endParaRPr lang="en-CA" sz="1100" b="0" i="0" u="none" strike="noStrike" kern="1200" cap="none" dirty="0">
              <a:solidFill>
                <a:schemeClr val="dk1"/>
              </a:solidFill>
              <a:effectLst/>
              <a:latin typeface="Arial"/>
              <a:ea typeface="Arial"/>
              <a:cs typeface="Arial"/>
              <a:sym typeface="Arial"/>
            </a:endParaRPr>
          </a:p>
          <a:p>
            <a:r>
              <a:rPr lang="en-AU" sz="1100" kern="1200" dirty="0">
                <a:solidFill>
                  <a:schemeClr val="tx1"/>
                </a:solidFill>
                <a:effectLst/>
                <a:latin typeface="Avenir Next Regular"/>
                <a:ea typeface="+mn-ea"/>
                <a:cs typeface="+mn-cs"/>
              </a:rPr>
              <a:t>However, many times, if you are not using a bill payment check (such as in the case of QuickBooks Online Simple Start, which doesn’t track bills), and especially if you are going to want to set up checks to print, you’ll want to use the Check transaction, accessed by selecting </a:t>
            </a:r>
            <a:r>
              <a:rPr lang="en-CA"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Quick Create (</a:t>
            </a:r>
            <a:r>
              <a:rPr lang="en-AU" sz="1100" b="0" kern="1200" dirty="0">
                <a:solidFill>
                  <a:schemeClr val="tx1"/>
                </a:solidFill>
                <a:effectLst/>
                <a:latin typeface="Avenir Next Regular"/>
                <a:ea typeface="+mn-ea"/>
                <a:cs typeface="+mn-cs"/>
              </a:rPr>
              <a:t>the</a:t>
            </a:r>
            <a:r>
              <a:rPr lang="en-AU" sz="1100" b="1" kern="1200" baseline="0" dirty="0">
                <a:solidFill>
                  <a:schemeClr val="tx1"/>
                </a:solidFill>
                <a:effectLst/>
                <a:latin typeface="Avenir Next Regular"/>
                <a:ea typeface="+mn-ea"/>
                <a:cs typeface="+mn-cs"/>
              </a:rPr>
              <a:t> plus sign)</a:t>
            </a:r>
            <a:r>
              <a:rPr lang="en-AU" sz="1100" kern="1200" dirty="0">
                <a:solidFill>
                  <a:schemeClr val="tx1"/>
                </a:solidFill>
                <a:effectLst/>
                <a:latin typeface="Avenir Next Regular"/>
                <a:ea typeface="+mn-ea"/>
                <a:cs typeface="+mn-cs"/>
              </a:rPr>
              <a:t>. Then under </a:t>
            </a:r>
            <a:r>
              <a:rPr lang="en-AU" sz="1100" i="1" kern="1200" dirty="0">
                <a:solidFill>
                  <a:schemeClr val="tx1"/>
                </a:solidFill>
                <a:effectLst/>
                <a:latin typeface="Avenir Next Regular"/>
                <a:ea typeface="+mn-ea"/>
                <a:cs typeface="+mn-cs"/>
              </a:rPr>
              <a:t>Vendors</a:t>
            </a:r>
            <a:r>
              <a:rPr lang="en-AU" sz="1100" kern="1200" dirty="0">
                <a:solidFill>
                  <a:schemeClr val="tx1"/>
                </a:solidFill>
                <a:effectLst/>
                <a:latin typeface="Avenir Next Regular"/>
                <a:ea typeface="+mn-ea"/>
                <a:cs typeface="+mn-cs"/>
              </a:rPr>
              <a:t>, select </a:t>
            </a:r>
            <a:r>
              <a:rPr lang="en-AU" sz="1100" b="1" kern="1200" dirty="0">
                <a:solidFill>
                  <a:schemeClr val="tx1"/>
                </a:solidFill>
                <a:effectLst/>
                <a:latin typeface="Avenir Next Regular"/>
                <a:ea typeface="+mn-ea"/>
                <a:cs typeface="+mn-cs"/>
              </a:rPr>
              <a:t>Check</a:t>
            </a:r>
            <a:r>
              <a:rPr lang="en-AU" sz="1100" kern="1200" dirty="0">
                <a:solidFill>
                  <a:schemeClr val="tx1"/>
                </a:solidFill>
                <a:effectLst/>
                <a:latin typeface="Avenir Next Regular"/>
                <a:ea typeface="+mn-ea"/>
                <a:cs typeface="+mn-cs"/>
              </a:rPr>
              <a:t>. </a:t>
            </a:r>
          </a:p>
          <a:p>
            <a:endParaRPr lang="en-AU" sz="1100" kern="1200" dirty="0">
              <a:solidFill>
                <a:schemeClr val="tx1"/>
              </a:solidFill>
              <a:effectLst/>
              <a:latin typeface="Avenir Next Regular"/>
              <a:ea typeface="+mn-ea"/>
              <a:cs typeface="+mn-cs"/>
            </a:endParaRPr>
          </a:p>
          <a:p>
            <a:pPr marL="0" marR="0" indent="0" algn="l" defTabSz="457791"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venir Next Regular"/>
                <a:ea typeface="+mn-ea"/>
                <a:cs typeface="+mn-cs"/>
              </a:rPr>
              <a:t>Very much like what you encountered in the </a:t>
            </a:r>
            <a:r>
              <a:rPr lang="en-AU" sz="1100" i="1" kern="1200" dirty="0">
                <a:solidFill>
                  <a:schemeClr val="tx1"/>
                </a:solidFill>
                <a:effectLst/>
                <a:latin typeface="Avenir Next Regular"/>
                <a:ea typeface="+mn-ea"/>
                <a:cs typeface="+mn-cs"/>
              </a:rPr>
              <a:t>Expense</a:t>
            </a:r>
            <a:r>
              <a:rPr lang="en-AU" sz="1100" kern="1200" dirty="0">
                <a:solidFill>
                  <a:schemeClr val="tx1"/>
                </a:solidFill>
                <a:effectLst/>
                <a:latin typeface="Avenir Next Regular"/>
                <a:ea typeface="+mn-ea"/>
                <a:cs typeface="+mn-cs"/>
              </a:rPr>
              <a:t> transaction screen, a check can be filled out with payee, source account, account and/or item details, amounts and billable/taxable/customer information, memo, and attachment.</a:t>
            </a:r>
            <a:endParaRPr lang="en-CA" sz="1100" kern="1200" dirty="0">
              <a:solidFill>
                <a:schemeClr val="tx1"/>
              </a:solidFill>
              <a:effectLst/>
              <a:latin typeface="Avenir Next Regular"/>
              <a:ea typeface="+mn-ea"/>
              <a:cs typeface="+mn-cs"/>
            </a:endParaRPr>
          </a:p>
          <a:p>
            <a:endParaRPr lang="en-CA" sz="1100" kern="1200" dirty="0">
              <a:solidFill>
                <a:schemeClr val="tx1"/>
              </a:solidFill>
              <a:effectLst/>
              <a:latin typeface="Avenir Next Regular"/>
              <a:ea typeface="+mn-ea"/>
              <a:cs typeface="+mn-cs"/>
            </a:endParaRPr>
          </a:p>
          <a:p>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24</a:t>
            </a:fld>
            <a:endParaRPr lang="en-US" dirty="0"/>
          </a:p>
        </p:txBody>
      </p:sp>
    </p:spTree>
    <p:extLst>
      <p:ext uri="{BB962C8B-B14F-4D97-AF65-F5344CB8AC3E}">
        <p14:creationId xmlns:p14="http://schemas.microsoft.com/office/powerpoint/2010/main" val="3251936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Purchase and Expense Workflows: Filling out Checks</a:t>
            </a:r>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r>
              <a:rPr lang="en-AU" sz="1100" kern="1200" dirty="0">
                <a:solidFill>
                  <a:schemeClr val="tx1"/>
                </a:solidFill>
                <a:effectLst/>
                <a:latin typeface="Avenir Next Regular"/>
                <a:ea typeface="+mn-ea"/>
                <a:cs typeface="+mn-cs"/>
              </a:rPr>
              <a:t>The Check form has a place for a manual check number to be assigned, or (and this is different from the Expense transaction), you can check the box next to </a:t>
            </a:r>
            <a:r>
              <a:rPr lang="en-AU" sz="1100" b="1" kern="1200" dirty="0">
                <a:solidFill>
                  <a:schemeClr val="tx1"/>
                </a:solidFill>
                <a:effectLst/>
                <a:latin typeface="Avenir Next Regular"/>
                <a:ea typeface="+mn-ea"/>
                <a:cs typeface="+mn-cs"/>
              </a:rPr>
              <a:t>Print later</a:t>
            </a:r>
            <a:r>
              <a:rPr lang="en-AU" sz="1100" kern="1200" dirty="0">
                <a:solidFill>
                  <a:schemeClr val="tx1"/>
                </a:solidFill>
                <a:effectLst/>
                <a:latin typeface="Avenir Next Regular"/>
                <a:ea typeface="+mn-ea"/>
                <a:cs typeface="+mn-cs"/>
              </a:rPr>
              <a:t> to put this check along with other checks or bill payment checks into the print queue.</a:t>
            </a:r>
          </a:p>
          <a:p>
            <a:endParaRPr lang="en-AU" sz="1100" kern="1200" dirty="0">
              <a:solidFill>
                <a:schemeClr val="tx1"/>
              </a:solidFill>
              <a:effectLst/>
              <a:latin typeface="Avenir Next Regular"/>
              <a:ea typeface="+mn-ea"/>
              <a:cs typeface="+mn-cs"/>
            </a:endParaRPr>
          </a:p>
          <a:p>
            <a:pPr marL="0" marR="0" indent="0" algn="l" defTabSz="457791"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venir Next Regular"/>
                <a:ea typeface="+mn-ea"/>
                <a:cs typeface="+mn-cs"/>
              </a:rPr>
              <a:t>When you’re finished filling out this Check screen, click </a:t>
            </a:r>
            <a:r>
              <a:rPr lang="en-AU" sz="1100" b="1" kern="1200" dirty="0">
                <a:solidFill>
                  <a:schemeClr val="tx1"/>
                </a:solidFill>
                <a:effectLst/>
                <a:latin typeface="Avenir Next Regular"/>
                <a:ea typeface="+mn-ea"/>
                <a:cs typeface="+mn-cs"/>
              </a:rPr>
              <a:t>Save and Close</a:t>
            </a:r>
            <a:r>
              <a:rPr lang="en-AU" sz="1100" kern="1200" dirty="0">
                <a:solidFill>
                  <a:schemeClr val="tx1"/>
                </a:solidFill>
                <a:effectLst/>
                <a:latin typeface="Avenir Next Regular"/>
                <a:ea typeface="+mn-ea"/>
                <a:cs typeface="+mn-cs"/>
              </a:rPr>
              <a:t> or </a:t>
            </a:r>
            <a:r>
              <a:rPr lang="en-AU" sz="1100" b="1" kern="1200" dirty="0">
                <a:solidFill>
                  <a:schemeClr val="tx1"/>
                </a:solidFill>
                <a:effectLst/>
                <a:latin typeface="Avenir Next Regular"/>
                <a:ea typeface="+mn-ea"/>
                <a:cs typeface="+mn-cs"/>
              </a:rPr>
              <a:t>Save and New</a:t>
            </a:r>
            <a:r>
              <a:rPr lang="en-AU" sz="1100" kern="1200" dirty="0">
                <a:solidFill>
                  <a:schemeClr val="tx1"/>
                </a:solidFill>
                <a:effectLst/>
                <a:latin typeface="Avenir Next Regular"/>
                <a:ea typeface="+mn-ea"/>
                <a:cs typeface="+mn-cs"/>
              </a:rPr>
              <a:t>.</a:t>
            </a:r>
            <a:endParaRPr lang="en-CA" sz="1100" kern="1200" dirty="0">
              <a:solidFill>
                <a:schemeClr val="tx1"/>
              </a:solidFill>
              <a:effectLst/>
              <a:latin typeface="Avenir Next Regular"/>
              <a:ea typeface="+mn-ea"/>
              <a:cs typeface="+mn-cs"/>
            </a:endParaRPr>
          </a:p>
          <a:p>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25</a:t>
            </a:fld>
            <a:endParaRPr lang="en-US" dirty="0"/>
          </a:p>
        </p:txBody>
      </p:sp>
    </p:spTree>
    <p:extLst>
      <p:ext uri="{BB962C8B-B14F-4D97-AF65-F5344CB8AC3E}">
        <p14:creationId xmlns:p14="http://schemas.microsoft.com/office/powerpoint/2010/main" val="716838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Purchase and Expense Workflows: Printing Checks</a:t>
            </a:r>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r>
              <a:rPr lang="en-AU" sz="1100" kern="1200" dirty="0">
                <a:solidFill>
                  <a:schemeClr val="tx1"/>
                </a:solidFill>
                <a:effectLst/>
                <a:latin typeface="Avenir Next Regular"/>
                <a:ea typeface="+mn-ea"/>
                <a:cs typeface="+mn-cs"/>
              </a:rPr>
              <a:t>After you’ve created regular or bill payment checks that are tagged to print later, you will want to print them on check stock that is loaded into your printer.</a:t>
            </a:r>
          </a:p>
          <a:p>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Select </a:t>
            </a:r>
            <a:r>
              <a:rPr lang="en-CA"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Quick Create (</a:t>
            </a:r>
            <a:r>
              <a:rPr lang="en-AU" sz="1100" b="0" kern="1200" dirty="0">
                <a:solidFill>
                  <a:schemeClr val="tx1"/>
                </a:solidFill>
                <a:effectLst/>
                <a:latin typeface="Avenir Next Regular"/>
                <a:ea typeface="+mn-ea"/>
                <a:cs typeface="+mn-cs"/>
              </a:rPr>
              <a:t>the</a:t>
            </a:r>
            <a:r>
              <a:rPr lang="en-AU" sz="1100" b="1" kern="1200" baseline="0" dirty="0">
                <a:solidFill>
                  <a:schemeClr val="tx1"/>
                </a:solidFill>
                <a:effectLst/>
                <a:latin typeface="Avenir Next Regular"/>
                <a:ea typeface="+mn-ea"/>
                <a:cs typeface="+mn-cs"/>
              </a:rPr>
              <a:t> plus sign)</a:t>
            </a:r>
            <a:r>
              <a:rPr lang="en-AU" sz="1100" kern="1200" dirty="0">
                <a:solidFill>
                  <a:schemeClr val="tx1"/>
                </a:solidFill>
                <a:effectLst/>
                <a:latin typeface="Avenir Next Regular"/>
                <a:ea typeface="+mn-ea"/>
                <a:cs typeface="+mn-cs"/>
              </a:rPr>
              <a:t>. Then under </a:t>
            </a:r>
            <a:r>
              <a:rPr lang="en-AU" sz="1100" i="1" kern="1200" dirty="0">
                <a:solidFill>
                  <a:schemeClr val="tx1"/>
                </a:solidFill>
                <a:effectLst/>
                <a:latin typeface="Avenir Next Regular"/>
                <a:ea typeface="+mn-ea"/>
                <a:cs typeface="+mn-cs"/>
              </a:rPr>
              <a:t>Vendors</a:t>
            </a:r>
            <a:r>
              <a:rPr lang="en-AU" sz="1100" kern="1200" dirty="0">
                <a:solidFill>
                  <a:schemeClr val="tx1"/>
                </a:solidFill>
                <a:effectLst/>
                <a:latin typeface="Avenir Next Regular"/>
                <a:ea typeface="+mn-ea"/>
                <a:cs typeface="+mn-cs"/>
              </a:rPr>
              <a:t>, select </a:t>
            </a:r>
            <a:r>
              <a:rPr lang="en-AU" sz="1100" b="1" kern="1200" dirty="0">
                <a:solidFill>
                  <a:schemeClr val="tx1"/>
                </a:solidFill>
                <a:effectLst/>
                <a:latin typeface="Avenir Next Regular"/>
                <a:ea typeface="+mn-ea"/>
                <a:cs typeface="+mn-cs"/>
              </a:rPr>
              <a:t>Print</a:t>
            </a:r>
            <a:r>
              <a:rPr lang="en-AU"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Checks</a:t>
            </a:r>
            <a:r>
              <a:rPr lang="en-AU" sz="1100" kern="1200" dirty="0">
                <a:solidFill>
                  <a:schemeClr val="tx1"/>
                </a:solidFill>
                <a:effectLst/>
                <a:latin typeface="Avenir Next Regular"/>
                <a:ea typeface="+mn-ea"/>
                <a:cs typeface="+mn-cs"/>
              </a:rPr>
              <a:t>. </a:t>
            </a:r>
          </a:p>
          <a:p>
            <a:pPr marL="171450" lvl="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26</a:t>
            </a:fld>
            <a:endParaRPr lang="en-US" dirty="0"/>
          </a:p>
        </p:txBody>
      </p:sp>
    </p:spTree>
    <p:extLst>
      <p:ext uri="{BB962C8B-B14F-4D97-AF65-F5344CB8AC3E}">
        <p14:creationId xmlns:p14="http://schemas.microsoft.com/office/powerpoint/2010/main" val="2872753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Purchase and Expense Workflows: Printing Checks - Setup</a:t>
            </a:r>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(You may encounter, especially the first time you print checks, a </a:t>
            </a:r>
            <a:r>
              <a:rPr lang="en-AU" sz="1100" i="1" kern="1200" dirty="0">
                <a:solidFill>
                  <a:schemeClr val="tx1"/>
                </a:solidFill>
                <a:effectLst/>
                <a:latin typeface="Avenir Next Regular"/>
                <a:ea typeface="+mn-ea"/>
                <a:cs typeface="+mn-cs"/>
              </a:rPr>
              <a:t>Print checks setup</a:t>
            </a:r>
            <a:r>
              <a:rPr lang="en-AU" sz="1100" kern="1200" dirty="0">
                <a:solidFill>
                  <a:schemeClr val="tx1"/>
                </a:solidFill>
                <a:effectLst/>
                <a:latin typeface="Avenir Next Regular"/>
                <a:ea typeface="+mn-ea"/>
                <a:cs typeface="+mn-cs"/>
              </a:rPr>
              <a:t> screen to ensure that you are choosing the correct check type (voucher or standard), set up your PDF reader (since checks are previewed as PDF’s before they are printed) and to align the checks with the printer you’re using. When you’re finished with this step, select </a:t>
            </a:r>
            <a:r>
              <a:rPr lang="en-AU" sz="1100" b="1" kern="1200" dirty="0">
                <a:solidFill>
                  <a:schemeClr val="tx1"/>
                </a:solidFill>
                <a:effectLst/>
                <a:latin typeface="Avenir Next Regular"/>
                <a:ea typeface="+mn-ea"/>
                <a:cs typeface="+mn-cs"/>
              </a:rPr>
              <a:t>Yes, I’m finished with setup</a:t>
            </a:r>
            <a:r>
              <a:rPr lang="en-AU" sz="1100" kern="1200" dirty="0">
                <a:solidFill>
                  <a:schemeClr val="tx1"/>
                </a:solidFill>
                <a:effectLst/>
                <a:latin typeface="Avenir Next Regular"/>
                <a:ea typeface="+mn-ea"/>
                <a:cs typeface="+mn-cs"/>
              </a:rPr>
              <a:t>.)</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27</a:t>
            </a:fld>
            <a:endParaRPr lang="en-US" dirty="0"/>
          </a:p>
        </p:txBody>
      </p:sp>
    </p:spTree>
    <p:extLst>
      <p:ext uri="{BB962C8B-B14F-4D97-AF65-F5344CB8AC3E}">
        <p14:creationId xmlns:p14="http://schemas.microsoft.com/office/powerpoint/2010/main" val="3835688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Purchase and Expense Workflows: Selecting Checks to Print</a:t>
            </a:r>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In the </a:t>
            </a:r>
            <a:r>
              <a:rPr lang="en-AU" sz="1100" i="1" kern="1200" dirty="0">
                <a:solidFill>
                  <a:schemeClr val="tx1"/>
                </a:solidFill>
                <a:effectLst/>
                <a:latin typeface="Avenir Next Regular"/>
                <a:ea typeface="+mn-ea"/>
                <a:cs typeface="+mn-cs"/>
              </a:rPr>
              <a:t>Print Checks</a:t>
            </a:r>
            <a:r>
              <a:rPr lang="en-AU" sz="1100" kern="1200" dirty="0">
                <a:solidFill>
                  <a:schemeClr val="tx1"/>
                </a:solidFill>
                <a:effectLst/>
                <a:latin typeface="Avenir Next Regular"/>
                <a:ea typeface="+mn-ea"/>
                <a:cs typeface="+mn-cs"/>
              </a:rPr>
              <a:t> window, specify the bank account for this print queue and place a checkmark next to the checks and/or bill payment checks to be printed. You may sort the list by payee, order created, date/payee, or date/order created. You can choose to show all checks available to print, or just all regular checks or just all bill payment checks. Enter the </a:t>
            </a:r>
            <a:r>
              <a:rPr lang="en-AU" sz="1100" b="1" kern="1200" dirty="0">
                <a:solidFill>
                  <a:schemeClr val="tx1"/>
                </a:solidFill>
                <a:effectLst/>
                <a:latin typeface="Avenir Next Regular"/>
                <a:ea typeface="+mn-ea"/>
                <a:cs typeface="+mn-cs"/>
              </a:rPr>
              <a:t>Starting check</a:t>
            </a:r>
            <a:r>
              <a:rPr lang="en-AU" sz="1100" kern="1200" dirty="0">
                <a:solidFill>
                  <a:schemeClr val="tx1"/>
                </a:solidFill>
                <a:effectLst/>
                <a:latin typeface="Avenir Next Regular"/>
                <a:ea typeface="+mn-ea"/>
                <a:cs typeface="+mn-cs"/>
              </a:rPr>
              <a:t> number of the pile of check stock that you are loading into your printer.</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When you’re ready, select </a:t>
            </a:r>
            <a:r>
              <a:rPr lang="en-AU" sz="1100" b="1" kern="1200" dirty="0">
                <a:solidFill>
                  <a:schemeClr val="tx1"/>
                </a:solidFill>
                <a:effectLst/>
                <a:latin typeface="Avenir Next Regular"/>
                <a:ea typeface="+mn-ea"/>
                <a:cs typeface="+mn-cs"/>
              </a:rPr>
              <a:t>Preview and print</a:t>
            </a:r>
            <a:r>
              <a:rPr lang="en-AU" sz="1100" kern="1200" dirty="0">
                <a:solidFill>
                  <a:schemeClr val="tx1"/>
                </a:solidFill>
                <a:effectLst/>
                <a:latin typeface="Avenir Next Regular"/>
                <a:ea typeface="+mn-ea"/>
                <a:cs typeface="+mn-cs"/>
              </a:rPr>
              <a:t>. You will see a print preview in PDF format of all the checks about to print. If you’re satisfied with how they look, click on </a:t>
            </a:r>
            <a:r>
              <a:rPr lang="en-AU" sz="1100" b="1" kern="1200" dirty="0">
                <a:solidFill>
                  <a:schemeClr val="tx1"/>
                </a:solidFill>
                <a:effectLst/>
                <a:latin typeface="Avenir Next Regular"/>
                <a:ea typeface="+mn-ea"/>
                <a:cs typeface="+mn-cs"/>
              </a:rPr>
              <a:t>Print</a:t>
            </a:r>
            <a:r>
              <a:rPr lang="en-AU" sz="1100" kern="1200" dirty="0">
                <a:solidFill>
                  <a:schemeClr val="tx1"/>
                </a:solidFill>
                <a:effectLst/>
                <a:latin typeface="Avenir Next Regular"/>
                <a:ea typeface="+mn-ea"/>
                <a:cs typeface="+mn-cs"/>
              </a:rPr>
              <a:t>.</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28</a:t>
            </a:fld>
            <a:endParaRPr lang="en-US" dirty="0"/>
          </a:p>
        </p:txBody>
      </p:sp>
    </p:spTree>
    <p:extLst>
      <p:ext uri="{BB962C8B-B14F-4D97-AF65-F5344CB8AC3E}">
        <p14:creationId xmlns:p14="http://schemas.microsoft.com/office/powerpoint/2010/main" val="2835074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Purchase and Expense Workflows: Selecting Checks to Print</a:t>
            </a:r>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When you’re finished printing, you’ll see a </a:t>
            </a:r>
            <a:r>
              <a:rPr lang="en-AU" sz="1100" i="1" kern="1200" dirty="0">
                <a:solidFill>
                  <a:schemeClr val="tx1"/>
                </a:solidFill>
                <a:effectLst/>
                <a:latin typeface="Avenir Next Regular"/>
                <a:ea typeface="+mn-ea"/>
                <a:cs typeface="+mn-cs"/>
              </a:rPr>
              <a:t>Did your checks print OK?</a:t>
            </a:r>
            <a:r>
              <a:rPr lang="en-AU" sz="1100" kern="1200" dirty="0">
                <a:solidFill>
                  <a:schemeClr val="tx1"/>
                </a:solidFill>
                <a:effectLst/>
                <a:latin typeface="Avenir Next Regular"/>
                <a:ea typeface="+mn-ea"/>
                <a:cs typeface="+mn-cs"/>
              </a:rPr>
              <a:t> Screen, which you’ll address according to whether all your checks printed properly or not.</a:t>
            </a:r>
            <a:r>
              <a:rPr lang="en-AU" sz="1100" kern="1200" baseline="0" dirty="0">
                <a:solidFill>
                  <a:schemeClr val="tx1"/>
                </a:solidFill>
                <a:effectLst/>
                <a:latin typeface="Avenir Next Regular"/>
                <a:ea typeface="+mn-ea"/>
                <a:cs typeface="+mn-cs"/>
              </a:rPr>
              <a:t> When you are finished with this screen, click </a:t>
            </a:r>
            <a:r>
              <a:rPr lang="en-AU" sz="1100" b="1" kern="1200" baseline="0" dirty="0">
                <a:solidFill>
                  <a:schemeClr val="tx1"/>
                </a:solidFill>
                <a:effectLst/>
                <a:latin typeface="Avenir Next Regular"/>
                <a:ea typeface="+mn-ea"/>
                <a:cs typeface="+mn-cs"/>
              </a:rPr>
              <a:t>Done</a:t>
            </a:r>
            <a:r>
              <a:rPr lang="en-AU" sz="1100" kern="1200" baseline="0" dirty="0">
                <a:solidFill>
                  <a:schemeClr val="tx1"/>
                </a:solidFill>
                <a:effectLst/>
                <a:latin typeface="Avenir Next Regular"/>
                <a:ea typeface="+mn-ea"/>
                <a:cs typeface="+mn-cs"/>
              </a:rPr>
              <a:t>.</a:t>
            </a: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29</a:t>
            </a:fld>
            <a:endParaRPr lang="en-US" dirty="0"/>
          </a:p>
        </p:txBody>
      </p:sp>
    </p:spTree>
    <p:extLst>
      <p:ext uri="{BB962C8B-B14F-4D97-AF65-F5344CB8AC3E}">
        <p14:creationId xmlns:p14="http://schemas.microsoft.com/office/powerpoint/2010/main" val="3115921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Sales Workflows: Creating Estimates</a:t>
            </a:r>
          </a:p>
          <a:p>
            <a:pPr marL="0" marR="0" indent="0" algn="l" defTabSz="457791" rtl="0" eaLnBrk="1" fontAlgn="auto" latinLnBrk="0" hangingPunct="1">
              <a:lnSpc>
                <a:spcPct val="100000"/>
              </a:lnSpc>
              <a:spcBef>
                <a:spcPts val="0"/>
              </a:spcBef>
              <a:spcAft>
                <a:spcPts val="0"/>
              </a:spcAft>
              <a:buClrTx/>
              <a:buSzTx/>
              <a:buFontTx/>
              <a:buNone/>
              <a:tabLst/>
              <a:defRPr/>
            </a:pPr>
            <a:endParaRPr lang="en-CA" sz="1100" kern="1200" dirty="0">
              <a:solidFill>
                <a:schemeClr val="tx1"/>
              </a:solidFill>
              <a:effectLst/>
              <a:latin typeface="Avenir Next Regular"/>
              <a:ea typeface="+mn-ea"/>
              <a:cs typeface="+mn-cs"/>
            </a:endParaRPr>
          </a:p>
          <a:p>
            <a:r>
              <a:rPr lang="en-AU" sz="1100" kern="1200" dirty="0">
                <a:solidFill>
                  <a:schemeClr val="tx1"/>
                </a:solidFill>
                <a:effectLst/>
                <a:latin typeface="Avenir Next Regular"/>
                <a:ea typeface="+mn-ea"/>
                <a:cs typeface="+mn-cs"/>
              </a:rPr>
              <a:t>Estimates can be easily accessed from the </a:t>
            </a:r>
            <a:r>
              <a:rPr lang="en-AU" sz="1100" i="1" kern="1200" dirty="0">
                <a:solidFill>
                  <a:schemeClr val="tx1"/>
                </a:solidFill>
                <a:effectLst/>
                <a:latin typeface="Avenir Next Regular"/>
                <a:ea typeface="+mn-ea"/>
                <a:cs typeface="+mn-cs"/>
              </a:rPr>
              <a:t>Quick</a:t>
            </a:r>
            <a:r>
              <a:rPr lang="en-AU" sz="1100" kern="1200" dirty="0">
                <a:solidFill>
                  <a:schemeClr val="tx1"/>
                </a:solidFill>
                <a:effectLst/>
                <a:latin typeface="Avenir Next Regular"/>
                <a:ea typeface="+mn-ea"/>
                <a:cs typeface="+mn-cs"/>
              </a:rPr>
              <a:t> </a:t>
            </a:r>
            <a:r>
              <a:rPr lang="en-AU" sz="1100" i="1" kern="1200" dirty="0">
                <a:solidFill>
                  <a:schemeClr val="tx1"/>
                </a:solidFill>
                <a:effectLst/>
                <a:latin typeface="Avenir Next Regular"/>
                <a:ea typeface="+mn-ea"/>
                <a:cs typeface="+mn-cs"/>
              </a:rPr>
              <a:t>Create</a:t>
            </a:r>
            <a:r>
              <a:rPr lang="en-AU" sz="1100" kern="1200" dirty="0">
                <a:solidFill>
                  <a:schemeClr val="tx1"/>
                </a:solidFill>
                <a:effectLst/>
                <a:latin typeface="Avenir Next Regular"/>
                <a:ea typeface="+mn-ea"/>
                <a:cs typeface="+mn-cs"/>
              </a:rPr>
              <a:t> menu. To create an estimate: </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Go to the </a:t>
            </a:r>
            <a:r>
              <a:rPr lang="en-CA"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Quick Create (</a:t>
            </a:r>
            <a:r>
              <a:rPr lang="en-AU" sz="1100" b="0" kern="1200" dirty="0">
                <a:solidFill>
                  <a:schemeClr val="tx1"/>
                </a:solidFill>
                <a:effectLst/>
                <a:latin typeface="Avenir Next Regular"/>
                <a:ea typeface="+mn-ea"/>
                <a:cs typeface="+mn-cs"/>
              </a:rPr>
              <a:t>the</a:t>
            </a:r>
            <a:r>
              <a:rPr lang="en-AU" sz="1100" b="1" kern="1200" baseline="0" dirty="0">
                <a:solidFill>
                  <a:schemeClr val="tx1"/>
                </a:solidFill>
                <a:effectLst/>
                <a:latin typeface="Avenir Next Regular"/>
                <a:ea typeface="+mn-ea"/>
                <a:cs typeface="+mn-cs"/>
              </a:rPr>
              <a:t> plus sign)</a:t>
            </a:r>
            <a:r>
              <a:rPr lang="en-AU" sz="1100" kern="1200" dirty="0">
                <a:solidFill>
                  <a:schemeClr val="tx1"/>
                </a:solidFill>
                <a:effectLst/>
                <a:latin typeface="Avenir Next Regular"/>
                <a:ea typeface="+mn-ea"/>
                <a:cs typeface="+mn-cs"/>
              </a:rPr>
              <a:t>. Under </a:t>
            </a:r>
            <a:r>
              <a:rPr lang="en-AU" sz="1100" i="1" kern="1200" dirty="0">
                <a:solidFill>
                  <a:schemeClr val="tx1"/>
                </a:solidFill>
                <a:effectLst/>
                <a:latin typeface="Avenir Next Regular"/>
                <a:ea typeface="+mn-ea"/>
                <a:cs typeface="+mn-cs"/>
              </a:rPr>
              <a:t>Customers</a:t>
            </a:r>
            <a:r>
              <a:rPr lang="en-AU" sz="1100" kern="1200" dirty="0">
                <a:solidFill>
                  <a:schemeClr val="tx1"/>
                </a:solidFill>
                <a:effectLst/>
                <a:latin typeface="Avenir Next Regular"/>
                <a:ea typeface="+mn-ea"/>
                <a:cs typeface="+mn-cs"/>
              </a:rPr>
              <a:t>, select </a:t>
            </a:r>
            <a:r>
              <a:rPr lang="en-AU" sz="1100" b="1" kern="1200" dirty="0">
                <a:solidFill>
                  <a:schemeClr val="tx1"/>
                </a:solidFill>
                <a:effectLst/>
                <a:latin typeface="Avenir Next Regular"/>
                <a:ea typeface="+mn-ea"/>
                <a:cs typeface="+mn-cs"/>
              </a:rPr>
              <a:t>Estimate</a:t>
            </a:r>
            <a:r>
              <a:rPr lang="en-AU" sz="1100" kern="1200" dirty="0">
                <a:solidFill>
                  <a:schemeClr val="tx1"/>
                </a:solidFill>
                <a:effectLst/>
                <a:latin typeface="Avenir Next Regular"/>
                <a:ea typeface="+mn-ea"/>
                <a:cs typeface="+mn-cs"/>
              </a:rPr>
              <a:t>.</a:t>
            </a: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30</a:t>
            </a:fld>
            <a:endParaRPr lang="en-US" dirty="0"/>
          </a:p>
        </p:txBody>
      </p:sp>
    </p:spTree>
    <p:extLst>
      <p:ext uri="{BB962C8B-B14F-4D97-AF65-F5344CB8AC3E}">
        <p14:creationId xmlns:p14="http://schemas.microsoft.com/office/powerpoint/2010/main" val="136148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9" name="Shape 629"/>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r>
              <a:rPr lang="en-US" sz="1200" b="0" i="0" u="none" strike="noStrike" cap="none">
                <a:latin typeface="Calibri"/>
                <a:ea typeface="Calibri"/>
                <a:cs typeface="Calibri"/>
                <a:sym typeface="Calibri"/>
              </a:rPr>
              <a:t>Be sure to mention the 4 different unique trainings:</a:t>
            </a:r>
          </a:p>
          <a:p>
            <a:pPr marL="120315" marR="0" lvl="0" indent="-120315" algn="l" rtl="0">
              <a:lnSpc>
                <a:spcPct val="100000"/>
              </a:lnSpc>
              <a:spcBef>
                <a:spcPts val="0"/>
              </a:spcBef>
              <a:buSzPct val="100000"/>
              <a:buFont typeface="Calibri"/>
              <a:buChar char="-"/>
            </a:pPr>
            <a:r>
              <a:rPr lang="en-US" sz="1200" b="0" i="0" u="none" strike="noStrike" cap="none">
                <a:latin typeface="Calibri"/>
                <a:ea typeface="Calibri"/>
                <a:cs typeface="Calibri"/>
                <a:sym typeface="Calibri"/>
              </a:rPr>
              <a:t>Firm of the Future (today)</a:t>
            </a:r>
          </a:p>
          <a:p>
            <a:pPr marL="120315" marR="0" lvl="0" indent="-120315" algn="l" rtl="0">
              <a:lnSpc>
                <a:spcPct val="100000"/>
              </a:lnSpc>
              <a:spcBef>
                <a:spcPts val="0"/>
              </a:spcBef>
              <a:buSzPct val="100000"/>
              <a:buFont typeface="Calibri"/>
              <a:buChar char="-"/>
            </a:pPr>
            <a:r>
              <a:rPr lang="en-US" sz="1200" b="0" i="0" u="none" strike="noStrike" cap="none">
                <a:latin typeface="Calibri"/>
                <a:ea typeface="Calibri"/>
                <a:cs typeface="Calibri"/>
                <a:sym typeface="Calibri"/>
              </a:rPr>
              <a:t>QuickBooks Online Fundamentals (for those with no experience with QBO)</a:t>
            </a:r>
          </a:p>
          <a:p>
            <a:pPr marL="120315" marR="0" lvl="0" indent="-120315" algn="l" rtl="0">
              <a:lnSpc>
                <a:spcPct val="100000"/>
              </a:lnSpc>
              <a:spcBef>
                <a:spcPts val="0"/>
              </a:spcBef>
              <a:buSzPct val="100000"/>
              <a:buFont typeface="Calibri"/>
              <a:buChar char="-"/>
            </a:pPr>
            <a:r>
              <a:rPr lang="en-US" sz="1200" b="0" i="0" u="none" strike="noStrike" cap="none">
                <a:latin typeface="Calibri"/>
                <a:ea typeface="Calibri"/>
                <a:cs typeface="Calibri"/>
                <a:sym typeface="Calibri"/>
              </a:rPr>
              <a:t>QuickBooks Online Certification</a:t>
            </a:r>
          </a:p>
          <a:p>
            <a:pPr marL="120314" marR="0" lvl="0" indent="-120314" algn="l" rtl="0">
              <a:lnSpc>
                <a:spcPct val="100000"/>
              </a:lnSpc>
              <a:spcBef>
                <a:spcPts val="0"/>
              </a:spcBef>
              <a:buSzPct val="100000"/>
              <a:buFont typeface="Calibri"/>
              <a:buChar char="-"/>
            </a:pPr>
            <a:r>
              <a:rPr lang="en-US" sz="1200" b="0" i="0" u="none" strike="noStrike" cap="none">
                <a:latin typeface="Calibri"/>
                <a:ea typeface="Calibri"/>
                <a:cs typeface="Calibri"/>
                <a:sym typeface="Calibri"/>
              </a:rPr>
              <a:t>QuickBooks Online Advanced Certification</a:t>
            </a:r>
          </a:p>
          <a:p>
            <a:pPr marR="0" lvl="0" algn="l" rtl="0">
              <a:lnSpc>
                <a:spcPct val="100000"/>
              </a:lnSpc>
              <a:spcBef>
                <a:spcPts val="0"/>
              </a:spcBef>
              <a:buNone/>
            </a:pPr>
            <a:endParaRPr>
              <a:latin typeface="Calibri"/>
              <a:ea typeface="Calibri"/>
              <a:cs typeface="Calibri"/>
              <a:sym typeface="Calibri"/>
            </a:endParaRPr>
          </a:p>
          <a:p>
            <a:pPr lvl="0" rtl="0">
              <a:spcBef>
                <a:spcPts val="0"/>
              </a:spcBef>
              <a:buClr>
                <a:srgbClr val="0B311D"/>
              </a:buClr>
              <a:buSzPct val="25000"/>
              <a:buFont typeface="Calibri"/>
              <a:buNone/>
            </a:pPr>
            <a:r>
              <a:rPr lang="en-US" b="1">
                <a:solidFill>
                  <a:srgbClr val="0B311D"/>
                </a:solidFill>
                <a:latin typeface="Calibri"/>
                <a:ea typeface="Calibri"/>
                <a:cs typeface="Calibri"/>
                <a:sym typeface="Calibri"/>
              </a:rPr>
              <a:t>Set expectations….cert training - this is review to make sure you know what you need to know for the exam; fast paced….</a:t>
            </a:r>
          </a:p>
          <a:p>
            <a:pPr marR="0" lvl="0" algn="l" rtl="0">
              <a:lnSpc>
                <a:spcPct val="100000"/>
              </a:lnSpc>
              <a:spcBef>
                <a:spcPts val="0"/>
              </a:spcBef>
              <a:buNone/>
            </a:pPr>
            <a:endParaRPr>
              <a:latin typeface="Calibri"/>
              <a:ea typeface="Calibri"/>
              <a:cs typeface="Calibri"/>
              <a:sym typeface="Calibri"/>
            </a:endParaRPr>
          </a:p>
        </p:txBody>
      </p:sp>
    </p:spTree>
    <p:extLst>
      <p:ext uri="{BB962C8B-B14F-4D97-AF65-F5344CB8AC3E}">
        <p14:creationId xmlns:p14="http://schemas.microsoft.com/office/powerpoint/2010/main" val="2524554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Sales Workflows: Filling out Estimates</a:t>
            </a:r>
          </a:p>
          <a:p>
            <a:pPr marL="0" marR="0" indent="0" algn="l" defTabSz="457791" rtl="0" eaLnBrk="1" fontAlgn="auto" latinLnBrk="0" hangingPunct="1">
              <a:lnSpc>
                <a:spcPct val="100000"/>
              </a:lnSpc>
              <a:spcBef>
                <a:spcPts val="0"/>
              </a:spcBef>
              <a:spcAft>
                <a:spcPts val="0"/>
              </a:spcAft>
              <a:buClrTx/>
              <a:buSzTx/>
              <a:buFontTx/>
              <a:buNone/>
              <a:tabLst/>
              <a:defRPr/>
            </a:pPr>
            <a:endParaRPr lang="en-CA" sz="1100" kern="1200" dirty="0">
              <a:solidFill>
                <a:schemeClr val="tx1"/>
              </a:solidFill>
              <a:effectLst/>
              <a:latin typeface="Avenir Next Regular"/>
              <a:ea typeface="+mn-ea"/>
              <a:cs typeface="+mn-cs"/>
            </a:endParaRPr>
          </a:p>
          <a:p>
            <a:r>
              <a:rPr lang="en-AU" sz="1100" kern="1200" dirty="0">
                <a:solidFill>
                  <a:schemeClr val="tx1"/>
                </a:solidFill>
                <a:effectLst/>
                <a:latin typeface="Avenir Next Regular"/>
                <a:ea typeface="+mn-ea"/>
                <a:cs typeface="+mn-cs"/>
              </a:rPr>
              <a:t>Estimates can be easily accessed from the </a:t>
            </a:r>
            <a:r>
              <a:rPr lang="en-AU" sz="1100" i="1" kern="1200" dirty="0">
                <a:solidFill>
                  <a:schemeClr val="tx1"/>
                </a:solidFill>
                <a:effectLst/>
                <a:latin typeface="Avenir Next Regular"/>
                <a:ea typeface="+mn-ea"/>
                <a:cs typeface="+mn-cs"/>
              </a:rPr>
              <a:t>Quick</a:t>
            </a:r>
            <a:r>
              <a:rPr lang="en-AU" sz="1100" kern="1200" dirty="0">
                <a:solidFill>
                  <a:schemeClr val="tx1"/>
                </a:solidFill>
                <a:effectLst/>
                <a:latin typeface="Avenir Next Regular"/>
                <a:ea typeface="+mn-ea"/>
                <a:cs typeface="+mn-cs"/>
              </a:rPr>
              <a:t> </a:t>
            </a:r>
            <a:r>
              <a:rPr lang="en-AU" sz="1100" i="1" kern="1200" dirty="0">
                <a:solidFill>
                  <a:schemeClr val="tx1"/>
                </a:solidFill>
                <a:effectLst/>
                <a:latin typeface="Avenir Next Regular"/>
                <a:ea typeface="+mn-ea"/>
                <a:cs typeface="+mn-cs"/>
              </a:rPr>
              <a:t>Create</a:t>
            </a:r>
            <a:r>
              <a:rPr lang="en-AU" sz="1100" kern="1200" dirty="0">
                <a:solidFill>
                  <a:schemeClr val="tx1"/>
                </a:solidFill>
                <a:effectLst/>
                <a:latin typeface="Avenir Next Regular"/>
                <a:ea typeface="+mn-ea"/>
                <a:cs typeface="+mn-cs"/>
              </a:rPr>
              <a:t> menu. To create an estimate: </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Go to the </a:t>
            </a:r>
            <a:r>
              <a:rPr lang="en-CA"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Quick Create (</a:t>
            </a:r>
            <a:r>
              <a:rPr lang="en-AU" sz="1100" b="0" kern="1200" dirty="0">
                <a:solidFill>
                  <a:schemeClr val="tx1"/>
                </a:solidFill>
                <a:effectLst/>
                <a:latin typeface="Avenir Next Regular"/>
                <a:ea typeface="+mn-ea"/>
                <a:cs typeface="+mn-cs"/>
              </a:rPr>
              <a:t>the</a:t>
            </a:r>
            <a:r>
              <a:rPr lang="en-AU" sz="1100" b="1" kern="1200" baseline="0" dirty="0">
                <a:solidFill>
                  <a:schemeClr val="tx1"/>
                </a:solidFill>
                <a:effectLst/>
                <a:latin typeface="Avenir Next Regular"/>
                <a:ea typeface="+mn-ea"/>
                <a:cs typeface="+mn-cs"/>
              </a:rPr>
              <a:t> plus sign)</a:t>
            </a:r>
            <a:r>
              <a:rPr lang="en-AU" sz="1100" b="0" kern="1200" baseline="0" dirty="0">
                <a:solidFill>
                  <a:schemeClr val="tx1"/>
                </a:solidFill>
                <a:effectLst/>
                <a:latin typeface="Avenir Next Regular"/>
                <a:ea typeface="+mn-ea"/>
                <a:cs typeface="+mn-cs"/>
              </a:rPr>
              <a:t> </a:t>
            </a:r>
            <a:r>
              <a:rPr lang="en-AU" sz="1100" kern="1200" dirty="0">
                <a:solidFill>
                  <a:schemeClr val="tx1"/>
                </a:solidFill>
                <a:effectLst/>
                <a:latin typeface="Avenir Next Regular"/>
                <a:ea typeface="+mn-ea"/>
                <a:cs typeface="+mn-cs"/>
              </a:rPr>
              <a:t>at the top of the QuickBooks Online screen. Under </a:t>
            </a:r>
            <a:r>
              <a:rPr lang="en-AU" sz="1100" i="1" kern="1200" dirty="0">
                <a:solidFill>
                  <a:schemeClr val="tx1"/>
                </a:solidFill>
                <a:effectLst/>
                <a:latin typeface="Avenir Next Regular"/>
                <a:ea typeface="+mn-ea"/>
                <a:cs typeface="+mn-cs"/>
              </a:rPr>
              <a:t>Customers</a:t>
            </a:r>
            <a:r>
              <a:rPr lang="en-AU" sz="1100" kern="1200" dirty="0">
                <a:solidFill>
                  <a:schemeClr val="tx1"/>
                </a:solidFill>
                <a:effectLst/>
                <a:latin typeface="Avenir Next Regular"/>
                <a:ea typeface="+mn-ea"/>
                <a:cs typeface="+mn-cs"/>
              </a:rPr>
              <a:t>, select </a:t>
            </a:r>
            <a:r>
              <a:rPr lang="en-AU" sz="1100" b="1" kern="1200" dirty="0">
                <a:solidFill>
                  <a:schemeClr val="tx1"/>
                </a:solidFill>
                <a:effectLst/>
                <a:latin typeface="Avenir Next Regular"/>
                <a:ea typeface="+mn-ea"/>
                <a:cs typeface="+mn-cs"/>
              </a:rPr>
              <a:t>Estimate</a:t>
            </a:r>
            <a:r>
              <a:rPr lang="en-AU" sz="1100" kern="1200" dirty="0">
                <a:solidFill>
                  <a:schemeClr val="tx1"/>
                </a:solidFill>
                <a:effectLst/>
                <a:latin typeface="Avenir Next Regular"/>
                <a:ea typeface="+mn-ea"/>
                <a:cs typeface="+mn-cs"/>
              </a:rPr>
              <a:t>.</a:t>
            </a: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Complete the on-screen estimate, including selecting a customer, date, estimate number (if custom transaction numbers were chosen in the </a:t>
            </a:r>
            <a:r>
              <a:rPr lang="en-AU" sz="1100" i="1" kern="1200" dirty="0">
                <a:solidFill>
                  <a:schemeClr val="tx1"/>
                </a:solidFill>
                <a:effectLst/>
                <a:latin typeface="Avenir Next Regular"/>
                <a:ea typeface="+mn-ea"/>
                <a:cs typeface="+mn-cs"/>
              </a:rPr>
              <a:t>Account and Settings</a:t>
            </a:r>
            <a:r>
              <a:rPr lang="en-AU" sz="1100" kern="1200" dirty="0">
                <a:solidFill>
                  <a:schemeClr val="tx1"/>
                </a:solidFill>
                <a:effectLst/>
                <a:latin typeface="Avenir Next Regular"/>
                <a:ea typeface="+mn-ea"/>
                <a:cs typeface="+mn-cs"/>
              </a:rPr>
              <a:t>), products/services of your choosing, description, the quantity and selling price for each. Specify whether each product/service is taxable, line by line. Add more lines, if needed. In the footer, select the tax rate, if applicable.	</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Complete any other desired fields, such as the </a:t>
            </a:r>
            <a:r>
              <a:rPr lang="en-AU" sz="1100" i="1" kern="1200" dirty="0">
                <a:solidFill>
                  <a:schemeClr val="tx1"/>
                </a:solidFill>
                <a:effectLst/>
                <a:latin typeface="Avenir Next Regular"/>
                <a:ea typeface="+mn-ea"/>
                <a:cs typeface="+mn-cs"/>
              </a:rPr>
              <a:t>Discount</a:t>
            </a:r>
            <a:r>
              <a:rPr lang="en-AU" sz="1100" kern="1200" dirty="0">
                <a:solidFill>
                  <a:schemeClr val="tx1"/>
                </a:solidFill>
                <a:effectLst/>
                <a:latin typeface="Avenir Next Regular"/>
                <a:ea typeface="+mn-ea"/>
                <a:cs typeface="+mn-cs"/>
              </a:rPr>
              <a:t> or add a message to be displayed on the estimate. </a:t>
            </a: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If necessary, attach a document or any file by clicking on </a:t>
            </a:r>
            <a:r>
              <a:rPr lang="en-AU" sz="1100" b="1" kern="1200" dirty="0">
                <a:solidFill>
                  <a:schemeClr val="tx1"/>
                </a:solidFill>
                <a:effectLst/>
                <a:latin typeface="Avenir Next Regular"/>
                <a:ea typeface="+mn-ea"/>
                <a:cs typeface="+mn-cs"/>
              </a:rPr>
              <a:t>Attachments</a:t>
            </a:r>
            <a:r>
              <a:rPr lang="en-AU" sz="1100" kern="1200" dirty="0">
                <a:solidFill>
                  <a:schemeClr val="tx1"/>
                </a:solidFill>
                <a:effectLst/>
                <a:latin typeface="Avenir Next Regular"/>
                <a:ea typeface="+mn-ea"/>
                <a:cs typeface="+mn-cs"/>
              </a:rPr>
              <a:t> in the bottom left corner of the form. This can be used to store related documents for future references. Attachment file sizes can go up to 25MB each.</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Bear in mind that each estimate can have a status of </a:t>
            </a:r>
            <a:r>
              <a:rPr lang="en-AU" sz="1100" i="1" kern="1200" dirty="0">
                <a:solidFill>
                  <a:schemeClr val="tx1"/>
                </a:solidFill>
                <a:effectLst/>
                <a:latin typeface="Avenir Next Regular"/>
                <a:ea typeface="+mn-ea"/>
                <a:cs typeface="+mn-cs"/>
              </a:rPr>
              <a:t>Pending</a:t>
            </a:r>
            <a:r>
              <a:rPr lang="en-AU" sz="1100" kern="1200" dirty="0">
                <a:solidFill>
                  <a:schemeClr val="tx1"/>
                </a:solidFill>
                <a:effectLst/>
                <a:latin typeface="Avenir Next Regular"/>
                <a:ea typeface="+mn-ea"/>
                <a:cs typeface="+mn-cs"/>
              </a:rPr>
              <a:t>, </a:t>
            </a:r>
            <a:r>
              <a:rPr lang="en-AU" sz="1100" i="1" kern="1200" dirty="0">
                <a:solidFill>
                  <a:schemeClr val="tx1"/>
                </a:solidFill>
                <a:effectLst/>
                <a:latin typeface="Avenir Next Regular"/>
                <a:ea typeface="+mn-ea"/>
                <a:cs typeface="+mn-cs"/>
              </a:rPr>
              <a:t>Accepted</a:t>
            </a:r>
            <a:r>
              <a:rPr lang="en-AU" sz="1100" kern="1200" dirty="0">
                <a:solidFill>
                  <a:schemeClr val="tx1"/>
                </a:solidFill>
                <a:effectLst/>
                <a:latin typeface="Avenir Next Regular"/>
                <a:ea typeface="+mn-ea"/>
                <a:cs typeface="+mn-cs"/>
              </a:rPr>
              <a:t>, </a:t>
            </a:r>
            <a:r>
              <a:rPr lang="en-AU" sz="1100" i="1" kern="1200" dirty="0">
                <a:solidFill>
                  <a:schemeClr val="tx1"/>
                </a:solidFill>
                <a:effectLst/>
                <a:latin typeface="Avenir Next Regular"/>
                <a:ea typeface="+mn-ea"/>
                <a:cs typeface="+mn-cs"/>
              </a:rPr>
              <a:t>Closed</a:t>
            </a:r>
            <a:r>
              <a:rPr lang="en-AU" sz="1100" kern="1200" dirty="0">
                <a:solidFill>
                  <a:schemeClr val="tx1"/>
                </a:solidFill>
                <a:effectLst/>
                <a:latin typeface="Avenir Next Regular"/>
                <a:ea typeface="+mn-ea"/>
                <a:cs typeface="+mn-cs"/>
              </a:rPr>
              <a:t>, or </a:t>
            </a:r>
            <a:r>
              <a:rPr lang="en-AU" sz="1100" i="1" kern="1200" dirty="0">
                <a:solidFill>
                  <a:schemeClr val="tx1"/>
                </a:solidFill>
                <a:effectLst/>
                <a:latin typeface="Avenir Next Regular"/>
                <a:ea typeface="+mn-ea"/>
                <a:cs typeface="+mn-cs"/>
              </a:rPr>
              <a:t>Rejected</a:t>
            </a:r>
            <a:r>
              <a:rPr lang="en-AU" sz="1100" kern="1200" dirty="0">
                <a:solidFill>
                  <a:schemeClr val="tx1"/>
                </a:solidFill>
                <a:effectLst/>
                <a:latin typeface="Avenir Next Regular"/>
                <a:ea typeface="+mn-ea"/>
                <a:cs typeface="+mn-cs"/>
              </a:rPr>
              <a:t>. Also, you can check the box next to </a:t>
            </a:r>
            <a:r>
              <a:rPr lang="en-AU" sz="1100" b="1" kern="1200" dirty="0">
                <a:solidFill>
                  <a:schemeClr val="tx1"/>
                </a:solidFill>
                <a:effectLst/>
                <a:latin typeface="Avenir Next Regular"/>
                <a:ea typeface="+mn-ea"/>
                <a:cs typeface="+mn-cs"/>
              </a:rPr>
              <a:t>Send Later</a:t>
            </a:r>
            <a:r>
              <a:rPr lang="en-AU" sz="1100" kern="1200" dirty="0">
                <a:solidFill>
                  <a:schemeClr val="tx1"/>
                </a:solidFill>
                <a:effectLst/>
                <a:latin typeface="Avenir Next Regular"/>
                <a:ea typeface="+mn-ea"/>
                <a:cs typeface="+mn-cs"/>
              </a:rPr>
              <a:t> in order to put this estimate in an email queue.	</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Select </a:t>
            </a:r>
            <a:r>
              <a:rPr lang="en-AU" sz="1100" b="1" kern="1200" dirty="0">
                <a:solidFill>
                  <a:schemeClr val="tx1"/>
                </a:solidFill>
                <a:effectLst/>
                <a:latin typeface="Avenir Next Regular"/>
                <a:ea typeface="+mn-ea"/>
                <a:cs typeface="+mn-cs"/>
              </a:rPr>
              <a:t>Save and Send</a:t>
            </a:r>
            <a:r>
              <a:rPr lang="en-AU" sz="1100" kern="1200" dirty="0">
                <a:solidFill>
                  <a:schemeClr val="tx1"/>
                </a:solidFill>
                <a:effectLst/>
                <a:latin typeface="Avenir Next Regular"/>
                <a:ea typeface="+mn-ea"/>
                <a:cs typeface="+mn-cs"/>
              </a:rPr>
              <a:t> to email your customer the estimate. Click </a:t>
            </a:r>
            <a:r>
              <a:rPr lang="en-AU" sz="1100" b="1" kern="1200" dirty="0">
                <a:solidFill>
                  <a:schemeClr val="tx1"/>
                </a:solidFill>
                <a:effectLst/>
                <a:latin typeface="Avenir Next Regular"/>
                <a:ea typeface="+mn-ea"/>
                <a:cs typeface="+mn-cs"/>
              </a:rPr>
              <a:t>Save and Close</a:t>
            </a:r>
            <a:r>
              <a:rPr lang="en-AU" sz="1100" kern="1200" dirty="0">
                <a:solidFill>
                  <a:schemeClr val="tx1"/>
                </a:solidFill>
                <a:effectLst/>
                <a:latin typeface="Avenir Next Regular"/>
                <a:ea typeface="+mn-ea"/>
                <a:cs typeface="+mn-cs"/>
              </a:rPr>
              <a:t> to save the estimate and return to the homepage, or select </a:t>
            </a:r>
            <a:r>
              <a:rPr lang="en-AU" sz="1100" b="1" kern="1200" dirty="0">
                <a:solidFill>
                  <a:schemeClr val="tx1"/>
                </a:solidFill>
                <a:effectLst/>
                <a:latin typeface="Avenir Next Regular"/>
                <a:ea typeface="+mn-ea"/>
                <a:cs typeface="+mn-cs"/>
              </a:rPr>
              <a:t>Save and New</a:t>
            </a:r>
            <a:r>
              <a:rPr lang="en-AU" sz="1100" kern="1200" dirty="0">
                <a:solidFill>
                  <a:schemeClr val="tx1"/>
                </a:solidFill>
                <a:effectLst/>
                <a:latin typeface="Avenir Next Regular"/>
                <a:ea typeface="+mn-ea"/>
                <a:cs typeface="+mn-cs"/>
              </a:rPr>
              <a:t> to save the estimate and start to create a new one.</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endParaRPr lang="en-AU"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31</a:t>
            </a:fld>
            <a:endParaRPr lang="en-US" dirty="0"/>
          </a:p>
        </p:txBody>
      </p:sp>
    </p:spTree>
    <p:extLst>
      <p:ext uri="{BB962C8B-B14F-4D97-AF65-F5344CB8AC3E}">
        <p14:creationId xmlns:p14="http://schemas.microsoft.com/office/powerpoint/2010/main" val="2424678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Sales Workflows: Turning Estimates into Invoices</a:t>
            </a:r>
          </a:p>
          <a:p>
            <a:pPr marL="0" marR="0" indent="0" algn="l" defTabSz="457791" rtl="0" eaLnBrk="1" fontAlgn="auto" latinLnBrk="0" hangingPunct="1">
              <a:lnSpc>
                <a:spcPct val="100000"/>
              </a:lnSpc>
              <a:spcBef>
                <a:spcPts val="0"/>
              </a:spcBef>
              <a:spcAft>
                <a:spcPts val="0"/>
              </a:spcAft>
              <a:buClrTx/>
              <a:buSzTx/>
              <a:buFontTx/>
              <a:buNone/>
              <a:tabLst/>
              <a:defRPr/>
            </a:pPr>
            <a:endParaRPr lang="en-CA" sz="1100" kern="1200" dirty="0">
              <a:solidFill>
                <a:schemeClr val="tx1"/>
              </a:solidFill>
              <a:effectLst/>
              <a:latin typeface="Avenir Next Regular"/>
              <a:ea typeface="+mn-ea"/>
              <a:cs typeface="+mn-cs"/>
            </a:endParaRPr>
          </a:p>
          <a:p>
            <a:r>
              <a:rPr lang="en-AU" sz="1100" kern="1200" dirty="0">
                <a:solidFill>
                  <a:schemeClr val="tx1"/>
                </a:solidFill>
                <a:effectLst/>
                <a:latin typeface="Avenir Next Regular"/>
                <a:ea typeface="+mn-ea"/>
                <a:cs typeface="+mn-cs"/>
              </a:rPr>
              <a:t>Once the customer agrees to an estimate, it can be copied to an invoice. </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The easiest way of finding Estimates is by selecting </a:t>
            </a:r>
            <a:r>
              <a:rPr lang="en-AU" sz="1100" b="1" kern="1200" dirty="0">
                <a:solidFill>
                  <a:schemeClr val="tx1"/>
                </a:solidFill>
                <a:effectLst/>
                <a:latin typeface="Avenir Next Regular"/>
                <a:ea typeface="+mn-ea"/>
                <a:cs typeface="+mn-cs"/>
              </a:rPr>
              <a:t>Customers</a:t>
            </a:r>
            <a:r>
              <a:rPr lang="en-AU" sz="1100" kern="1200" dirty="0">
                <a:solidFill>
                  <a:schemeClr val="tx1"/>
                </a:solidFill>
                <a:effectLst/>
                <a:latin typeface="Avenir Next Regular"/>
                <a:ea typeface="+mn-ea"/>
                <a:cs typeface="+mn-cs"/>
              </a:rPr>
              <a:t> from the left-hand navigation bar.</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In the </a:t>
            </a:r>
            <a:r>
              <a:rPr lang="en-AU" sz="1100" i="1" kern="1200" dirty="0">
                <a:solidFill>
                  <a:schemeClr val="tx1"/>
                </a:solidFill>
                <a:effectLst/>
                <a:latin typeface="Avenir Next Regular"/>
                <a:ea typeface="+mn-ea"/>
                <a:cs typeface="+mn-cs"/>
              </a:rPr>
              <a:t>Customer Center</a:t>
            </a:r>
            <a:r>
              <a:rPr lang="en-AU" sz="1100" kern="1200" dirty="0">
                <a:solidFill>
                  <a:schemeClr val="tx1"/>
                </a:solidFill>
                <a:effectLst/>
                <a:latin typeface="Avenir Next Regular"/>
                <a:ea typeface="+mn-ea"/>
                <a:cs typeface="+mn-cs"/>
              </a:rPr>
              <a:t>, click on the </a:t>
            </a:r>
            <a:r>
              <a:rPr lang="en-AU" sz="1100" b="1" kern="1200" dirty="0">
                <a:solidFill>
                  <a:schemeClr val="tx1"/>
                </a:solidFill>
                <a:effectLst/>
                <a:latin typeface="Avenir Next Regular"/>
                <a:ea typeface="+mn-ea"/>
                <a:cs typeface="+mn-cs"/>
              </a:rPr>
              <a:t>Estimates</a:t>
            </a:r>
            <a:r>
              <a:rPr lang="en-AU" sz="1100" kern="1200" dirty="0">
                <a:solidFill>
                  <a:schemeClr val="tx1"/>
                </a:solidFill>
                <a:effectLst/>
                <a:latin typeface="Avenir Next Regular"/>
                <a:ea typeface="+mn-ea"/>
                <a:cs typeface="+mn-cs"/>
              </a:rPr>
              <a:t> box in the </a:t>
            </a:r>
            <a:r>
              <a:rPr lang="en-AU" sz="1100" i="1" kern="1200" dirty="0">
                <a:solidFill>
                  <a:schemeClr val="tx1"/>
                </a:solidFill>
                <a:effectLst/>
                <a:latin typeface="Avenir Next Regular"/>
                <a:ea typeface="+mn-ea"/>
                <a:cs typeface="+mn-cs"/>
              </a:rPr>
              <a:t>Money Bar</a:t>
            </a:r>
            <a:r>
              <a:rPr lang="en-AU" sz="1100" kern="1200" dirty="0">
                <a:solidFill>
                  <a:schemeClr val="tx1"/>
                </a:solidFill>
                <a:effectLst/>
                <a:latin typeface="Avenir Next Regular"/>
                <a:ea typeface="+mn-ea"/>
                <a:cs typeface="+mn-cs"/>
              </a:rPr>
              <a:t>. Locate the customer for whom you wish to update the estimate. Select the </a:t>
            </a:r>
            <a:r>
              <a:rPr lang="en-AU" sz="1100" b="1" kern="1200" dirty="0">
                <a:solidFill>
                  <a:schemeClr val="tx1"/>
                </a:solidFill>
                <a:effectLst/>
                <a:latin typeface="Avenir Next Regular"/>
                <a:ea typeface="+mn-ea"/>
                <a:cs typeface="+mn-cs"/>
              </a:rPr>
              <a:t>Open estimates</a:t>
            </a:r>
            <a:r>
              <a:rPr lang="en-AU" sz="1100" kern="1200" dirty="0">
                <a:solidFill>
                  <a:schemeClr val="tx1"/>
                </a:solidFill>
                <a:effectLst/>
                <a:latin typeface="Avenir Next Regular"/>
                <a:ea typeface="+mn-ea"/>
                <a:cs typeface="+mn-cs"/>
              </a:rPr>
              <a:t> link for that customer. </a:t>
            </a: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32</a:t>
            </a:fld>
            <a:endParaRPr lang="en-US" dirty="0"/>
          </a:p>
        </p:txBody>
      </p:sp>
    </p:spTree>
    <p:extLst>
      <p:ext uri="{BB962C8B-B14F-4D97-AF65-F5344CB8AC3E}">
        <p14:creationId xmlns:p14="http://schemas.microsoft.com/office/powerpoint/2010/main" val="1474047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Sales Workflows:  The Resulting</a:t>
            </a:r>
            <a:r>
              <a:rPr lang="en-US" b="1" baseline="0" dirty="0"/>
              <a:t> Invoice from an Estimate</a:t>
            </a:r>
          </a:p>
          <a:p>
            <a:pPr marL="0" marR="0" indent="0" algn="l" defTabSz="457791" rtl="0" eaLnBrk="1" fontAlgn="auto" latinLnBrk="0" hangingPunct="1">
              <a:lnSpc>
                <a:spcPct val="100000"/>
              </a:lnSpc>
              <a:spcBef>
                <a:spcPts val="0"/>
              </a:spcBef>
              <a:spcAft>
                <a:spcPts val="0"/>
              </a:spcAft>
              <a:buClrTx/>
              <a:buSzTx/>
              <a:buFontTx/>
              <a:buNone/>
              <a:tabLst/>
              <a:defRPr/>
            </a:pPr>
            <a:endParaRPr lang="en-CA" b="1" baseline="0" dirty="0"/>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To create a new invoice from the pending estimate</a:t>
            </a:r>
            <a:r>
              <a:rPr lang="en-AU" sz="1100" kern="1200" baseline="0" dirty="0">
                <a:solidFill>
                  <a:schemeClr val="tx1"/>
                </a:solidFill>
                <a:effectLst/>
                <a:latin typeface="Avenir Next Regular"/>
                <a:ea typeface="+mn-ea"/>
                <a:cs typeface="+mn-cs"/>
              </a:rPr>
              <a:t> in question, click on </a:t>
            </a:r>
            <a:r>
              <a:rPr lang="en-AU" sz="1100" b="1" kern="1200" baseline="0" dirty="0">
                <a:solidFill>
                  <a:schemeClr val="tx1"/>
                </a:solidFill>
                <a:effectLst/>
                <a:latin typeface="Avenir Next Regular"/>
                <a:ea typeface="+mn-ea"/>
                <a:cs typeface="+mn-cs"/>
              </a:rPr>
              <a:t>Start Invoice </a:t>
            </a:r>
            <a:r>
              <a:rPr lang="en-AU" sz="1100" kern="1200" baseline="0" dirty="0">
                <a:solidFill>
                  <a:schemeClr val="tx1"/>
                </a:solidFill>
                <a:effectLst/>
                <a:latin typeface="Avenir Next Regular"/>
                <a:ea typeface="+mn-ea"/>
                <a:cs typeface="+mn-cs"/>
              </a:rPr>
              <a:t>under the </a:t>
            </a:r>
            <a:r>
              <a:rPr lang="en-AU" sz="1100" i="1" kern="1200" baseline="0" dirty="0">
                <a:solidFill>
                  <a:schemeClr val="tx1"/>
                </a:solidFill>
                <a:effectLst/>
                <a:latin typeface="Avenir Next Regular"/>
                <a:ea typeface="+mn-ea"/>
                <a:cs typeface="+mn-cs"/>
              </a:rPr>
              <a:t>Action</a:t>
            </a:r>
            <a:r>
              <a:rPr lang="en-AU" sz="1100" kern="1200" baseline="0" dirty="0">
                <a:solidFill>
                  <a:schemeClr val="tx1"/>
                </a:solidFill>
                <a:effectLst/>
                <a:latin typeface="Avenir Next Regular"/>
                <a:ea typeface="+mn-ea"/>
                <a:cs typeface="+mn-cs"/>
              </a:rPr>
              <a:t> column for that estimate.</a:t>
            </a:r>
            <a:endParaRPr lang="en-AU"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(NOTE: In</a:t>
            </a:r>
            <a:r>
              <a:rPr lang="en-AU" sz="1100" kern="1200" baseline="0" dirty="0">
                <a:solidFill>
                  <a:schemeClr val="tx1"/>
                </a:solidFill>
                <a:effectLst/>
                <a:latin typeface="Avenir Next Regular"/>
                <a:ea typeface="+mn-ea"/>
                <a:cs typeface="+mn-cs"/>
              </a:rPr>
              <a:t> the drop-down next to </a:t>
            </a:r>
            <a:r>
              <a:rPr lang="en-AU" sz="1100" i="1" kern="1200" baseline="0" dirty="0">
                <a:solidFill>
                  <a:schemeClr val="tx1"/>
                </a:solidFill>
                <a:effectLst/>
                <a:latin typeface="Avenir Next Regular"/>
                <a:ea typeface="+mn-ea"/>
                <a:cs typeface="+mn-cs"/>
              </a:rPr>
              <a:t>Start Invoice </a:t>
            </a:r>
            <a:r>
              <a:rPr lang="en-AU" sz="1100" kern="1200" baseline="0" dirty="0">
                <a:solidFill>
                  <a:schemeClr val="tx1"/>
                </a:solidFill>
                <a:effectLst/>
                <a:latin typeface="Avenir Next Regular"/>
                <a:ea typeface="+mn-ea"/>
                <a:cs typeface="+mn-cs"/>
              </a:rPr>
              <a:t>in the </a:t>
            </a:r>
            <a:r>
              <a:rPr lang="en-AU" sz="1100" i="1" kern="1200" baseline="0" dirty="0">
                <a:solidFill>
                  <a:schemeClr val="tx1"/>
                </a:solidFill>
                <a:effectLst/>
                <a:latin typeface="Avenir Next Regular"/>
                <a:ea typeface="+mn-ea"/>
                <a:cs typeface="+mn-cs"/>
              </a:rPr>
              <a:t>Action</a:t>
            </a:r>
            <a:r>
              <a:rPr lang="en-AU" sz="1100" kern="1200" baseline="0" dirty="0">
                <a:solidFill>
                  <a:schemeClr val="tx1"/>
                </a:solidFill>
                <a:effectLst/>
                <a:latin typeface="Avenir Next Regular"/>
                <a:ea typeface="+mn-ea"/>
                <a:cs typeface="+mn-cs"/>
              </a:rPr>
              <a:t> column, y</a:t>
            </a:r>
            <a:r>
              <a:rPr lang="en-AU" sz="1100" kern="1200" dirty="0">
                <a:solidFill>
                  <a:schemeClr val="tx1"/>
                </a:solidFill>
                <a:effectLst/>
                <a:latin typeface="Avenir Next Regular"/>
                <a:ea typeface="+mn-ea"/>
                <a:cs typeface="+mn-cs"/>
              </a:rPr>
              <a:t>ou can also edit the estimate and update its </a:t>
            </a:r>
            <a:r>
              <a:rPr lang="en-AU" sz="1100" b="1" kern="1200" dirty="0">
                <a:solidFill>
                  <a:schemeClr val="tx1"/>
                </a:solidFill>
                <a:effectLst/>
                <a:latin typeface="Avenir Next Regular"/>
                <a:ea typeface="+mn-ea"/>
                <a:cs typeface="+mn-cs"/>
              </a:rPr>
              <a:t>Status</a:t>
            </a:r>
            <a:r>
              <a:rPr lang="en-AU" sz="1100" kern="1200" dirty="0">
                <a:solidFill>
                  <a:schemeClr val="tx1"/>
                </a:solidFill>
                <a:effectLst/>
                <a:latin typeface="Avenir Next Regular"/>
                <a:ea typeface="+mn-ea"/>
                <a:cs typeface="+mn-cs"/>
              </a:rPr>
              <a:t> (such as from </a:t>
            </a:r>
            <a:r>
              <a:rPr lang="en-AU" sz="1100" i="1" kern="1200" dirty="0">
                <a:solidFill>
                  <a:schemeClr val="tx1"/>
                </a:solidFill>
                <a:effectLst/>
                <a:latin typeface="Avenir Next Regular"/>
                <a:ea typeface="+mn-ea"/>
                <a:cs typeface="+mn-cs"/>
              </a:rPr>
              <a:t>Pending</a:t>
            </a:r>
            <a:r>
              <a:rPr lang="en-AU" sz="1100" kern="1200" dirty="0">
                <a:solidFill>
                  <a:schemeClr val="tx1"/>
                </a:solidFill>
                <a:effectLst/>
                <a:latin typeface="Avenir Next Regular"/>
                <a:ea typeface="+mn-ea"/>
                <a:cs typeface="+mn-cs"/>
              </a:rPr>
              <a:t> to </a:t>
            </a:r>
            <a:r>
              <a:rPr lang="en-AU" sz="1100" i="1" kern="1200" dirty="0">
                <a:solidFill>
                  <a:schemeClr val="tx1"/>
                </a:solidFill>
                <a:effectLst/>
                <a:latin typeface="Avenir Next Regular"/>
                <a:ea typeface="+mn-ea"/>
                <a:cs typeface="+mn-cs"/>
              </a:rPr>
              <a:t>Accepted</a:t>
            </a:r>
            <a:r>
              <a:rPr lang="en-AU" sz="1100" kern="1200" dirty="0">
                <a:solidFill>
                  <a:schemeClr val="tx1"/>
                </a:solidFill>
                <a:effectLst/>
                <a:latin typeface="Avenir Next Regular"/>
                <a:ea typeface="+mn-ea"/>
                <a:cs typeface="+mn-cs"/>
              </a:rPr>
              <a:t>), and then convert it to an invoice.</a:t>
            </a: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1" dirty="0"/>
          </a:p>
        </p:txBody>
      </p:sp>
      <p:sp>
        <p:nvSpPr>
          <p:cNvPr id="4" name="Slide Number Placeholder 3"/>
          <p:cNvSpPr>
            <a:spLocks noGrp="1"/>
          </p:cNvSpPr>
          <p:nvPr>
            <p:ph type="sldNum" sz="quarter" idx="10"/>
          </p:nvPr>
        </p:nvSpPr>
        <p:spPr/>
        <p:txBody>
          <a:bodyPr/>
          <a:lstStyle/>
          <a:p>
            <a:fld id="{3624DC8D-BEC2-D34A-81E1-6AC3BD4AB132}" type="slidenum">
              <a:rPr lang="en-US" smtClean="0"/>
              <a:t>33</a:t>
            </a:fld>
            <a:endParaRPr lang="en-US" dirty="0"/>
          </a:p>
        </p:txBody>
      </p:sp>
    </p:spTree>
    <p:extLst>
      <p:ext uri="{BB962C8B-B14F-4D97-AF65-F5344CB8AC3E}">
        <p14:creationId xmlns:p14="http://schemas.microsoft.com/office/powerpoint/2010/main" val="2343401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Sales Workflows:  The Resulting</a:t>
            </a:r>
            <a:r>
              <a:rPr lang="en-US" b="1" baseline="0" dirty="0"/>
              <a:t> Invoice from an Estimate</a:t>
            </a:r>
          </a:p>
          <a:p>
            <a:pPr marL="0" marR="0" indent="0" algn="l" defTabSz="457791" rtl="0" eaLnBrk="1" fontAlgn="auto" latinLnBrk="0" hangingPunct="1">
              <a:lnSpc>
                <a:spcPct val="100000"/>
              </a:lnSpc>
              <a:spcBef>
                <a:spcPts val="0"/>
              </a:spcBef>
              <a:spcAft>
                <a:spcPts val="0"/>
              </a:spcAft>
              <a:buClrTx/>
              <a:buSzTx/>
              <a:buFontTx/>
              <a:buNone/>
              <a:tabLst/>
              <a:defRPr/>
            </a:pPr>
            <a:endParaRPr lang="en-CA" b="1" baseline="0" dirty="0"/>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b="0" i="0" u="none" strike="noStrike" kern="1200" cap="none" dirty="0">
                <a:solidFill>
                  <a:schemeClr val="tx1"/>
                </a:solidFill>
                <a:effectLst/>
                <a:latin typeface="Avenir Next Regular"/>
                <a:ea typeface="Arial"/>
                <a:cs typeface="Arial"/>
                <a:sym typeface="Arial"/>
              </a:rPr>
              <a:t>A new invoice populated with the details from the estimate is created for you. Make any changes such as adding a message or discount or to attach a document. Select </a:t>
            </a:r>
            <a:r>
              <a:rPr lang="en-AU" sz="1100" b="1" i="0" u="none" strike="noStrike" kern="1200" cap="none" dirty="0">
                <a:solidFill>
                  <a:schemeClr val="tx1"/>
                </a:solidFill>
                <a:effectLst/>
                <a:latin typeface="Avenir Next Regular"/>
                <a:ea typeface="Arial"/>
                <a:cs typeface="Arial"/>
                <a:sym typeface="Arial"/>
              </a:rPr>
              <a:t>Save and Send</a:t>
            </a:r>
            <a:r>
              <a:rPr lang="en-AU" sz="1100" b="0" i="0" u="none" strike="noStrike" kern="1200" cap="none" dirty="0">
                <a:solidFill>
                  <a:schemeClr val="tx1"/>
                </a:solidFill>
                <a:effectLst/>
                <a:latin typeface="Avenir Next Regular"/>
                <a:ea typeface="Arial"/>
                <a:cs typeface="Arial"/>
                <a:sym typeface="Arial"/>
              </a:rPr>
              <a:t>, </a:t>
            </a:r>
            <a:r>
              <a:rPr lang="en-AU" sz="1100" b="1" i="0" u="none" strike="noStrike" kern="1200" cap="none" dirty="0">
                <a:solidFill>
                  <a:schemeClr val="tx1"/>
                </a:solidFill>
                <a:effectLst/>
                <a:latin typeface="Avenir Next Regular"/>
                <a:ea typeface="Arial"/>
                <a:cs typeface="Arial"/>
                <a:sym typeface="Arial"/>
              </a:rPr>
              <a:t>Save and New</a:t>
            </a:r>
            <a:r>
              <a:rPr lang="en-AU" sz="1100" b="0" i="0" u="none" strike="noStrike" kern="1200" cap="none" dirty="0">
                <a:solidFill>
                  <a:schemeClr val="tx1"/>
                </a:solidFill>
                <a:effectLst/>
                <a:latin typeface="Avenir Next Regular"/>
                <a:ea typeface="Arial"/>
                <a:cs typeface="Arial"/>
                <a:sym typeface="Arial"/>
              </a:rPr>
              <a:t>, or </a:t>
            </a:r>
            <a:r>
              <a:rPr lang="en-AU" sz="1100" b="1" i="0" u="none" strike="noStrike" kern="1200" cap="none" dirty="0">
                <a:solidFill>
                  <a:schemeClr val="tx1"/>
                </a:solidFill>
                <a:effectLst/>
                <a:latin typeface="Avenir Next Regular"/>
                <a:ea typeface="Arial"/>
                <a:cs typeface="Arial"/>
                <a:sym typeface="Arial"/>
              </a:rPr>
              <a:t>Save and Close</a:t>
            </a:r>
            <a:r>
              <a:rPr lang="en-AU" sz="1100" b="0" i="0" u="none" strike="noStrike" kern="1200" cap="none" dirty="0">
                <a:solidFill>
                  <a:schemeClr val="tx1"/>
                </a:solidFill>
                <a:effectLst/>
                <a:latin typeface="Avenir Next Regular"/>
                <a:ea typeface="Arial"/>
                <a:cs typeface="Arial"/>
                <a:sym typeface="Arial"/>
              </a:rPr>
              <a:t>. </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1" dirty="0"/>
          </a:p>
        </p:txBody>
      </p:sp>
      <p:sp>
        <p:nvSpPr>
          <p:cNvPr id="4" name="Slide Number Placeholder 3"/>
          <p:cNvSpPr>
            <a:spLocks noGrp="1"/>
          </p:cNvSpPr>
          <p:nvPr>
            <p:ph type="sldNum" sz="quarter" idx="10"/>
          </p:nvPr>
        </p:nvSpPr>
        <p:spPr/>
        <p:txBody>
          <a:bodyPr/>
          <a:lstStyle/>
          <a:p>
            <a:fld id="{3624DC8D-BEC2-D34A-81E1-6AC3BD4AB132}" type="slidenum">
              <a:rPr lang="en-US" smtClean="0"/>
              <a:t>34</a:t>
            </a:fld>
            <a:endParaRPr lang="en-US" dirty="0"/>
          </a:p>
        </p:txBody>
      </p:sp>
    </p:spTree>
    <p:extLst>
      <p:ext uri="{BB962C8B-B14F-4D97-AF65-F5344CB8AC3E}">
        <p14:creationId xmlns:p14="http://schemas.microsoft.com/office/powerpoint/2010/main" val="3078967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Sales Workflows:  Creating Invoices (</a:t>
            </a:r>
            <a:r>
              <a:rPr lang="en-US" b="1" i="1" dirty="0"/>
              <a:t>Not</a:t>
            </a:r>
            <a:r>
              <a:rPr lang="en-US" b="1" dirty="0"/>
              <a:t> from Estimates)</a:t>
            </a:r>
            <a:endParaRPr lang="en-US" b="1" baseline="0" dirty="0"/>
          </a:p>
          <a:p>
            <a:pPr marL="0" marR="0" indent="0" algn="l" defTabSz="457791" rtl="0" eaLnBrk="1" fontAlgn="auto" latinLnBrk="0" hangingPunct="1">
              <a:lnSpc>
                <a:spcPct val="100000"/>
              </a:lnSpc>
              <a:spcBef>
                <a:spcPts val="0"/>
              </a:spcBef>
              <a:spcAft>
                <a:spcPts val="0"/>
              </a:spcAft>
              <a:buClrTx/>
              <a:buSzTx/>
              <a:buFontTx/>
              <a:buNone/>
              <a:tabLst/>
              <a:defRPr/>
            </a:pPr>
            <a:endParaRPr lang="en-CA" b="1" baseline="0" dirty="0"/>
          </a:p>
          <a:p>
            <a:r>
              <a:rPr lang="en-AU" sz="1100" kern="1200" dirty="0">
                <a:solidFill>
                  <a:schemeClr val="tx1"/>
                </a:solidFill>
                <a:effectLst/>
                <a:latin typeface="Avenir Next Regular"/>
                <a:ea typeface="+mn-ea"/>
                <a:cs typeface="+mn-cs"/>
              </a:rPr>
              <a:t>Although we just covered turning estimates into invoices, many times invoices are created without first creating an estimate. Creating invoices can be easily accessed from the </a:t>
            </a:r>
            <a:r>
              <a:rPr lang="en-AU" sz="1100" i="1" kern="1200" dirty="0">
                <a:solidFill>
                  <a:schemeClr val="tx1"/>
                </a:solidFill>
                <a:effectLst/>
                <a:latin typeface="Avenir Next Regular"/>
                <a:ea typeface="+mn-ea"/>
                <a:cs typeface="+mn-cs"/>
              </a:rPr>
              <a:t>Quick</a:t>
            </a:r>
            <a:r>
              <a:rPr lang="en-AU" sz="1100" kern="1200" dirty="0">
                <a:solidFill>
                  <a:schemeClr val="tx1"/>
                </a:solidFill>
                <a:effectLst/>
                <a:latin typeface="Avenir Next Regular"/>
                <a:ea typeface="+mn-ea"/>
                <a:cs typeface="+mn-cs"/>
              </a:rPr>
              <a:t> </a:t>
            </a:r>
            <a:r>
              <a:rPr lang="en-AU" sz="1100" i="1" kern="1200" dirty="0">
                <a:solidFill>
                  <a:schemeClr val="tx1"/>
                </a:solidFill>
                <a:effectLst/>
                <a:latin typeface="Avenir Next Regular"/>
                <a:ea typeface="+mn-ea"/>
                <a:cs typeface="+mn-cs"/>
              </a:rPr>
              <a:t>Create</a:t>
            </a:r>
            <a:r>
              <a:rPr lang="en-AU" sz="1100" kern="1200" dirty="0">
                <a:solidFill>
                  <a:schemeClr val="tx1"/>
                </a:solidFill>
                <a:effectLst/>
                <a:latin typeface="Avenir Next Regular"/>
                <a:ea typeface="+mn-ea"/>
                <a:cs typeface="+mn-cs"/>
              </a:rPr>
              <a:t> menu. </a:t>
            </a:r>
          </a:p>
          <a:p>
            <a:endParaRPr lang="en-CA" sz="1100" kern="1200" dirty="0">
              <a:solidFill>
                <a:schemeClr val="tx1"/>
              </a:solidFill>
              <a:effectLst/>
              <a:latin typeface="Avenir Next Regular"/>
              <a:ea typeface="+mn-ea"/>
              <a:cs typeface="+mn-cs"/>
            </a:endParaRPr>
          </a:p>
          <a:p>
            <a:r>
              <a:rPr lang="en-AU" sz="1100" kern="1200" dirty="0">
                <a:solidFill>
                  <a:schemeClr val="tx1"/>
                </a:solidFill>
                <a:effectLst/>
                <a:latin typeface="Avenir Next Regular"/>
                <a:ea typeface="+mn-ea"/>
                <a:cs typeface="+mn-cs"/>
              </a:rPr>
              <a:t>To create an invoice without</a:t>
            </a:r>
            <a:r>
              <a:rPr lang="en-AU" sz="1100" kern="1200" baseline="0" dirty="0">
                <a:solidFill>
                  <a:schemeClr val="tx1"/>
                </a:solidFill>
                <a:effectLst/>
                <a:latin typeface="Avenir Next Regular"/>
                <a:ea typeface="+mn-ea"/>
                <a:cs typeface="+mn-cs"/>
              </a:rPr>
              <a:t> creating an estimate first</a:t>
            </a:r>
            <a:r>
              <a:rPr lang="en-AU" sz="1100" kern="1200" dirty="0">
                <a:solidFill>
                  <a:schemeClr val="tx1"/>
                </a:solidFill>
                <a:effectLst/>
                <a:latin typeface="Avenir Next Regular"/>
                <a:ea typeface="+mn-ea"/>
                <a:cs typeface="+mn-cs"/>
              </a:rPr>
              <a:t>: </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Go to the </a:t>
            </a:r>
            <a:r>
              <a:rPr lang="en-CA"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Quick Create (</a:t>
            </a:r>
            <a:r>
              <a:rPr lang="en-AU" sz="1100" b="0" kern="1200" dirty="0">
                <a:solidFill>
                  <a:schemeClr val="tx1"/>
                </a:solidFill>
                <a:effectLst/>
                <a:latin typeface="Avenir Next Regular"/>
                <a:ea typeface="+mn-ea"/>
                <a:cs typeface="+mn-cs"/>
              </a:rPr>
              <a:t>the</a:t>
            </a:r>
            <a:r>
              <a:rPr lang="en-AU" sz="1100" b="1" kern="1200" baseline="0" dirty="0">
                <a:solidFill>
                  <a:schemeClr val="tx1"/>
                </a:solidFill>
                <a:effectLst/>
                <a:latin typeface="Avenir Next Regular"/>
                <a:ea typeface="+mn-ea"/>
                <a:cs typeface="+mn-cs"/>
              </a:rPr>
              <a:t> plus sign)</a:t>
            </a:r>
            <a:r>
              <a:rPr lang="en-AU" sz="1100" b="0" kern="1200" baseline="0" dirty="0">
                <a:solidFill>
                  <a:schemeClr val="tx1"/>
                </a:solidFill>
                <a:effectLst/>
                <a:latin typeface="Avenir Next Regular"/>
                <a:ea typeface="+mn-ea"/>
                <a:cs typeface="+mn-cs"/>
              </a:rPr>
              <a:t> </a:t>
            </a:r>
            <a:r>
              <a:rPr lang="en-AU" sz="1100" kern="1200" dirty="0">
                <a:solidFill>
                  <a:schemeClr val="tx1"/>
                </a:solidFill>
                <a:effectLst/>
                <a:latin typeface="Avenir Next Regular"/>
                <a:ea typeface="+mn-ea"/>
                <a:cs typeface="+mn-cs"/>
              </a:rPr>
              <a:t>at the top of the QuickBooks Online screen.</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Under </a:t>
            </a:r>
            <a:r>
              <a:rPr lang="en-AU" sz="1100" i="1" kern="1200" dirty="0">
                <a:solidFill>
                  <a:schemeClr val="tx1"/>
                </a:solidFill>
                <a:effectLst/>
                <a:latin typeface="Avenir Next Regular"/>
                <a:ea typeface="+mn-ea"/>
                <a:cs typeface="+mn-cs"/>
              </a:rPr>
              <a:t>Customers</a:t>
            </a:r>
            <a:r>
              <a:rPr lang="en-AU" sz="1100" kern="1200" dirty="0">
                <a:solidFill>
                  <a:schemeClr val="tx1"/>
                </a:solidFill>
                <a:effectLst/>
                <a:latin typeface="Avenir Next Regular"/>
                <a:ea typeface="+mn-ea"/>
                <a:cs typeface="+mn-cs"/>
              </a:rPr>
              <a:t>, select </a:t>
            </a:r>
            <a:r>
              <a:rPr lang="en-AU" sz="1100" b="1" kern="1200" dirty="0">
                <a:solidFill>
                  <a:schemeClr val="tx1"/>
                </a:solidFill>
                <a:effectLst/>
                <a:latin typeface="Avenir Next Regular"/>
                <a:ea typeface="+mn-ea"/>
                <a:cs typeface="+mn-cs"/>
              </a:rPr>
              <a:t>Invoice</a:t>
            </a:r>
            <a:r>
              <a:rPr lang="en-AU" sz="1100" kern="1200" dirty="0">
                <a:solidFill>
                  <a:schemeClr val="tx1"/>
                </a:solidFill>
                <a:effectLst/>
                <a:latin typeface="Avenir Next Regular"/>
                <a:ea typeface="+mn-ea"/>
                <a:cs typeface="+mn-cs"/>
              </a:rPr>
              <a:t>. </a:t>
            </a: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1" dirty="0"/>
          </a:p>
        </p:txBody>
      </p:sp>
      <p:sp>
        <p:nvSpPr>
          <p:cNvPr id="4" name="Slide Number Placeholder 3"/>
          <p:cNvSpPr>
            <a:spLocks noGrp="1"/>
          </p:cNvSpPr>
          <p:nvPr>
            <p:ph type="sldNum" sz="quarter" idx="10"/>
          </p:nvPr>
        </p:nvSpPr>
        <p:spPr/>
        <p:txBody>
          <a:bodyPr/>
          <a:lstStyle/>
          <a:p>
            <a:fld id="{3624DC8D-BEC2-D34A-81E1-6AC3BD4AB132}" type="slidenum">
              <a:rPr lang="en-US" smtClean="0"/>
              <a:t>35</a:t>
            </a:fld>
            <a:endParaRPr lang="en-US" dirty="0"/>
          </a:p>
        </p:txBody>
      </p:sp>
    </p:spTree>
    <p:extLst>
      <p:ext uri="{BB962C8B-B14F-4D97-AF65-F5344CB8AC3E}">
        <p14:creationId xmlns:p14="http://schemas.microsoft.com/office/powerpoint/2010/main" val="2791083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Sales Workflows:  Filling out the Invoice (</a:t>
            </a:r>
            <a:r>
              <a:rPr lang="en-US" b="1" i="1" dirty="0"/>
              <a:t>Not</a:t>
            </a:r>
            <a:r>
              <a:rPr lang="en-US" b="1" dirty="0"/>
              <a:t> from an Estimate)</a:t>
            </a:r>
            <a:endParaRPr lang="en-US" b="1" baseline="0" dirty="0"/>
          </a:p>
          <a:p>
            <a:pPr marL="0" marR="0" indent="0" algn="l" defTabSz="457791" rtl="0" eaLnBrk="1" fontAlgn="auto" latinLnBrk="0" hangingPunct="1">
              <a:lnSpc>
                <a:spcPct val="100000"/>
              </a:lnSpc>
              <a:spcBef>
                <a:spcPts val="0"/>
              </a:spcBef>
              <a:spcAft>
                <a:spcPts val="0"/>
              </a:spcAft>
              <a:buClrTx/>
              <a:buSzTx/>
              <a:buFontTx/>
              <a:buNone/>
              <a:tabLst/>
              <a:defRPr/>
            </a:pPr>
            <a:endParaRPr lang="en-CA" b="1" baseline="0" dirty="0"/>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Complete the on-screen invoice, including selecting a customer, date, invoice number (if custom transaction numbers were chosen in the </a:t>
            </a:r>
            <a:r>
              <a:rPr lang="en-AU" sz="1100" i="1" kern="1200" dirty="0">
                <a:solidFill>
                  <a:schemeClr val="tx1"/>
                </a:solidFill>
                <a:effectLst/>
                <a:latin typeface="Avenir Next Regular"/>
                <a:ea typeface="+mn-ea"/>
                <a:cs typeface="+mn-cs"/>
              </a:rPr>
              <a:t>Account and Settings</a:t>
            </a:r>
            <a:r>
              <a:rPr lang="en-AU" sz="1100" kern="1200" dirty="0">
                <a:solidFill>
                  <a:schemeClr val="tx1"/>
                </a:solidFill>
                <a:effectLst/>
                <a:latin typeface="Avenir Next Regular"/>
                <a:ea typeface="+mn-ea"/>
                <a:cs typeface="+mn-cs"/>
              </a:rPr>
              <a:t>), products/services of your choosing, description, the quantity and selling price for each. Specify whether each product/service is taxable, line by line. Add more lines, if needed. In the footer, select the tax rate, if applicable.	</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Complete any other desired fields, such as the </a:t>
            </a:r>
            <a:r>
              <a:rPr lang="en-AU" sz="1100" i="1" kern="1200" dirty="0">
                <a:solidFill>
                  <a:schemeClr val="tx1"/>
                </a:solidFill>
                <a:effectLst/>
                <a:latin typeface="Avenir Next Regular"/>
                <a:ea typeface="+mn-ea"/>
                <a:cs typeface="+mn-cs"/>
              </a:rPr>
              <a:t>Discount</a:t>
            </a:r>
            <a:r>
              <a:rPr lang="en-AU" sz="1100" kern="1200" dirty="0">
                <a:solidFill>
                  <a:schemeClr val="tx1"/>
                </a:solidFill>
                <a:effectLst/>
                <a:latin typeface="Avenir Next Regular"/>
                <a:ea typeface="+mn-ea"/>
                <a:cs typeface="+mn-cs"/>
              </a:rPr>
              <a:t> or add a message to be displayed on the invoice. </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If necessary, attach a document or any file by clicking on </a:t>
            </a:r>
            <a:r>
              <a:rPr lang="en-AU" sz="1100" b="1" kern="1200" dirty="0">
                <a:solidFill>
                  <a:schemeClr val="tx1"/>
                </a:solidFill>
                <a:effectLst/>
                <a:latin typeface="Avenir Next Regular"/>
                <a:ea typeface="+mn-ea"/>
                <a:cs typeface="+mn-cs"/>
              </a:rPr>
              <a:t>Attachments</a:t>
            </a:r>
            <a:r>
              <a:rPr lang="en-AU" sz="1100" kern="1200" dirty="0">
                <a:solidFill>
                  <a:schemeClr val="tx1"/>
                </a:solidFill>
                <a:effectLst/>
                <a:latin typeface="Avenir Next Regular"/>
                <a:ea typeface="+mn-ea"/>
                <a:cs typeface="+mn-cs"/>
              </a:rPr>
              <a:t> in the bottom left corner of the form. This can be used to store related documents for future references. Attachment file sizes can go up to 25MB each.</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Select </a:t>
            </a:r>
            <a:r>
              <a:rPr lang="en-AU" sz="1100" b="1" kern="1200" dirty="0">
                <a:solidFill>
                  <a:schemeClr val="tx1"/>
                </a:solidFill>
                <a:effectLst/>
                <a:latin typeface="Avenir Next Regular"/>
                <a:ea typeface="+mn-ea"/>
                <a:cs typeface="+mn-cs"/>
              </a:rPr>
              <a:t>Save and Send</a:t>
            </a:r>
            <a:r>
              <a:rPr lang="en-AU" sz="1100" kern="1200" dirty="0">
                <a:solidFill>
                  <a:schemeClr val="tx1"/>
                </a:solidFill>
                <a:effectLst/>
                <a:latin typeface="Avenir Next Regular"/>
                <a:ea typeface="+mn-ea"/>
                <a:cs typeface="+mn-cs"/>
              </a:rPr>
              <a:t> to email your customer their invoice, click </a:t>
            </a:r>
            <a:r>
              <a:rPr lang="en-AU" sz="1100" b="1" kern="1200" dirty="0">
                <a:solidFill>
                  <a:schemeClr val="tx1"/>
                </a:solidFill>
                <a:effectLst/>
                <a:latin typeface="Avenir Next Regular"/>
                <a:ea typeface="+mn-ea"/>
                <a:cs typeface="+mn-cs"/>
              </a:rPr>
              <a:t>Save and Close</a:t>
            </a:r>
            <a:r>
              <a:rPr lang="en-AU" sz="1100" kern="1200" dirty="0">
                <a:solidFill>
                  <a:schemeClr val="tx1"/>
                </a:solidFill>
                <a:effectLst/>
                <a:latin typeface="Avenir Next Regular"/>
                <a:ea typeface="+mn-ea"/>
                <a:cs typeface="+mn-cs"/>
              </a:rPr>
              <a:t> to save the invoice and return to the homepage, or select </a:t>
            </a:r>
            <a:r>
              <a:rPr lang="en-AU" sz="1100" b="1" kern="1200" dirty="0">
                <a:solidFill>
                  <a:schemeClr val="tx1"/>
                </a:solidFill>
                <a:effectLst/>
                <a:latin typeface="Avenir Next Regular"/>
                <a:ea typeface="+mn-ea"/>
                <a:cs typeface="+mn-cs"/>
              </a:rPr>
              <a:t>Save and New</a:t>
            </a:r>
            <a:r>
              <a:rPr lang="en-AU" sz="1100" kern="1200" dirty="0">
                <a:solidFill>
                  <a:schemeClr val="tx1"/>
                </a:solidFill>
                <a:effectLst/>
                <a:latin typeface="Avenir Next Regular"/>
                <a:ea typeface="+mn-ea"/>
                <a:cs typeface="+mn-cs"/>
              </a:rPr>
              <a:t> to save the invoice and start creating a new one. </a:t>
            </a:r>
            <a:endParaRPr lang="en-CA" sz="1100" kern="1200" dirty="0">
              <a:solidFill>
                <a:schemeClr val="tx1"/>
              </a:solidFill>
              <a:effectLst/>
              <a:latin typeface="Avenir Next Regular"/>
              <a:ea typeface="+mn-ea"/>
              <a:cs typeface="+mn-cs"/>
            </a:endParaRP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1" dirty="0"/>
          </a:p>
        </p:txBody>
      </p:sp>
      <p:sp>
        <p:nvSpPr>
          <p:cNvPr id="4" name="Slide Number Placeholder 3"/>
          <p:cNvSpPr>
            <a:spLocks noGrp="1"/>
          </p:cNvSpPr>
          <p:nvPr>
            <p:ph type="sldNum" sz="quarter" idx="10"/>
          </p:nvPr>
        </p:nvSpPr>
        <p:spPr/>
        <p:txBody>
          <a:bodyPr/>
          <a:lstStyle/>
          <a:p>
            <a:fld id="{3624DC8D-BEC2-D34A-81E1-6AC3BD4AB132}" type="slidenum">
              <a:rPr lang="en-US" smtClean="0"/>
              <a:t>36</a:t>
            </a:fld>
            <a:endParaRPr lang="en-US" dirty="0"/>
          </a:p>
        </p:txBody>
      </p:sp>
    </p:spTree>
    <p:extLst>
      <p:ext uri="{BB962C8B-B14F-4D97-AF65-F5344CB8AC3E}">
        <p14:creationId xmlns:p14="http://schemas.microsoft.com/office/powerpoint/2010/main" val="1153691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Sales Workflows:  Receiving Payment on Invoices</a:t>
            </a:r>
            <a:endParaRPr lang="en-US" b="1" baseline="0" dirty="0"/>
          </a:p>
          <a:p>
            <a:pPr marL="0" marR="0" indent="0" algn="l" defTabSz="457791" rtl="0" eaLnBrk="1" fontAlgn="auto" latinLnBrk="0" hangingPunct="1">
              <a:lnSpc>
                <a:spcPct val="100000"/>
              </a:lnSpc>
              <a:spcBef>
                <a:spcPts val="0"/>
              </a:spcBef>
              <a:spcAft>
                <a:spcPts val="0"/>
              </a:spcAft>
              <a:buClrTx/>
              <a:buSzTx/>
              <a:buFontTx/>
              <a:buNone/>
              <a:tabLst/>
              <a:defRPr/>
            </a:pPr>
            <a:endParaRPr lang="en-CA" b="1" baseline="0" dirty="0"/>
          </a:p>
          <a:p>
            <a:r>
              <a:rPr lang="en-AU" sz="1100" kern="1200" dirty="0">
                <a:solidFill>
                  <a:schemeClr val="tx1"/>
                </a:solidFill>
                <a:effectLst/>
                <a:latin typeface="Avenir Next Regular"/>
                <a:ea typeface="+mn-ea"/>
                <a:cs typeface="+mn-cs"/>
              </a:rPr>
              <a:t>As with many functions in QuickBooks Online, customer payments against invoices can be processed several ways, and so we’re going to cover just one method here.</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Go to the </a:t>
            </a:r>
            <a:r>
              <a:rPr lang="en-CA"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Quick Create (</a:t>
            </a:r>
            <a:r>
              <a:rPr lang="en-AU" sz="1100" b="0" kern="1200" dirty="0">
                <a:solidFill>
                  <a:schemeClr val="tx1"/>
                </a:solidFill>
                <a:effectLst/>
                <a:latin typeface="Avenir Next Regular"/>
                <a:ea typeface="+mn-ea"/>
                <a:cs typeface="+mn-cs"/>
              </a:rPr>
              <a:t>the</a:t>
            </a:r>
            <a:r>
              <a:rPr lang="en-AU" sz="1100" b="1" kern="1200" baseline="0" dirty="0">
                <a:solidFill>
                  <a:schemeClr val="tx1"/>
                </a:solidFill>
                <a:effectLst/>
                <a:latin typeface="Avenir Next Regular"/>
                <a:ea typeface="+mn-ea"/>
                <a:cs typeface="+mn-cs"/>
              </a:rPr>
              <a:t> plus sign)</a:t>
            </a:r>
            <a:r>
              <a:rPr lang="en-AU" sz="1100" b="0" kern="1200" baseline="0" dirty="0">
                <a:solidFill>
                  <a:schemeClr val="tx1"/>
                </a:solidFill>
                <a:effectLst/>
                <a:latin typeface="Avenir Next Regular"/>
                <a:ea typeface="+mn-ea"/>
                <a:cs typeface="+mn-cs"/>
              </a:rPr>
              <a:t> </a:t>
            </a:r>
            <a:r>
              <a:rPr lang="en-AU" sz="1100" kern="1200" dirty="0">
                <a:solidFill>
                  <a:schemeClr val="tx1"/>
                </a:solidFill>
                <a:effectLst/>
                <a:latin typeface="Avenir Next Regular"/>
                <a:ea typeface="+mn-ea"/>
                <a:cs typeface="+mn-cs"/>
              </a:rPr>
              <a:t>at the top of the QuickBooks Online screen.</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Under </a:t>
            </a:r>
            <a:r>
              <a:rPr lang="en-AU" sz="1100" i="1" kern="1200" dirty="0">
                <a:solidFill>
                  <a:schemeClr val="tx1"/>
                </a:solidFill>
                <a:effectLst/>
                <a:latin typeface="Avenir Next Regular"/>
                <a:ea typeface="+mn-ea"/>
                <a:cs typeface="+mn-cs"/>
              </a:rPr>
              <a:t>Customers</a:t>
            </a:r>
            <a:r>
              <a:rPr lang="en-AU" sz="1100" kern="1200" dirty="0">
                <a:solidFill>
                  <a:schemeClr val="tx1"/>
                </a:solidFill>
                <a:effectLst/>
                <a:latin typeface="Avenir Next Regular"/>
                <a:ea typeface="+mn-ea"/>
                <a:cs typeface="+mn-cs"/>
              </a:rPr>
              <a:t>, select </a:t>
            </a:r>
            <a:r>
              <a:rPr lang="en-AU" sz="1100" b="1" kern="1200" dirty="0">
                <a:solidFill>
                  <a:schemeClr val="tx1"/>
                </a:solidFill>
                <a:effectLst/>
                <a:latin typeface="Avenir Next Regular"/>
                <a:ea typeface="+mn-ea"/>
                <a:cs typeface="+mn-cs"/>
              </a:rPr>
              <a:t>Receive Payment</a:t>
            </a:r>
            <a:r>
              <a:rPr lang="en-AU" sz="1100" kern="1200" dirty="0">
                <a:solidFill>
                  <a:schemeClr val="tx1"/>
                </a:solidFill>
                <a:effectLst/>
                <a:latin typeface="Avenir Next Regular"/>
                <a:ea typeface="+mn-ea"/>
                <a:cs typeface="+mn-cs"/>
              </a:rPr>
              <a:t>. </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Enter or choose the </a:t>
            </a:r>
            <a:r>
              <a:rPr lang="en-AU" sz="1100" b="1" kern="1200" dirty="0">
                <a:solidFill>
                  <a:schemeClr val="tx1"/>
                </a:solidFill>
                <a:effectLst/>
                <a:latin typeface="Avenir Next Regular"/>
                <a:ea typeface="+mn-ea"/>
                <a:cs typeface="+mn-cs"/>
              </a:rPr>
              <a:t>Customer</a:t>
            </a:r>
            <a:r>
              <a:rPr lang="en-AU" sz="1100" kern="1200" dirty="0">
                <a:solidFill>
                  <a:schemeClr val="tx1"/>
                </a:solidFill>
                <a:effectLst/>
                <a:latin typeface="Avenir Next Regular"/>
                <a:ea typeface="+mn-ea"/>
                <a:cs typeface="+mn-cs"/>
              </a:rPr>
              <a:t> name. The </a:t>
            </a:r>
            <a:r>
              <a:rPr lang="en-AU" sz="1100" i="1" kern="1200" dirty="0">
                <a:solidFill>
                  <a:schemeClr val="tx1"/>
                </a:solidFill>
                <a:effectLst/>
                <a:latin typeface="Avenir Next Regular"/>
                <a:ea typeface="+mn-ea"/>
                <a:cs typeface="+mn-cs"/>
              </a:rPr>
              <a:t>Receive Payment</a:t>
            </a:r>
            <a:r>
              <a:rPr lang="en-AU" sz="1100" kern="1200" dirty="0">
                <a:solidFill>
                  <a:schemeClr val="tx1"/>
                </a:solidFill>
                <a:effectLst/>
                <a:latin typeface="Avenir Next Regular"/>
                <a:ea typeface="+mn-ea"/>
                <a:cs typeface="+mn-cs"/>
              </a:rPr>
              <a:t> window will populate with any invoices outstanding for this customer. (If you’re not 100% sure of the Customer name, but you know the invoice number that is being paid, you can click on </a:t>
            </a:r>
            <a:r>
              <a:rPr lang="en-AU" sz="1100" b="1" kern="1200" dirty="0">
                <a:solidFill>
                  <a:schemeClr val="tx1"/>
                </a:solidFill>
                <a:effectLst/>
                <a:latin typeface="Avenir Next Regular"/>
                <a:ea typeface="+mn-ea"/>
                <a:cs typeface="+mn-cs"/>
              </a:rPr>
              <a:t>Find by invoice no.</a:t>
            </a:r>
            <a:r>
              <a:rPr lang="en-AU" sz="1100" kern="1200" dirty="0">
                <a:solidFill>
                  <a:schemeClr val="tx1"/>
                </a:solidFill>
                <a:effectLst/>
                <a:latin typeface="Avenir Next Regular"/>
                <a:ea typeface="+mn-ea"/>
                <a:cs typeface="+mn-cs"/>
              </a:rPr>
              <a:t> to bring up the correct Customer and invoice.)  </a:t>
            </a: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37</a:t>
            </a:fld>
            <a:endParaRPr lang="en-US" dirty="0"/>
          </a:p>
        </p:txBody>
      </p:sp>
    </p:spTree>
    <p:extLst>
      <p:ext uri="{BB962C8B-B14F-4D97-AF65-F5344CB8AC3E}">
        <p14:creationId xmlns:p14="http://schemas.microsoft.com/office/powerpoint/2010/main" val="3521553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Sales Workflows:  Filling</a:t>
            </a:r>
            <a:r>
              <a:rPr lang="en-US" b="1" baseline="0" dirty="0"/>
              <a:t> out the</a:t>
            </a:r>
            <a:r>
              <a:rPr lang="en-US" b="1" dirty="0"/>
              <a:t> Receive Payment on Invoices</a:t>
            </a:r>
            <a:endParaRPr lang="en-US" b="1" baseline="0" dirty="0"/>
          </a:p>
          <a:p>
            <a:pPr marL="0" marR="0" indent="0" algn="l" defTabSz="457791" rtl="0" eaLnBrk="1" fontAlgn="auto" latinLnBrk="0" hangingPunct="1">
              <a:lnSpc>
                <a:spcPct val="100000"/>
              </a:lnSpc>
              <a:spcBef>
                <a:spcPts val="0"/>
              </a:spcBef>
              <a:spcAft>
                <a:spcPts val="0"/>
              </a:spcAft>
              <a:buClrTx/>
              <a:buSzTx/>
              <a:buFontTx/>
              <a:buNone/>
              <a:tabLst/>
              <a:defRPr/>
            </a:pPr>
            <a:endParaRPr lang="en-CA" b="1" baseline="0" dirty="0"/>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Enter the payment date, payment method, reference number (e.g., check number), and the account to which this payment will be deposited. If this payment will ultimately be deposited into the bank, together with other payments in one batch, select </a:t>
            </a:r>
            <a:r>
              <a:rPr lang="en-AU" sz="1100" b="1" kern="1200" dirty="0">
                <a:solidFill>
                  <a:schemeClr val="tx1"/>
                </a:solidFill>
                <a:effectLst/>
                <a:latin typeface="Avenir Next Regular"/>
                <a:ea typeface="+mn-ea"/>
                <a:cs typeface="+mn-cs"/>
              </a:rPr>
              <a:t>Undeposited Funds</a:t>
            </a:r>
            <a:r>
              <a:rPr lang="en-AU" sz="1100" kern="1200" dirty="0">
                <a:solidFill>
                  <a:schemeClr val="tx1"/>
                </a:solidFill>
                <a:effectLst/>
                <a:latin typeface="Avenir Next Regular"/>
                <a:ea typeface="+mn-ea"/>
                <a:cs typeface="+mn-cs"/>
              </a:rPr>
              <a:t> as the </a:t>
            </a:r>
            <a:r>
              <a:rPr lang="en-AU" sz="1100" i="1" kern="1200" dirty="0">
                <a:solidFill>
                  <a:schemeClr val="tx1"/>
                </a:solidFill>
                <a:effectLst/>
                <a:latin typeface="Avenir Next Regular"/>
                <a:ea typeface="+mn-ea"/>
                <a:cs typeface="+mn-cs"/>
              </a:rPr>
              <a:t>Deposit to</a:t>
            </a:r>
            <a:r>
              <a:rPr lang="en-AU" sz="1100" kern="1200" dirty="0">
                <a:solidFill>
                  <a:schemeClr val="tx1"/>
                </a:solidFill>
                <a:effectLst/>
                <a:latin typeface="Avenir Next Regular"/>
                <a:ea typeface="+mn-ea"/>
                <a:cs typeface="+mn-cs"/>
              </a:rPr>
              <a:t> account. (If this payment is going into the bank by itself, as in the case of a wire transfer, you may choose the actual bank account and bypass Undeposited Funds.) Place a checkmark next to each invoice that is being paid; if any less than the outstanding amount of each checked invoice is being paid, overwrite the </a:t>
            </a:r>
            <a:r>
              <a:rPr lang="en-AU" sz="1100" i="1" kern="1200" dirty="0">
                <a:solidFill>
                  <a:schemeClr val="tx1"/>
                </a:solidFill>
                <a:effectLst/>
                <a:latin typeface="Avenir Next Regular"/>
                <a:ea typeface="+mn-ea"/>
                <a:cs typeface="+mn-cs"/>
              </a:rPr>
              <a:t>Payment</a:t>
            </a:r>
            <a:r>
              <a:rPr lang="en-AU" sz="1100" kern="1200" dirty="0">
                <a:solidFill>
                  <a:schemeClr val="tx1"/>
                </a:solidFill>
                <a:effectLst/>
                <a:latin typeface="Avenir Next Regular"/>
                <a:ea typeface="+mn-ea"/>
                <a:cs typeface="+mn-cs"/>
              </a:rPr>
              <a:t> amount for that invoice. If any credit memos are being applied by this customer to reduce this payment, you will be able to check the credit memo(s) being used at the bottom of the screen.  Add a memo and attachments as necessary. Select </a:t>
            </a:r>
            <a:r>
              <a:rPr lang="en-AU" sz="1100" b="1" kern="1200" dirty="0">
                <a:solidFill>
                  <a:schemeClr val="tx1"/>
                </a:solidFill>
                <a:effectLst/>
                <a:latin typeface="Avenir Next Regular"/>
                <a:ea typeface="+mn-ea"/>
                <a:cs typeface="+mn-cs"/>
              </a:rPr>
              <a:t>Save and New</a:t>
            </a:r>
            <a:r>
              <a:rPr lang="en-AU" sz="1100" kern="1200" dirty="0">
                <a:solidFill>
                  <a:schemeClr val="tx1"/>
                </a:solidFill>
                <a:effectLst/>
                <a:latin typeface="Avenir Next Regular"/>
                <a:ea typeface="+mn-ea"/>
                <a:cs typeface="+mn-cs"/>
              </a:rPr>
              <a:t> or </a:t>
            </a:r>
            <a:r>
              <a:rPr lang="en-AU" sz="1100" b="1" kern="1200" dirty="0">
                <a:solidFill>
                  <a:schemeClr val="tx1"/>
                </a:solidFill>
                <a:effectLst/>
                <a:latin typeface="Avenir Next Regular"/>
                <a:ea typeface="+mn-ea"/>
                <a:cs typeface="+mn-cs"/>
              </a:rPr>
              <a:t>Save and Close</a:t>
            </a:r>
            <a:r>
              <a:rPr lang="en-AU" sz="1100" kern="1200" dirty="0">
                <a:solidFill>
                  <a:schemeClr val="tx1"/>
                </a:solidFill>
                <a:effectLst/>
                <a:latin typeface="Avenir Next Regular"/>
                <a:ea typeface="+mn-ea"/>
                <a:cs typeface="+mn-cs"/>
              </a:rPr>
              <a:t> as required.</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After all received payments are recorded in this fashion, it’s time to deposit them into the bank in batches (if they were deposited into Undeposited Funds). Go to the </a:t>
            </a:r>
            <a:r>
              <a:rPr lang="en-CA"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Quick Create</a:t>
            </a:r>
            <a:r>
              <a:rPr lang="en-AU" sz="1100" kern="1200" dirty="0">
                <a:solidFill>
                  <a:schemeClr val="tx1"/>
                </a:solidFill>
                <a:effectLst/>
                <a:latin typeface="Avenir Next Regular"/>
                <a:ea typeface="+mn-ea"/>
                <a:cs typeface="+mn-cs"/>
              </a:rPr>
              <a:t> at the top of the QuickBooks Online screen.</a:t>
            </a: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1" baseline="0" dirty="0"/>
          </a:p>
        </p:txBody>
      </p:sp>
      <p:sp>
        <p:nvSpPr>
          <p:cNvPr id="4" name="Slide Number Placeholder 3"/>
          <p:cNvSpPr>
            <a:spLocks noGrp="1"/>
          </p:cNvSpPr>
          <p:nvPr>
            <p:ph type="sldNum" sz="quarter" idx="10"/>
          </p:nvPr>
        </p:nvSpPr>
        <p:spPr/>
        <p:txBody>
          <a:bodyPr/>
          <a:lstStyle/>
          <a:p>
            <a:fld id="{3624DC8D-BEC2-D34A-81E1-6AC3BD4AB132}" type="slidenum">
              <a:rPr lang="en-US" smtClean="0"/>
              <a:t>38</a:t>
            </a:fld>
            <a:endParaRPr lang="en-US" dirty="0"/>
          </a:p>
        </p:txBody>
      </p:sp>
    </p:spTree>
    <p:extLst>
      <p:ext uri="{BB962C8B-B14F-4D97-AF65-F5344CB8AC3E}">
        <p14:creationId xmlns:p14="http://schemas.microsoft.com/office/powerpoint/2010/main" val="1230223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Sales Workflows:  Depositing</a:t>
            </a:r>
            <a:r>
              <a:rPr lang="en-US" b="1" baseline="0" dirty="0"/>
              <a:t> the Money Your Received</a:t>
            </a:r>
          </a:p>
          <a:p>
            <a:pPr marL="0" marR="0" indent="0" algn="l" defTabSz="457791" rtl="0" eaLnBrk="1" fontAlgn="auto" latinLnBrk="0" hangingPunct="1">
              <a:lnSpc>
                <a:spcPct val="100000"/>
              </a:lnSpc>
              <a:spcBef>
                <a:spcPts val="0"/>
              </a:spcBef>
              <a:spcAft>
                <a:spcPts val="0"/>
              </a:spcAft>
              <a:buClrTx/>
              <a:buSzTx/>
              <a:buFontTx/>
              <a:buNone/>
              <a:tabLst/>
              <a:defRPr/>
            </a:pPr>
            <a:endParaRPr lang="en-CA" b="1" baseline="0" dirty="0"/>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After all received payments are recorded in this fashion, it’s time to deposit them into the bank in batches (if they were deposited into Undeposited Funds). Go to the </a:t>
            </a:r>
            <a:r>
              <a:rPr lang="en-CA"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Quick Create</a:t>
            </a:r>
            <a:r>
              <a:rPr lang="en-AU" sz="1100" kern="1200" dirty="0">
                <a:solidFill>
                  <a:schemeClr val="tx1"/>
                </a:solidFill>
                <a:effectLst/>
                <a:latin typeface="Avenir Next Regular"/>
                <a:ea typeface="+mn-ea"/>
                <a:cs typeface="+mn-cs"/>
              </a:rPr>
              <a:t> at the top of the QuickBooks Online screen.</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Under </a:t>
            </a:r>
            <a:r>
              <a:rPr lang="en-AU" sz="1100" i="1" kern="1200" dirty="0">
                <a:solidFill>
                  <a:schemeClr val="tx1"/>
                </a:solidFill>
                <a:effectLst/>
                <a:latin typeface="Avenir Next Regular"/>
                <a:ea typeface="+mn-ea"/>
                <a:cs typeface="+mn-cs"/>
              </a:rPr>
              <a:t>Other</a:t>
            </a:r>
            <a:r>
              <a:rPr lang="en-AU" sz="1100" kern="1200" dirty="0">
                <a:solidFill>
                  <a:schemeClr val="tx1"/>
                </a:solidFill>
                <a:effectLst/>
                <a:latin typeface="Avenir Next Regular"/>
                <a:ea typeface="+mn-ea"/>
                <a:cs typeface="+mn-cs"/>
              </a:rPr>
              <a:t>, select </a:t>
            </a:r>
            <a:r>
              <a:rPr lang="en-AU" sz="1100" b="1" kern="1200" dirty="0">
                <a:solidFill>
                  <a:schemeClr val="tx1"/>
                </a:solidFill>
                <a:effectLst/>
                <a:latin typeface="Avenir Next Regular"/>
                <a:ea typeface="+mn-ea"/>
                <a:cs typeface="+mn-cs"/>
              </a:rPr>
              <a:t>Bank Deposit</a:t>
            </a:r>
            <a:r>
              <a:rPr lang="en-AU" sz="1100" kern="1200" dirty="0">
                <a:solidFill>
                  <a:schemeClr val="tx1"/>
                </a:solidFill>
                <a:effectLst/>
                <a:latin typeface="Avenir Next Regular"/>
                <a:ea typeface="+mn-ea"/>
                <a:cs typeface="+mn-cs"/>
              </a:rPr>
              <a:t>. </a:t>
            </a: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39</a:t>
            </a:fld>
            <a:endParaRPr lang="en-US" dirty="0"/>
          </a:p>
        </p:txBody>
      </p:sp>
    </p:spTree>
    <p:extLst>
      <p:ext uri="{BB962C8B-B14F-4D97-AF65-F5344CB8AC3E}">
        <p14:creationId xmlns:p14="http://schemas.microsoft.com/office/powerpoint/2010/main" val="3693172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Sales Workflows:  Filling out the Bank Deposit</a:t>
            </a:r>
            <a:endParaRPr lang="en-US" b="1" baseline="0" dirty="0"/>
          </a:p>
          <a:p>
            <a:pPr marL="0" marR="0" indent="0" algn="l" defTabSz="457791" rtl="0" eaLnBrk="1" fontAlgn="auto" latinLnBrk="0" hangingPunct="1">
              <a:lnSpc>
                <a:spcPct val="100000"/>
              </a:lnSpc>
              <a:spcBef>
                <a:spcPts val="0"/>
              </a:spcBef>
              <a:spcAft>
                <a:spcPts val="0"/>
              </a:spcAft>
              <a:buClrTx/>
              <a:buSzTx/>
              <a:buFontTx/>
              <a:buNone/>
              <a:tabLst/>
              <a:defRPr/>
            </a:pPr>
            <a:endParaRPr lang="en-CA" b="1" baseline="0" dirty="0"/>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Any funds sitting in Undeposited Funds will appear in the </a:t>
            </a:r>
            <a:r>
              <a:rPr lang="en-AU" sz="1100" i="1" kern="1200" dirty="0">
                <a:solidFill>
                  <a:schemeClr val="tx1"/>
                </a:solidFill>
                <a:effectLst/>
                <a:latin typeface="Avenir Next Regular"/>
                <a:ea typeface="+mn-ea"/>
                <a:cs typeface="+mn-cs"/>
              </a:rPr>
              <a:t>Deposit</a:t>
            </a:r>
            <a:r>
              <a:rPr lang="en-AU" sz="1100" kern="1200" dirty="0">
                <a:solidFill>
                  <a:schemeClr val="tx1"/>
                </a:solidFill>
                <a:effectLst/>
                <a:latin typeface="Avenir Next Regular"/>
                <a:ea typeface="+mn-ea"/>
                <a:cs typeface="+mn-cs"/>
              </a:rPr>
              <a:t> window under </a:t>
            </a:r>
            <a:r>
              <a:rPr lang="en-AU" sz="1100" i="1" kern="1200" dirty="0">
                <a:solidFill>
                  <a:schemeClr val="tx1"/>
                </a:solidFill>
                <a:effectLst/>
                <a:latin typeface="Avenir Next Regular"/>
                <a:ea typeface="+mn-ea"/>
                <a:cs typeface="+mn-cs"/>
              </a:rPr>
              <a:t>Select Existing Payments</a:t>
            </a:r>
            <a:r>
              <a:rPr lang="en-AU" sz="1100" kern="1200" dirty="0">
                <a:solidFill>
                  <a:schemeClr val="tx1"/>
                </a:solidFill>
                <a:effectLst/>
                <a:latin typeface="Avenir Next Regular"/>
                <a:ea typeface="+mn-ea"/>
                <a:cs typeface="+mn-cs"/>
              </a:rPr>
              <a:t> at the top of the screen. Select the bank account and the date of the deposit. Place a checkmark next to each</a:t>
            </a:r>
            <a:r>
              <a:rPr lang="en-AU" sz="1100" b="1" kern="1200" dirty="0">
                <a:solidFill>
                  <a:schemeClr val="tx1"/>
                </a:solidFill>
                <a:effectLst/>
                <a:latin typeface="Avenir Next Regular"/>
                <a:ea typeface="+mn-ea"/>
                <a:cs typeface="+mn-cs"/>
              </a:rPr>
              <a:t> payment</a:t>
            </a:r>
            <a:r>
              <a:rPr lang="en-AU" sz="1100" kern="1200" dirty="0">
                <a:solidFill>
                  <a:schemeClr val="tx1"/>
                </a:solidFill>
                <a:effectLst/>
                <a:latin typeface="Avenir Next Regular"/>
                <a:ea typeface="+mn-ea"/>
                <a:cs typeface="+mn-cs"/>
              </a:rPr>
              <a:t> being deposited in the </a:t>
            </a:r>
            <a:r>
              <a:rPr lang="en-AU" sz="1100" i="1" kern="1200" dirty="0">
                <a:solidFill>
                  <a:schemeClr val="tx1"/>
                </a:solidFill>
                <a:effectLst/>
                <a:latin typeface="Avenir Next Regular"/>
                <a:ea typeface="+mn-ea"/>
                <a:cs typeface="+mn-cs"/>
              </a:rPr>
              <a:t>Select Existing Payments</a:t>
            </a:r>
            <a:r>
              <a:rPr lang="en-AU" sz="1100" kern="1200" dirty="0">
                <a:solidFill>
                  <a:schemeClr val="tx1"/>
                </a:solidFill>
                <a:effectLst/>
                <a:latin typeface="Avenir Next Regular"/>
                <a:ea typeface="+mn-ea"/>
                <a:cs typeface="+mn-cs"/>
              </a:rPr>
              <a:t> section. Then, under </a:t>
            </a:r>
            <a:r>
              <a:rPr lang="en-AU" sz="1100" i="1" kern="1200" dirty="0">
                <a:solidFill>
                  <a:schemeClr val="tx1"/>
                </a:solidFill>
                <a:effectLst/>
                <a:latin typeface="Avenir Next Regular"/>
                <a:ea typeface="+mn-ea"/>
                <a:cs typeface="+mn-cs"/>
              </a:rPr>
              <a:t>Add New Deposits</a:t>
            </a:r>
            <a:r>
              <a:rPr lang="en-AU" sz="1100" kern="1200" dirty="0">
                <a:solidFill>
                  <a:schemeClr val="tx1"/>
                </a:solidFill>
                <a:effectLst/>
                <a:latin typeface="Avenir Next Regular"/>
                <a:ea typeface="+mn-ea"/>
                <a:cs typeface="+mn-cs"/>
              </a:rPr>
              <a:t>, enter any non-sales-related funds going into the bank in this same deposit, such as shareholder loans or insurance premium refunds. If there is any cash back reducing the total of this deposit, specify the amount and where it’s going (such as Petty Cash). Confirm the total, add a memo and attach a document if desired. Select </a:t>
            </a:r>
            <a:r>
              <a:rPr lang="en-AU" sz="1100" b="1" kern="1200" dirty="0">
                <a:solidFill>
                  <a:schemeClr val="tx1"/>
                </a:solidFill>
                <a:effectLst/>
                <a:latin typeface="Avenir Next Regular"/>
                <a:ea typeface="+mn-ea"/>
                <a:cs typeface="+mn-cs"/>
              </a:rPr>
              <a:t>Save and New</a:t>
            </a:r>
            <a:r>
              <a:rPr lang="en-AU" sz="1100" kern="1200" dirty="0">
                <a:solidFill>
                  <a:schemeClr val="tx1"/>
                </a:solidFill>
                <a:effectLst/>
                <a:latin typeface="Avenir Next Regular"/>
                <a:ea typeface="+mn-ea"/>
                <a:cs typeface="+mn-cs"/>
              </a:rPr>
              <a:t> or </a:t>
            </a:r>
            <a:r>
              <a:rPr lang="en-AU" sz="1100" b="1" kern="1200" dirty="0">
                <a:solidFill>
                  <a:schemeClr val="tx1"/>
                </a:solidFill>
                <a:effectLst/>
                <a:latin typeface="Avenir Next Regular"/>
                <a:ea typeface="+mn-ea"/>
                <a:cs typeface="+mn-cs"/>
              </a:rPr>
              <a:t>Save and Close</a:t>
            </a:r>
            <a:r>
              <a:rPr lang="en-AU" sz="1100" kern="1200" dirty="0">
                <a:solidFill>
                  <a:schemeClr val="tx1"/>
                </a:solidFill>
                <a:effectLst/>
                <a:latin typeface="Avenir Next Regular"/>
                <a:ea typeface="+mn-ea"/>
                <a:cs typeface="+mn-cs"/>
              </a:rPr>
              <a:t>.</a:t>
            </a: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40</a:t>
            </a:fld>
            <a:endParaRPr lang="en-US" dirty="0"/>
          </a:p>
        </p:txBody>
      </p:sp>
    </p:spTree>
    <p:extLst>
      <p:ext uri="{BB962C8B-B14F-4D97-AF65-F5344CB8AC3E}">
        <p14:creationId xmlns:p14="http://schemas.microsoft.com/office/powerpoint/2010/main" val="1303290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2" name="Shape 61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1" indent="0" algn="l" defTabSz="914400" rtl="0" eaLnBrk="1" fontAlgn="auto" latinLnBrk="0" hangingPunct="1">
              <a:lnSpc>
                <a:spcPct val="100000"/>
              </a:lnSpc>
              <a:spcBef>
                <a:spcPts val="0"/>
              </a:spcBef>
              <a:spcAft>
                <a:spcPts val="0"/>
              </a:spcAft>
              <a:buClr>
                <a:schemeClr val="tx2"/>
              </a:buClr>
              <a:buSzTx/>
              <a:buFont typeface="Arial" pitchFamily="34" charset="0"/>
              <a:buNone/>
              <a:tabLst/>
              <a:defRPr/>
            </a:pPr>
            <a:r>
              <a:rPr lang="en-US" sz="1100"/>
              <a:t>***Need to insert</a:t>
            </a:r>
            <a:r>
              <a:rPr lang="en-US" sz="1100" baseline="0"/>
              <a:t> a CPE keyword slide in this deck***</a:t>
            </a:r>
          </a:p>
          <a:p>
            <a:pPr marL="0" lvl="1" indent="0">
              <a:buClr>
                <a:schemeClr val="tx2"/>
              </a:buClr>
              <a:buFont typeface="Arial" pitchFamily="34" charset="0"/>
              <a:buNone/>
            </a:pPr>
            <a:endParaRPr lang="en-US" dirty="0"/>
          </a:p>
          <a:p>
            <a:pPr marL="0" lvl="1" indent="0">
              <a:buClr>
                <a:schemeClr val="tx2"/>
              </a:buClr>
              <a:buFont typeface="Arial" pitchFamily="34" charset="0"/>
              <a:buNone/>
            </a:pPr>
            <a:r>
              <a:rPr lang="en-US" dirty="0"/>
              <a:t>[Read</a:t>
            </a:r>
            <a:r>
              <a:rPr lang="en-US" baseline="0" dirty="0"/>
              <a:t> the bullets, then add these tips]</a:t>
            </a:r>
            <a:endParaRPr lang="en-US" dirty="0"/>
          </a:p>
          <a:p>
            <a:pPr marL="342900" lvl="1" indent="-342900">
              <a:buClr>
                <a:schemeClr val="tx2"/>
              </a:buClr>
              <a:buFont typeface="Arial" pitchFamily="34" charset="0"/>
              <a:buChar char="•"/>
            </a:pPr>
            <a:endParaRPr lang="en-US" dirty="0"/>
          </a:p>
          <a:p>
            <a:pPr marL="342900" lvl="1" indent="-342900">
              <a:buClr>
                <a:schemeClr val="tx2"/>
              </a:buClr>
              <a:buFont typeface="Arial" pitchFamily="34" charset="0"/>
              <a:buChar char="•"/>
            </a:pPr>
            <a:r>
              <a:rPr lang="en-US" dirty="0"/>
              <a:t>CPE certificates are e-mailed directly to you within 3 weeks to the same email address used to register.  </a:t>
            </a:r>
          </a:p>
          <a:p>
            <a:pPr marL="465138" lvl="3" indent="0">
              <a:buNone/>
            </a:pPr>
            <a:r>
              <a:rPr lang="en-US" b="1" dirty="0">
                <a:solidFill>
                  <a:schemeClr val="accent6"/>
                </a:solidFill>
              </a:rPr>
              <a:t>TIP: </a:t>
            </a:r>
            <a:r>
              <a:rPr lang="en-US" dirty="0"/>
              <a:t>Add accountant_training@intuit.com to your approved email sender list.  Or, check your SPAM folder.</a:t>
            </a:r>
          </a:p>
          <a:p>
            <a:pPr marL="342900" lvl="1" indent="-342900">
              <a:buClr>
                <a:schemeClr val="tx2"/>
              </a:buClr>
              <a:buFont typeface="Arial" pitchFamily="34" charset="0"/>
              <a:buChar char="•"/>
            </a:pPr>
            <a:r>
              <a:rPr lang="en-US" dirty="0"/>
              <a:t>You must keep a copy for your records.</a:t>
            </a:r>
          </a:p>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613" name="Shape 613"/>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a:buSzPct val="25000"/>
            </a:pPr>
            <a:fld id="{00000000-1234-1234-1234-123412341234}" type="slidenum">
              <a:rPr lang="en-US" sz="800"/>
              <a:pPr>
                <a:buSzPct val="25000"/>
              </a:pPr>
              <a:t>5</a:t>
            </a:fld>
            <a:endParaRPr lang="en-US" sz="800"/>
          </a:p>
        </p:txBody>
      </p:sp>
    </p:spTree>
    <p:extLst>
      <p:ext uri="{BB962C8B-B14F-4D97-AF65-F5344CB8AC3E}">
        <p14:creationId xmlns:p14="http://schemas.microsoft.com/office/powerpoint/2010/main" val="1123138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Customizing Invoices: Accessing</a:t>
            </a:r>
            <a:endParaRPr lang="en-US" b="1" baseline="0" dirty="0"/>
          </a:p>
          <a:p>
            <a:pPr marL="0" marR="0" indent="0" algn="l" defTabSz="457791" rtl="0" eaLnBrk="1" fontAlgn="auto" latinLnBrk="0" hangingPunct="1">
              <a:lnSpc>
                <a:spcPct val="100000"/>
              </a:lnSpc>
              <a:spcBef>
                <a:spcPts val="0"/>
              </a:spcBef>
              <a:spcAft>
                <a:spcPts val="0"/>
              </a:spcAft>
              <a:buClrTx/>
              <a:buSzTx/>
              <a:buFontTx/>
              <a:buNone/>
              <a:tabLst/>
              <a:defRPr/>
            </a:pPr>
            <a:endParaRPr lang="en-CA" b="1" baseline="0" dirty="0"/>
          </a:p>
          <a:p>
            <a:r>
              <a:rPr lang="en-AU" sz="1100" kern="1200" dirty="0">
                <a:solidFill>
                  <a:schemeClr val="tx1"/>
                </a:solidFill>
                <a:effectLst/>
                <a:latin typeface="Avenir Next Regular"/>
                <a:ea typeface="+mn-ea"/>
                <a:cs typeface="+mn-cs"/>
              </a:rPr>
              <a:t>Customize the look of the invoice template by including a logo, editing the font and more. </a:t>
            </a:r>
            <a:endParaRPr lang="en-CA" sz="1100" kern="1200" dirty="0">
              <a:solidFill>
                <a:schemeClr val="tx1"/>
              </a:solidFill>
              <a:effectLst/>
              <a:latin typeface="Avenir Next Regular"/>
              <a:ea typeface="+mn-ea"/>
              <a:cs typeface="+mn-cs"/>
            </a:endParaRPr>
          </a:p>
          <a:p>
            <a:pPr lvl="0"/>
            <a:endParaRPr lang="en-AU"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To customize invoices in a QBO company, click on the </a:t>
            </a:r>
            <a:r>
              <a:rPr lang="en-AU" sz="1100" b="1" kern="1200" dirty="0">
                <a:solidFill>
                  <a:schemeClr val="tx1"/>
                </a:solidFill>
                <a:effectLst/>
                <a:latin typeface="Avenir Next Regular"/>
                <a:ea typeface="+mn-ea"/>
                <a:cs typeface="+mn-cs"/>
              </a:rPr>
              <a:t>Gear</a:t>
            </a:r>
            <a:r>
              <a:rPr lang="en-AU" sz="1100" kern="1200" dirty="0">
                <a:solidFill>
                  <a:schemeClr val="tx1"/>
                </a:solidFill>
                <a:effectLst/>
                <a:latin typeface="Avenir Next Regular"/>
                <a:ea typeface="+mn-ea"/>
                <a:cs typeface="+mn-cs"/>
              </a:rPr>
              <a:t> icon. Then, under </a:t>
            </a:r>
            <a:r>
              <a:rPr lang="en-AU" sz="1100" i="1" kern="1200" dirty="0">
                <a:solidFill>
                  <a:schemeClr val="tx1"/>
                </a:solidFill>
                <a:effectLst/>
                <a:latin typeface="Avenir Next Regular"/>
                <a:ea typeface="+mn-ea"/>
                <a:cs typeface="+mn-cs"/>
              </a:rPr>
              <a:t>Settings</a:t>
            </a:r>
            <a:r>
              <a:rPr lang="en-AU" sz="1100" kern="1200" dirty="0">
                <a:solidFill>
                  <a:schemeClr val="tx1"/>
                </a:solidFill>
                <a:effectLst/>
                <a:latin typeface="Avenir Next Regular"/>
                <a:ea typeface="+mn-ea"/>
                <a:cs typeface="+mn-cs"/>
              </a:rPr>
              <a:t>, select </a:t>
            </a:r>
            <a:r>
              <a:rPr lang="en-AU" sz="1100" b="1" kern="1200" dirty="0">
                <a:solidFill>
                  <a:schemeClr val="tx1"/>
                </a:solidFill>
                <a:effectLst/>
                <a:latin typeface="Avenir Next Regular"/>
                <a:ea typeface="+mn-ea"/>
                <a:cs typeface="+mn-cs"/>
              </a:rPr>
              <a:t>Custom Form Styles</a:t>
            </a:r>
            <a:r>
              <a:rPr lang="en-AU" sz="1100" kern="1200" dirty="0">
                <a:solidFill>
                  <a:schemeClr val="tx1"/>
                </a:solidFill>
                <a:effectLst/>
                <a:latin typeface="Avenir Next Regular"/>
                <a:ea typeface="+mn-ea"/>
                <a:cs typeface="+mn-cs"/>
              </a:rPr>
              <a:t>.  </a:t>
            </a: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In the top right corner of the </a:t>
            </a:r>
            <a:r>
              <a:rPr lang="en-AU" sz="1100" i="1" kern="1200" dirty="0">
                <a:solidFill>
                  <a:schemeClr val="tx1"/>
                </a:solidFill>
                <a:effectLst/>
                <a:latin typeface="Avenir Next Regular"/>
                <a:ea typeface="+mn-ea"/>
                <a:cs typeface="+mn-cs"/>
              </a:rPr>
              <a:t>Custom Form Styles</a:t>
            </a:r>
            <a:r>
              <a:rPr lang="en-AU" sz="1100" kern="1200" dirty="0">
                <a:solidFill>
                  <a:schemeClr val="tx1"/>
                </a:solidFill>
                <a:effectLst/>
                <a:latin typeface="Avenir Next Regular"/>
                <a:ea typeface="+mn-ea"/>
                <a:cs typeface="+mn-cs"/>
              </a:rPr>
              <a:t> window, select </a:t>
            </a:r>
            <a:r>
              <a:rPr lang="en-AU" sz="1100" b="1" kern="1200" dirty="0">
                <a:solidFill>
                  <a:schemeClr val="tx1"/>
                </a:solidFill>
                <a:effectLst/>
                <a:latin typeface="Avenir Next Regular"/>
                <a:ea typeface="+mn-ea"/>
                <a:cs typeface="+mn-cs"/>
              </a:rPr>
              <a:t>New Style</a:t>
            </a:r>
            <a:r>
              <a:rPr lang="en-AU" sz="1100" b="0" kern="1200" dirty="0">
                <a:solidFill>
                  <a:schemeClr val="tx1"/>
                </a:solidFill>
                <a:effectLst/>
                <a:latin typeface="Avenir Next Regular"/>
                <a:ea typeface="+mn-ea"/>
                <a:cs typeface="+mn-cs"/>
              </a:rPr>
              <a:t>,</a:t>
            </a:r>
            <a:r>
              <a:rPr lang="en-AU" sz="1100" b="0" kern="1200" baseline="0" dirty="0">
                <a:solidFill>
                  <a:schemeClr val="tx1"/>
                </a:solidFill>
                <a:effectLst/>
                <a:latin typeface="Avenir Next Regular"/>
                <a:ea typeface="+mn-ea"/>
                <a:cs typeface="+mn-cs"/>
              </a:rPr>
              <a:t> and then specify whether this is a new style of Invoice, Estimate, or Sales Receipt. In this example, I’m selecting a new </a:t>
            </a:r>
            <a:r>
              <a:rPr lang="en-AU" sz="1100" b="1" kern="1200" baseline="0" dirty="0">
                <a:solidFill>
                  <a:schemeClr val="tx1"/>
                </a:solidFill>
                <a:effectLst/>
                <a:latin typeface="Avenir Next Regular"/>
                <a:ea typeface="+mn-ea"/>
                <a:cs typeface="+mn-cs"/>
              </a:rPr>
              <a:t>Invoice</a:t>
            </a:r>
            <a:r>
              <a:rPr lang="en-AU" sz="1100" b="0" kern="1200" baseline="0" dirty="0">
                <a:solidFill>
                  <a:schemeClr val="tx1"/>
                </a:solidFill>
                <a:effectLst/>
                <a:latin typeface="Avenir Next Regular"/>
                <a:ea typeface="+mn-ea"/>
                <a:cs typeface="+mn-cs"/>
              </a:rPr>
              <a:t> template.</a:t>
            </a: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41</a:t>
            </a:fld>
            <a:endParaRPr lang="en-US" dirty="0"/>
          </a:p>
        </p:txBody>
      </p:sp>
    </p:spTree>
    <p:extLst>
      <p:ext uri="{BB962C8B-B14F-4D97-AF65-F5344CB8AC3E}">
        <p14:creationId xmlns:p14="http://schemas.microsoft.com/office/powerpoint/2010/main" val="2044609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Customizing Invoices:</a:t>
            </a:r>
            <a:r>
              <a:rPr lang="en-US" b="1" baseline="0" dirty="0"/>
              <a:t> Creating a New Template</a:t>
            </a:r>
          </a:p>
          <a:p>
            <a:pPr marL="0" marR="0" indent="0" algn="l" defTabSz="457791" rtl="0" eaLnBrk="1" fontAlgn="auto" latinLnBrk="0" hangingPunct="1">
              <a:lnSpc>
                <a:spcPct val="100000"/>
              </a:lnSpc>
              <a:spcBef>
                <a:spcPts val="0"/>
              </a:spcBef>
              <a:spcAft>
                <a:spcPts val="0"/>
              </a:spcAft>
              <a:buClrTx/>
              <a:buSzTx/>
              <a:buFontTx/>
              <a:buNone/>
              <a:tabLst/>
              <a:defRPr/>
            </a:pPr>
            <a:endParaRPr lang="en-CA" b="1" baseline="0" dirty="0"/>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Assign a name to your new template. In the </a:t>
            </a:r>
            <a:r>
              <a:rPr lang="en-AU" sz="1100" i="1" kern="1200" dirty="0">
                <a:solidFill>
                  <a:schemeClr val="tx1"/>
                </a:solidFill>
                <a:effectLst/>
                <a:latin typeface="Avenir Next Regular"/>
                <a:ea typeface="+mn-ea"/>
                <a:cs typeface="+mn-cs"/>
              </a:rPr>
              <a:t>Design</a:t>
            </a:r>
            <a:r>
              <a:rPr lang="en-AU" sz="1100" kern="1200" dirty="0">
                <a:solidFill>
                  <a:schemeClr val="tx1"/>
                </a:solidFill>
                <a:effectLst/>
                <a:latin typeface="Avenir Next Regular"/>
                <a:ea typeface="+mn-ea"/>
                <a:cs typeface="+mn-cs"/>
              </a:rPr>
              <a:t> tab, choose a template and accent colour, upload your logo, and try out some fonts. You can also print out your in-progress template from the </a:t>
            </a:r>
            <a:r>
              <a:rPr lang="en-AU" sz="1100" i="1" kern="1200" dirty="0">
                <a:solidFill>
                  <a:schemeClr val="tx1"/>
                </a:solidFill>
                <a:effectLst/>
                <a:latin typeface="Avenir Next Regular"/>
                <a:ea typeface="+mn-ea"/>
                <a:cs typeface="+mn-cs"/>
              </a:rPr>
              <a:t>Design</a:t>
            </a:r>
            <a:r>
              <a:rPr lang="en-AU" sz="1100" kern="1200" dirty="0">
                <a:solidFill>
                  <a:schemeClr val="tx1"/>
                </a:solidFill>
                <a:effectLst/>
                <a:latin typeface="Avenir Next Regular"/>
                <a:ea typeface="+mn-ea"/>
                <a:cs typeface="+mn-cs"/>
              </a:rPr>
              <a:t> tab if you’re in</a:t>
            </a:r>
            <a:r>
              <a:rPr lang="en-AU" sz="1100" kern="1200" baseline="0" dirty="0">
                <a:solidFill>
                  <a:schemeClr val="tx1"/>
                </a:solidFill>
                <a:effectLst/>
                <a:latin typeface="Avenir Next Regular"/>
                <a:ea typeface="+mn-ea"/>
                <a:cs typeface="+mn-cs"/>
              </a:rPr>
              <a:t> doubt as to how this would appear on paper</a:t>
            </a:r>
            <a:r>
              <a:rPr lang="en-AU" sz="1100" kern="1200" dirty="0">
                <a:solidFill>
                  <a:schemeClr val="tx1"/>
                </a:solidFill>
                <a:effectLst/>
                <a:latin typeface="Avenir Next Regular"/>
                <a:ea typeface="+mn-ea"/>
                <a:cs typeface="+mn-cs"/>
              </a:rPr>
              <a:t>. In the </a:t>
            </a:r>
            <a:r>
              <a:rPr lang="en-AU" sz="1100" i="1" kern="1200" dirty="0">
                <a:solidFill>
                  <a:schemeClr val="tx1"/>
                </a:solidFill>
                <a:effectLst/>
                <a:latin typeface="Avenir Next Regular"/>
                <a:ea typeface="+mn-ea"/>
                <a:cs typeface="+mn-cs"/>
              </a:rPr>
              <a:t>Content</a:t>
            </a:r>
            <a:r>
              <a:rPr lang="en-AU" sz="1100" kern="1200" dirty="0">
                <a:solidFill>
                  <a:schemeClr val="tx1"/>
                </a:solidFill>
                <a:effectLst/>
                <a:latin typeface="Avenir Next Regular"/>
                <a:ea typeface="+mn-ea"/>
                <a:cs typeface="+mn-cs"/>
              </a:rPr>
              <a:t> tab, specify columns, header, footer and more. You can also specify how Standard and Reminder emails will behave in the </a:t>
            </a:r>
            <a:r>
              <a:rPr lang="en-AU" sz="1100" i="1" kern="1200" dirty="0">
                <a:solidFill>
                  <a:schemeClr val="tx1"/>
                </a:solidFill>
                <a:effectLst/>
                <a:latin typeface="Avenir Next Regular"/>
                <a:ea typeface="+mn-ea"/>
                <a:cs typeface="+mn-cs"/>
              </a:rPr>
              <a:t>Emails</a:t>
            </a:r>
            <a:r>
              <a:rPr lang="en-AU" sz="1100" kern="1200" dirty="0">
                <a:solidFill>
                  <a:schemeClr val="tx1"/>
                </a:solidFill>
                <a:effectLst/>
                <a:latin typeface="Avenir Next Regular"/>
                <a:ea typeface="+mn-ea"/>
                <a:cs typeface="+mn-cs"/>
              </a:rPr>
              <a:t> tab, and you can let customers pay online in the </a:t>
            </a:r>
            <a:r>
              <a:rPr lang="en-AU" sz="1100" i="1" kern="1200" dirty="0">
                <a:solidFill>
                  <a:schemeClr val="tx1"/>
                </a:solidFill>
                <a:effectLst/>
                <a:latin typeface="Avenir Next Regular"/>
                <a:ea typeface="+mn-ea"/>
                <a:cs typeface="+mn-cs"/>
              </a:rPr>
              <a:t>Payments</a:t>
            </a:r>
            <a:r>
              <a:rPr lang="en-AU" sz="1100" kern="1200" dirty="0">
                <a:solidFill>
                  <a:schemeClr val="tx1"/>
                </a:solidFill>
                <a:effectLst/>
                <a:latin typeface="Avenir Next Regular"/>
                <a:ea typeface="+mn-ea"/>
                <a:cs typeface="+mn-cs"/>
              </a:rPr>
              <a:t> tab. Select </a:t>
            </a:r>
            <a:r>
              <a:rPr lang="en-AU" sz="1100" b="1" kern="1200" dirty="0">
                <a:solidFill>
                  <a:schemeClr val="tx1"/>
                </a:solidFill>
                <a:effectLst/>
                <a:latin typeface="Avenir Next Regular"/>
                <a:ea typeface="+mn-ea"/>
                <a:cs typeface="+mn-cs"/>
              </a:rPr>
              <a:t>Preview PDF </a:t>
            </a:r>
            <a:r>
              <a:rPr lang="en-AU" sz="1100" kern="1200" dirty="0">
                <a:solidFill>
                  <a:schemeClr val="tx1"/>
                </a:solidFill>
                <a:effectLst/>
                <a:latin typeface="Avenir Next Regular"/>
                <a:ea typeface="+mn-ea"/>
                <a:cs typeface="+mn-cs"/>
              </a:rPr>
              <a:t>to check out your design progress, and when you’re done, select </a:t>
            </a:r>
            <a:r>
              <a:rPr lang="en-AU" sz="1100" b="1" kern="1200" dirty="0">
                <a:solidFill>
                  <a:schemeClr val="tx1"/>
                </a:solidFill>
                <a:effectLst/>
                <a:latin typeface="Avenir Next Regular"/>
                <a:ea typeface="+mn-ea"/>
                <a:cs typeface="+mn-cs"/>
              </a:rPr>
              <a:t>Save and Exit</a:t>
            </a:r>
            <a:r>
              <a:rPr lang="en-AU" sz="1100" kern="1200" dirty="0">
                <a:solidFill>
                  <a:schemeClr val="tx1"/>
                </a:solidFill>
                <a:effectLst/>
                <a:latin typeface="Avenir Next Regular"/>
                <a:ea typeface="+mn-ea"/>
                <a:cs typeface="+mn-cs"/>
              </a:rPr>
              <a:t>. </a:t>
            </a: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42</a:t>
            </a:fld>
            <a:endParaRPr lang="en-US" dirty="0"/>
          </a:p>
        </p:txBody>
      </p:sp>
    </p:spTree>
    <p:extLst>
      <p:ext uri="{BB962C8B-B14F-4D97-AF65-F5344CB8AC3E}">
        <p14:creationId xmlns:p14="http://schemas.microsoft.com/office/powerpoint/2010/main" val="6406929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Efficient Browser Use: Opening Two or More Companies</a:t>
            </a:r>
            <a:endParaRPr lang="en-CA" b="1" baseline="0" dirty="0"/>
          </a:p>
          <a:p>
            <a:r>
              <a:rPr lang="en-AU" sz="1100" kern="1200" dirty="0">
                <a:solidFill>
                  <a:schemeClr val="tx1"/>
                </a:solidFill>
                <a:effectLst/>
                <a:latin typeface="Avenir Next Regular"/>
                <a:ea typeface="+mn-ea"/>
                <a:cs typeface="+mn-cs"/>
              </a:rPr>
              <a:t>You can open more than one company in QBO and QBOA using one of two methods:</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Open up QBO or QBOA using a different browser for each company you wish to open (for example, Chrome, Firefox, and Safari to open three different companies), or…</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Use the Chrome </a:t>
            </a:r>
            <a:r>
              <a:rPr lang="en-AU" sz="1100" i="1" kern="1200" dirty="0">
                <a:solidFill>
                  <a:schemeClr val="tx1"/>
                </a:solidFill>
                <a:effectLst/>
                <a:latin typeface="Avenir Next Regular"/>
                <a:ea typeface="+mn-ea"/>
                <a:cs typeface="+mn-cs"/>
              </a:rPr>
              <a:t>sign in</a:t>
            </a:r>
            <a:r>
              <a:rPr lang="en-AU" sz="1100" kern="1200" dirty="0">
                <a:solidFill>
                  <a:schemeClr val="tx1"/>
                </a:solidFill>
                <a:effectLst/>
                <a:latin typeface="Avenir Next Regular"/>
                <a:ea typeface="+mn-ea"/>
                <a:cs typeface="+mn-cs"/>
              </a:rPr>
              <a:t> feature and sign in as different Google account users in different Chrome instances/windows or</a:t>
            </a:r>
            <a:r>
              <a:rPr lang="en-AU" sz="1100" kern="1200" baseline="0" dirty="0">
                <a:solidFill>
                  <a:schemeClr val="tx1"/>
                </a:solidFill>
                <a:effectLst/>
                <a:latin typeface="Avenir Next Regular"/>
                <a:ea typeface="+mn-ea"/>
                <a:cs typeface="+mn-cs"/>
              </a:rPr>
              <a:t> open an incognito window.</a:t>
            </a:r>
            <a:endParaRPr lang="en-AU"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endParaRPr lang="en-AU" sz="1100" kern="1200" dirty="0">
              <a:solidFill>
                <a:schemeClr val="tx1"/>
              </a:solidFill>
              <a:effectLst/>
              <a:latin typeface="Avenir Next Regular"/>
              <a:ea typeface="+mn-ea"/>
              <a:cs typeface="+mn-cs"/>
            </a:endParaRPr>
          </a:p>
          <a:p>
            <a:r>
              <a:rPr lang="en-US" sz="1100" b="1" kern="1200" dirty="0">
                <a:solidFill>
                  <a:schemeClr val="tx1"/>
                </a:solidFill>
                <a:effectLst/>
                <a:latin typeface="Avenir Next Regular"/>
                <a:ea typeface="+mn-ea"/>
                <a:cs typeface="+mn-cs"/>
              </a:rPr>
              <a:t>Efficient Browser Use: Duplicating Tabs	</a:t>
            </a:r>
            <a:endParaRPr lang="en-CA" sz="1100" b="1" kern="1200" dirty="0">
              <a:solidFill>
                <a:schemeClr val="tx1"/>
              </a:solidFill>
              <a:effectLst/>
              <a:latin typeface="Avenir Next Regular"/>
              <a:ea typeface="+mn-ea"/>
              <a:cs typeface="+mn-cs"/>
            </a:endParaRPr>
          </a:p>
          <a:p>
            <a:pPr marL="171450" indent="-171450">
              <a:buFont typeface="Arial" panose="020B0604020202020204" pitchFamily="34" charset="0"/>
              <a:buChar char="•"/>
            </a:pPr>
            <a:r>
              <a:rPr lang="en-AU" sz="1100" kern="1200" dirty="0">
                <a:solidFill>
                  <a:schemeClr val="tx1"/>
                </a:solidFill>
                <a:effectLst/>
                <a:latin typeface="Avenir Next Regular"/>
                <a:ea typeface="+mn-ea"/>
                <a:cs typeface="+mn-cs"/>
              </a:rPr>
              <a:t>In Chrome, you can </a:t>
            </a:r>
            <a:r>
              <a:rPr lang="en-AU" sz="1100" b="1" kern="1200" dirty="0">
                <a:solidFill>
                  <a:schemeClr val="tx1"/>
                </a:solidFill>
                <a:effectLst/>
                <a:latin typeface="Avenir Next Regular"/>
                <a:ea typeface="+mn-ea"/>
                <a:cs typeface="+mn-cs"/>
              </a:rPr>
              <a:t>right-click</a:t>
            </a:r>
            <a:r>
              <a:rPr lang="en-AU" sz="1100" kern="1200" dirty="0">
                <a:solidFill>
                  <a:schemeClr val="tx1"/>
                </a:solidFill>
                <a:effectLst/>
                <a:latin typeface="Avenir Next Regular"/>
                <a:ea typeface="+mn-ea"/>
                <a:cs typeface="+mn-cs"/>
              </a:rPr>
              <a:t> on the browser tab and choose </a:t>
            </a:r>
            <a:r>
              <a:rPr lang="en-AU" sz="1100" b="1" kern="1200" dirty="0">
                <a:solidFill>
                  <a:schemeClr val="tx1"/>
                </a:solidFill>
                <a:effectLst/>
                <a:latin typeface="Avenir Next Regular"/>
                <a:ea typeface="+mn-ea"/>
                <a:cs typeface="+mn-cs"/>
              </a:rPr>
              <a:t>Duplicate</a:t>
            </a:r>
            <a:r>
              <a:rPr lang="en-AU" sz="1100" kern="1200" dirty="0">
                <a:solidFill>
                  <a:schemeClr val="tx1"/>
                </a:solidFill>
                <a:effectLst/>
                <a:latin typeface="Avenir Next Regular"/>
                <a:ea typeface="+mn-ea"/>
                <a:cs typeface="+mn-cs"/>
              </a:rPr>
              <a:t> one or more times. </a:t>
            </a: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This creates as many identical copies of the tab that you’ve duplicated as you want. Then, you can open up any of the “copies” and navigate to another function in QBO.</a:t>
            </a: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Then, you can merely click on another tab to move to another area of the company’s books without losing what you were doing in the original tab.</a:t>
            </a:r>
            <a:endParaRPr lang="en-CA" sz="1100" kern="1200" dirty="0">
              <a:solidFill>
                <a:schemeClr val="tx1"/>
              </a:solidFill>
              <a:effectLst/>
              <a:latin typeface="Avenir Next Regular"/>
              <a:ea typeface="+mn-ea"/>
              <a:cs typeface="+mn-cs"/>
            </a:endParaRP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43</a:t>
            </a:fld>
            <a:endParaRPr lang="en-US" dirty="0"/>
          </a:p>
        </p:txBody>
      </p:sp>
    </p:spTree>
    <p:extLst>
      <p:ext uri="{BB962C8B-B14F-4D97-AF65-F5344CB8AC3E}">
        <p14:creationId xmlns:p14="http://schemas.microsoft.com/office/powerpoint/2010/main" val="1429380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b="1" dirty="0"/>
              <a:t>Efficient Browser Use: Pulling Away Tabs</a:t>
            </a:r>
            <a:endParaRPr lang="en-CA" b="1" baseline="0" dirty="0"/>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In Chrome, you can also </a:t>
            </a:r>
            <a:r>
              <a:rPr lang="en-AU" sz="1100" b="1" kern="1200" dirty="0">
                <a:solidFill>
                  <a:schemeClr val="tx1"/>
                </a:solidFill>
                <a:effectLst/>
                <a:latin typeface="Avenir Next Regular"/>
                <a:ea typeface="+mn-ea"/>
                <a:cs typeface="+mn-cs"/>
              </a:rPr>
              <a:t>drag </a:t>
            </a:r>
            <a:r>
              <a:rPr lang="en-AU" sz="1100" kern="1200" dirty="0">
                <a:solidFill>
                  <a:schemeClr val="tx1"/>
                </a:solidFill>
                <a:effectLst/>
                <a:latin typeface="Avenir Next Regular"/>
                <a:ea typeface="+mn-ea"/>
                <a:cs typeface="+mn-cs"/>
              </a:rPr>
              <a:t>a browser tab away from its neighbors and create a separate window of Chrome, perhaps to view in a separate monitor (if you have more than one) or another part of the same monitor (if you have a large one). This is great for viewing reports and related transactions.</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endParaRPr lang="en-AU" sz="1100" kern="1200" dirty="0">
              <a:solidFill>
                <a:schemeClr val="tx1"/>
              </a:solidFill>
              <a:effectLst/>
              <a:latin typeface="Avenir Next Regular"/>
              <a:ea typeface="+mn-ea"/>
              <a:cs typeface="+mn-cs"/>
            </a:endParaRPr>
          </a:p>
          <a:p>
            <a:r>
              <a:rPr lang="en-CA" sz="1100" b="1" kern="1200" dirty="0">
                <a:solidFill>
                  <a:schemeClr val="tx1"/>
                </a:solidFill>
                <a:effectLst/>
                <a:latin typeface="Avenir Next Regular"/>
                <a:ea typeface="+mn-ea"/>
                <a:cs typeface="+mn-cs"/>
              </a:rPr>
              <a:t>Efficient Browser Use:</a:t>
            </a:r>
            <a:r>
              <a:rPr lang="en-CA" sz="1100" b="1" kern="1200" baseline="0" dirty="0">
                <a:solidFill>
                  <a:schemeClr val="tx1"/>
                </a:solidFill>
                <a:effectLst/>
                <a:latin typeface="Avenir Next Regular"/>
                <a:ea typeface="+mn-ea"/>
                <a:cs typeface="+mn-cs"/>
              </a:rPr>
              <a:t> Bookmarks</a:t>
            </a:r>
            <a:endParaRPr lang="en-CA" sz="1100" b="1" kern="1200" dirty="0">
              <a:solidFill>
                <a:schemeClr val="tx1"/>
              </a:solidFill>
              <a:effectLst/>
              <a:latin typeface="Avenir Next Regular"/>
              <a:ea typeface="+mn-ea"/>
              <a:cs typeface="+mn-cs"/>
            </a:endParaRPr>
          </a:p>
          <a:p>
            <a:pPr marL="171450" indent="-171450">
              <a:buFont typeface="Arial" panose="020B0604020202020204" pitchFamily="34" charset="0"/>
              <a:buChar char="•"/>
            </a:pPr>
            <a:r>
              <a:rPr lang="en-AU" sz="1100" kern="1200" dirty="0">
                <a:solidFill>
                  <a:schemeClr val="tx1"/>
                </a:solidFill>
                <a:effectLst/>
                <a:latin typeface="Avenir Next Regular"/>
                <a:ea typeface="+mn-ea"/>
                <a:cs typeface="+mn-cs"/>
              </a:rPr>
              <a:t>If you see a function, report or screen in QBO or QBOA that you would like to access in the future with just one click, regardless of the QBO company that is open, all you have to do is bookmark the screen in your browser.</a:t>
            </a:r>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r>
              <a:rPr lang="en-AU" sz="1100" kern="1200" dirty="0">
                <a:solidFill>
                  <a:schemeClr val="tx1"/>
                </a:solidFill>
                <a:effectLst/>
                <a:latin typeface="Avenir Next Regular"/>
                <a:ea typeface="+mn-ea"/>
                <a:cs typeface="+mn-cs"/>
              </a:rPr>
              <a:t>In this example, we’ve opened the Chart of Accounts and we want to access it with just one click, in any company that we’ve opened in QBO or QBOA. </a:t>
            </a:r>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r>
              <a:rPr lang="en-AU" sz="1100" kern="1200" dirty="0">
                <a:solidFill>
                  <a:schemeClr val="tx1"/>
                </a:solidFill>
                <a:effectLst/>
                <a:latin typeface="Avenir Next Regular"/>
                <a:ea typeface="+mn-ea"/>
                <a:cs typeface="+mn-cs"/>
              </a:rPr>
              <a:t>Bookmark this page; whenever you are in this browser (in Chrome, logged in as the same user), you will see this bookmark as well as any other bookmarks. Clicking on this bookmark will take you to the Chart of Accounts of whatever QBO company is currently open.</a:t>
            </a: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44</a:t>
            </a:fld>
            <a:endParaRPr lang="en-US" dirty="0"/>
          </a:p>
        </p:txBody>
      </p:sp>
    </p:spTree>
    <p:extLst>
      <p:ext uri="{BB962C8B-B14F-4D97-AF65-F5344CB8AC3E}">
        <p14:creationId xmlns:p14="http://schemas.microsoft.com/office/powerpoint/2010/main" val="9469361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Avenir Next Regular"/>
                <a:ea typeface="+mn-ea"/>
                <a:cs typeface="+mn-cs"/>
              </a:rPr>
              <a:t>Payroll:</a:t>
            </a:r>
            <a:r>
              <a:rPr lang="en-US" sz="1100" b="1" kern="1200" baseline="0" dirty="0">
                <a:solidFill>
                  <a:schemeClr val="tx1"/>
                </a:solidFill>
                <a:effectLst/>
                <a:latin typeface="Avenir Next Regular"/>
                <a:ea typeface="+mn-ea"/>
                <a:cs typeface="+mn-cs"/>
              </a:rPr>
              <a:t> Running Payroll</a:t>
            </a:r>
            <a:endParaRPr lang="en-US" sz="1100" b="1" kern="1200" dirty="0">
              <a:solidFill>
                <a:schemeClr val="tx1"/>
              </a:solidFill>
              <a:effectLst/>
              <a:latin typeface="Avenir Next Regular"/>
              <a:ea typeface="+mn-ea"/>
              <a:cs typeface="+mn-cs"/>
            </a:endParaRPr>
          </a:p>
          <a:p>
            <a:pPr marL="0" lvl="0" indent="0">
              <a:buFont typeface="Arial" panose="020B0604020202020204" pitchFamily="34" charset="0"/>
              <a:buNone/>
            </a:pPr>
            <a:endParaRPr lang="en-US"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Go to the </a:t>
            </a:r>
            <a:r>
              <a:rPr lang="en-CA"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Quick Create</a:t>
            </a:r>
            <a:r>
              <a:rPr lang="en-AU" sz="1100" kern="1200" dirty="0">
                <a:solidFill>
                  <a:schemeClr val="tx1"/>
                </a:solidFill>
                <a:effectLst/>
                <a:latin typeface="Avenir Next Regular"/>
                <a:ea typeface="+mn-ea"/>
                <a:cs typeface="+mn-cs"/>
              </a:rPr>
              <a:t> at the top of the QuickBooks Online screen.</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Under </a:t>
            </a:r>
            <a:r>
              <a:rPr lang="en-AU" sz="1100" i="1" kern="1200" dirty="0">
                <a:solidFill>
                  <a:schemeClr val="tx1"/>
                </a:solidFill>
                <a:effectLst/>
                <a:latin typeface="Avenir Next Regular"/>
                <a:ea typeface="+mn-ea"/>
                <a:cs typeface="+mn-cs"/>
              </a:rPr>
              <a:t>Employees</a:t>
            </a:r>
            <a:r>
              <a:rPr lang="en-AU" sz="1100" kern="1200" dirty="0">
                <a:solidFill>
                  <a:schemeClr val="tx1"/>
                </a:solidFill>
                <a:effectLst/>
                <a:latin typeface="Avenir Next Regular"/>
                <a:ea typeface="+mn-ea"/>
                <a:cs typeface="+mn-cs"/>
              </a:rPr>
              <a:t>, click on </a:t>
            </a:r>
            <a:r>
              <a:rPr lang="en-AU" sz="1100" b="1" kern="1200" dirty="0">
                <a:solidFill>
                  <a:schemeClr val="tx1"/>
                </a:solidFill>
                <a:effectLst/>
                <a:latin typeface="Avenir Next Regular"/>
                <a:ea typeface="+mn-ea"/>
                <a:cs typeface="+mn-cs"/>
              </a:rPr>
              <a:t>Payroll</a:t>
            </a:r>
            <a:r>
              <a:rPr lang="en-AU" sz="1100" kern="1200" dirty="0">
                <a:solidFill>
                  <a:schemeClr val="tx1"/>
                </a:solidFill>
                <a:effectLst/>
                <a:latin typeface="Avenir Next Regular"/>
                <a:ea typeface="+mn-ea"/>
                <a:cs typeface="+mn-cs"/>
              </a:rPr>
              <a:t>. (You may be asked to confirm the payroll frequency)</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Choose the </a:t>
            </a:r>
            <a:r>
              <a:rPr lang="en-AU" sz="1100" b="1" kern="1200" dirty="0">
                <a:solidFill>
                  <a:schemeClr val="tx1"/>
                </a:solidFill>
                <a:effectLst/>
                <a:latin typeface="Avenir Next Regular"/>
                <a:ea typeface="+mn-ea"/>
                <a:cs typeface="+mn-cs"/>
              </a:rPr>
              <a:t>bank account</a:t>
            </a:r>
            <a:r>
              <a:rPr lang="en-AU"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pay period</a:t>
            </a:r>
            <a:r>
              <a:rPr lang="en-AU" sz="1100" kern="1200" dirty="0">
                <a:solidFill>
                  <a:schemeClr val="tx1"/>
                </a:solidFill>
                <a:effectLst/>
                <a:latin typeface="Avenir Next Regular"/>
                <a:ea typeface="+mn-ea"/>
                <a:cs typeface="+mn-cs"/>
              </a:rPr>
              <a:t>, and </a:t>
            </a:r>
            <a:r>
              <a:rPr lang="en-AU" sz="1100" b="1" kern="1200" dirty="0">
                <a:solidFill>
                  <a:schemeClr val="tx1"/>
                </a:solidFill>
                <a:effectLst/>
                <a:latin typeface="Avenir Next Regular"/>
                <a:ea typeface="+mn-ea"/>
                <a:cs typeface="+mn-cs"/>
              </a:rPr>
              <a:t>pay date</a:t>
            </a:r>
            <a:r>
              <a:rPr lang="en-AU" sz="1100" kern="1200" dirty="0">
                <a:solidFill>
                  <a:schemeClr val="tx1"/>
                </a:solidFill>
                <a:effectLst/>
                <a:latin typeface="Avenir Next Regular"/>
                <a:ea typeface="+mn-ea"/>
                <a:cs typeface="+mn-cs"/>
              </a:rPr>
              <a:t>. Ensure there is a </a:t>
            </a:r>
            <a:r>
              <a:rPr lang="en-AU" sz="1100" b="1" kern="1200" dirty="0">
                <a:solidFill>
                  <a:schemeClr val="tx1"/>
                </a:solidFill>
                <a:effectLst/>
                <a:latin typeface="Avenir Next Regular"/>
                <a:ea typeface="+mn-ea"/>
                <a:cs typeface="+mn-cs"/>
              </a:rPr>
              <a:t>checkmark</a:t>
            </a:r>
            <a:r>
              <a:rPr lang="en-AU" sz="1100" kern="1200" dirty="0">
                <a:solidFill>
                  <a:schemeClr val="tx1"/>
                </a:solidFill>
                <a:effectLst/>
                <a:latin typeface="Avenir Next Regular"/>
                <a:ea typeface="+mn-ea"/>
                <a:cs typeface="+mn-cs"/>
              </a:rPr>
              <a:t> next to each employee to be paid. Enter </a:t>
            </a:r>
            <a:r>
              <a:rPr lang="en-AU" sz="1100" b="1" kern="1200" dirty="0">
                <a:solidFill>
                  <a:schemeClr val="tx1"/>
                </a:solidFill>
                <a:effectLst/>
                <a:latin typeface="Avenir Next Regular"/>
                <a:ea typeface="+mn-ea"/>
                <a:cs typeface="+mn-cs"/>
              </a:rPr>
              <a:t>hours</a:t>
            </a:r>
            <a:r>
              <a:rPr lang="en-AU"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overtime hours</a:t>
            </a:r>
            <a:r>
              <a:rPr lang="en-AU"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sick pay hours</a:t>
            </a:r>
            <a:r>
              <a:rPr lang="en-AU"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vacation pay</a:t>
            </a:r>
            <a:r>
              <a:rPr lang="en-AU" sz="1100" kern="1200" dirty="0">
                <a:solidFill>
                  <a:schemeClr val="tx1"/>
                </a:solidFill>
                <a:effectLst/>
                <a:latin typeface="Avenir Next Regular"/>
                <a:ea typeface="+mn-ea"/>
                <a:cs typeface="+mn-cs"/>
              </a:rPr>
              <a:t>, and a </a:t>
            </a:r>
            <a:r>
              <a:rPr lang="en-AU" sz="1100" b="1" kern="1200" dirty="0">
                <a:solidFill>
                  <a:schemeClr val="tx1"/>
                </a:solidFill>
                <a:effectLst/>
                <a:latin typeface="Avenir Next Regular"/>
                <a:ea typeface="+mn-ea"/>
                <a:cs typeface="+mn-cs"/>
              </a:rPr>
              <a:t>memo</a:t>
            </a:r>
            <a:r>
              <a:rPr lang="en-AU" sz="1100" kern="1200" dirty="0">
                <a:solidFill>
                  <a:schemeClr val="tx1"/>
                </a:solidFill>
                <a:effectLst/>
                <a:latin typeface="Avenir Next Regular"/>
                <a:ea typeface="+mn-ea"/>
                <a:cs typeface="+mn-cs"/>
              </a:rPr>
              <a:t> where required.</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Click on </a:t>
            </a:r>
            <a:r>
              <a:rPr lang="en-AU" sz="1100" b="1" kern="1200" dirty="0">
                <a:solidFill>
                  <a:schemeClr val="tx1"/>
                </a:solidFill>
                <a:effectLst/>
                <a:latin typeface="Avenir Next Regular"/>
                <a:ea typeface="+mn-ea"/>
                <a:cs typeface="+mn-cs"/>
              </a:rPr>
              <a:t>Preview payroll</a:t>
            </a:r>
            <a:r>
              <a:rPr lang="en-AU" sz="1100" kern="1200" dirty="0">
                <a:solidFill>
                  <a:schemeClr val="tx1"/>
                </a:solidFill>
                <a:effectLst/>
                <a:latin typeface="Avenir Next Regular"/>
                <a:ea typeface="+mn-ea"/>
                <a:cs typeface="+mn-cs"/>
              </a:rPr>
              <a:t> (or </a:t>
            </a:r>
            <a:r>
              <a:rPr lang="en-AU" sz="1100" b="1" kern="1200" dirty="0">
                <a:solidFill>
                  <a:schemeClr val="tx1"/>
                </a:solidFill>
                <a:effectLst/>
                <a:latin typeface="Avenir Next Regular"/>
                <a:ea typeface="+mn-ea"/>
                <a:cs typeface="+mn-cs"/>
              </a:rPr>
              <a:t>Save</a:t>
            </a:r>
            <a:r>
              <a:rPr lang="en-AU"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for later</a:t>
            </a:r>
            <a:r>
              <a:rPr lang="en-AU" sz="1100" kern="1200" dirty="0">
                <a:solidFill>
                  <a:schemeClr val="tx1"/>
                </a:solidFill>
                <a:effectLst/>
                <a:latin typeface="Avenir Next Regular"/>
                <a:ea typeface="+mn-ea"/>
                <a:cs typeface="+mn-cs"/>
              </a:rPr>
              <a:t>).</a:t>
            </a: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endParaRPr lang="en-US" sz="1100" kern="1200" dirty="0">
              <a:solidFill>
                <a:schemeClr val="tx1"/>
              </a:solidFill>
              <a:effectLst/>
              <a:latin typeface="Avenir Next Regular"/>
              <a:ea typeface="+mn-ea"/>
              <a:cs typeface="+mn-cs"/>
            </a:endParaRPr>
          </a:p>
          <a:p>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b="1"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45</a:t>
            </a:fld>
            <a:endParaRPr lang="en-US" dirty="0"/>
          </a:p>
        </p:txBody>
      </p:sp>
    </p:spTree>
    <p:extLst>
      <p:ext uri="{BB962C8B-B14F-4D97-AF65-F5344CB8AC3E}">
        <p14:creationId xmlns:p14="http://schemas.microsoft.com/office/powerpoint/2010/main" val="26207958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Avenir Next Regular"/>
                <a:ea typeface="+mn-ea"/>
                <a:cs typeface="+mn-cs"/>
              </a:rPr>
              <a:t>Payroll:</a:t>
            </a:r>
            <a:r>
              <a:rPr lang="en-US" sz="1100" b="1" kern="1200" baseline="0" dirty="0">
                <a:solidFill>
                  <a:schemeClr val="tx1"/>
                </a:solidFill>
                <a:effectLst/>
                <a:latin typeface="Avenir Next Regular"/>
                <a:ea typeface="+mn-ea"/>
                <a:cs typeface="+mn-cs"/>
              </a:rPr>
              <a:t> Reviewing and Submitting</a:t>
            </a:r>
            <a:endParaRPr lang="en-US" sz="1100" b="1" kern="1200" dirty="0">
              <a:solidFill>
                <a:schemeClr val="tx1"/>
              </a:solidFill>
              <a:effectLst/>
              <a:latin typeface="Avenir Next Regular"/>
              <a:ea typeface="+mn-ea"/>
              <a:cs typeface="+mn-cs"/>
            </a:endParaRPr>
          </a:p>
          <a:p>
            <a:pPr marL="0" lvl="0" indent="0">
              <a:buFont typeface="Arial" panose="020B0604020202020204" pitchFamily="34" charset="0"/>
              <a:buNone/>
            </a:pPr>
            <a:endParaRPr lang="en-US"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Review the pending payroll and make any edits as required by clicking on the individual </a:t>
            </a:r>
            <a:r>
              <a:rPr lang="en-AU" sz="1100" b="1" kern="1200" dirty="0">
                <a:solidFill>
                  <a:schemeClr val="tx1"/>
                </a:solidFill>
                <a:effectLst/>
                <a:latin typeface="Avenir Next Regular"/>
                <a:ea typeface="+mn-ea"/>
                <a:cs typeface="+mn-cs"/>
              </a:rPr>
              <a:t>pencil</a:t>
            </a:r>
            <a:r>
              <a:rPr lang="en-AU" sz="1100" kern="1200" dirty="0">
                <a:solidFill>
                  <a:schemeClr val="tx1"/>
                </a:solidFill>
                <a:effectLst/>
                <a:latin typeface="Avenir Next Regular"/>
                <a:ea typeface="+mn-ea"/>
                <a:cs typeface="+mn-cs"/>
              </a:rPr>
              <a:t> icons. You’ll see a summary of the paper checks and the direct deposit payroll. When you’re ready, click on </a:t>
            </a:r>
            <a:r>
              <a:rPr lang="en-AU" sz="1100" b="1" kern="1200" dirty="0">
                <a:solidFill>
                  <a:schemeClr val="tx1"/>
                </a:solidFill>
                <a:effectLst/>
                <a:latin typeface="Avenir Next Regular"/>
                <a:ea typeface="+mn-ea"/>
                <a:cs typeface="+mn-cs"/>
              </a:rPr>
              <a:t>Submit payroll</a:t>
            </a:r>
            <a:r>
              <a:rPr lang="en-AU" sz="1100" kern="1200" dirty="0">
                <a:solidFill>
                  <a:schemeClr val="tx1"/>
                </a:solidFill>
                <a:effectLst/>
                <a:latin typeface="Avenir Next Regular"/>
                <a:ea typeface="+mn-ea"/>
                <a:cs typeface="+mn-cs"/>
              </a:rPr>
              <a:t> (or </a:t>
            </a:r>
            <a:r>
              <a:rPr lang="en-AU" sz="1100" b="1" kern="1200" dirty="0">
                <a:solidFill>
                  <a:schemeClr val="tx1"/>
                </a:solidFill>
                <a:effectLst/>
                <a:latin typeface="Avenir Next Regular"/>
                <a:ea typeface="+mn-ea"/>
                <a:cs typeface="+mn-cs"/>
              </a:rPr>
              <a:t>Save for later</a:t>
            </a:r>
            <a:r>
              <a:rPr lang="en-AU" sz="1100" kern="1200" dirty="0">
                <a:solidFill>
                  <a:schemeClr val="tx1"/>
                </a:solidFill>
                <a:effectLst/>
                <a:latin typeface="Avenir Next Regular"/>
                <a:ea typeface="+mn-ea"/>
                <a:cs typeface="+mn-cs"/>
              </a:rPr>
              <a:t>).</a:t>
            </a: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You’ll see </a:t>
            </a:r>
            <a:r>
              <a:rPr lang="en-AU" sz="1100" i="1" kern="1200" dirty="0">
                <a:solidFill>
                  <a:schemeClr val="tx1"/>
                </a:solidFill>
                <a:effectLst/>
                <a:latin typeface="Avenir Next Regular"/>
                <a:ea typeface="+mn-ea"/>
                <a:cs typeface="+mn-cs"/>
              </a:rPr>
              <a:t>Got it! Your payroll is all set</a:t>
            </a:r>
            <a:r>
              <a:rPr lang="en-AU" sz="1100" kern="1200" dirty="0">
                <a:solidFill>
                  <a:schemeClr val="tx1"/>
                </a:solidFill>
                <a:effectLst/>
                <a:latin typeface="Avenir Next Regular"/>
                <a:ea typeface="+mn-ea"/>
                <a:cs typeface="+mn-cs"/>
              </a:rPr>
              <a:t> in the next window. There, you’ll have the opportunity to print the paychecks or assign a check number (for those that are paper checks).</a:t>
            </a:r>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endParaRPr lang="en-US" sz="1100" kern="1200" dirty="0">
              <a:solidFill>
                <a:schemeClr val="tx1"/>
              </a:solidFill>
              <a:effectLst/>
              <a:latin typeface="Avenir Next Regular"/>
              <a:ea typeface="+mn-ea"/>
              <a:cs typeface="+mn-cs"/>
            </a:endParaRPr>
          </a:p>
          <a:p>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b="1"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46</a:t>
            </a:fld>
            <a:endParaRPr lang="en-US" dirty="0"/>
          </a:p>
        </p:txBody>
      </p:sp>
    </p:spTree>
    <p:extLst>
      <p:ext uri="{BB962C8B-B14F-4D97-AF65-F5344CB8AC3E}">
        <p14:creationId xmlns:p14="http://schemas.microsoft.com/office/powerpoint/2010/main" val="1979191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Avenir Next Regular"/>
                <a:ea typeface="+mn-ea"/>
                <a:cs typeface="+mn-cs"/>
              </a:rPr>
              <a:t>Payroll:</a:t>
            </a:r>
            <a:r>
              <a:rPr lang="en-US" sz="1100" b="1" kern="1200" baseline="0" dirty="0">
                <a:solidFill>
                  <a:schemeClr val="tx1"/>
                </a:solidFill>
                <a:effectLst/>
                <a:latin typeface="Avenir Next Regular"/>
                <a:ea typeface="+mn-ea"/>
                <a:cs typeface="+mn-cs"/>
              </a:rPr>
              <a:t> Viewing Payroll Reports and Finishing Payroll</a:t>
            </a:r>
            <a:endParaRPr lang="en-US" sz="1100" b="1" kern="1200" dirty="0">
              <a:solidFill>
                <a:schemeClr val="tx1"/>
              </a:solidFill>
              <a:effectLst/>
              <a:latin typeface="Avenir Next Regular"/>
              <a:ea typeface="+mn-ea"/>
              <a:cs typeface="+mn-cs"/>
            </a:endParaRPr>
          </a:p>
          <a:p>
            <a:pPr marL="0" lvl="0" indent="0">
              <a:buFont typeface="Arial" panose="020B0604020202020204" pitchFamily="34" charset="0"/>
              <a:buNone/>
            </a:pPr>
            <a:endParaRPr lang="en-US"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From this </a:t>
            </a:r>
            <a:r>
              <a:rPr lang="en-AU" sz="1100" i="1" kern="1200" dirty="0">
                <a:solidFill>
                  <a:schemeClr val="tx1"/>
                </a:solidFill>
                <a:effectLst/>
                <a:latin typeface="Avenir Next Regular"/>
                <a:ea typeface="+mn-ea"/>
                <a:cs typeface="+mn-cs"/>
              </a:rPr>
              <a:t>Got</a:t>
            </a:r>
            <a:r>
              <a:rPr lang="en-AU" sz="1100" i="1" kern="1200" baseline="0" dirty="0">
                <a:solidFill>
                  <a:schemeClr val="tx1"/>
                </a:solidFill>
                <a:effectLst/>
                <a:latin typeface="Avenir Next Regular"/>
                <a:ea typeface="+mn-ea"/>
                <a:cs typeface="+mn-cs"/>
              </a:rPr>
              <a:t> it! Your payroll is all set </a:t>
            </a:r>
            <a:r>
              <a:rPr lang="en-AU" sz="1100" kern="1200" baseline="0" dirty="0">
                <a:solidFill>
                  <a:schemeClr val="tx1"/>
                </a:solidFill>
                <a:effectLst/>
                <a:latin typeface="Avenir Next Regular"/>
                <a:ea typeface="+mn-ea"/>
                <a:cs typeface="+mn-cs"/>
              </a:rPr>
              <a:t>screen, you can also print pay stubs for those paychecks that are direct deposit.</a:t>
            </a:r>
            <a:endParaRPr lang="en-AU"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You can also click on </a:t>
            </a:r>
            <a:r>
              <a:rPr lang="en-AU" sz="1100" b="1" kern="1200" dirty="0">
                <a:solidFill>
                  <a:schemeClr val="tx1"/>
                </a:solidFill>
                <a:effectLst/>
                <a:latin typeface="Avenir Next Regular"/>
                <a:ea typeface="+mn-ea"/>
                <a:cs typeface="+mn-cs"/>
              </a:rPr>
              <a:t>View payroll reports</a:t>
            </a:r>
            <a:r>
              <a:rPr lang="en-AU" sz="1100" kern="1200" dirty="0">
                <a:solidFill>
                  <a:schemeClr val="tx1"/>
                </a:solidFill>
                <a:effectLst/>
                <a:latin typeface="Avenir Next Regular"/>
                <a:ea typeface="+mn-ea"/>
                <a:cs typeface="+mn-cs"/>
              </a:rPr>
              <a:t> at the bottom of the screen for more information. Those reports can be exported to Excel in the </a:t>
            </a:r>
            <a:r>
              <a:rPr lang="en-AU" sz="1100" i="1" kern="1200" dirty="0">
                <a:solidFill>
                  <a:schemeClr val="tx1"/>
                </a:solidFill>
                <a:effectLst/>
                <a:latin typeface="Avenir Next Regular"/>
                <a:ea typeface="+mn-ea"/>
                <a:cs typeface="+mn-cs"/>
              </a:rPr>
              <a:t>Your payroll reports are ready</a:t>
            </a:r>
            <a:r>
              <a:rPr lang="en-AU" sz="1100" kern="1200" dirty="0">
                <a:solidFill>
                  <a:schemeClr val="tx1"/>
                </a:solidFill>
                <a:effectLst/>
                <a:latin typeface="Avenir Next Regular"/>
                <a:ea typeface="+mn-ea"/>
                <a:cs typeface="+mn-cs"/>
              </a:rPr>
              <a:t> screen that appears. Also, if you hover your mouse pointer over the name of a payroll report, it will appear as a pop-up for your to review. Click </a:t>
            </a:r>
            <a:r>
              <a:rPr lang="en-AU" sz="1100" b="1" kern="1200" dirty="0">
                <a:solidFill>
                  <a:schemeClr val="tx1"/>
                </a:solidFill>
                <a:effectLst/>
                <a:latin typeface="Avenir Next Regular"/>
                <a:ea typeface="+mn-ea"/>
                <a:cs typeface="+mn-cs"/>
              </a:rPr>
              <a:t>OK</a:t>
            </a:r>
            <a:r>
              <a:rPr lang="en-AU" sz="1100" kern="1200" dirty="0">
                <a:solidFill>
                  <a:schemeClr val="tx1"/>
                </a:solidFill>
                <a:effectLst/>
                <a:latin typeface="Avenir Next Regular"/>
                <a:ea typeface="+mn-ea"/>
                <a:cs typeface="+mn-cs"/>
              </a:rPr>
              <a:t> to return to the </a:t>
            </a:r>
            <a:r>
              <a:rPr lang="en-AU" sz="1100" i="1" kern="1200" dirty="0">
                <a:solidFill>
                  <a:schemeClr val="tx1"/>
                </a:solidFill>
                <a:effectLst/>
                <a:latin typeface="Avenir Next Regular"/>
                <a:ea typeface="+mn-ea"/>
                <a:cs typeface="+mn-cs"/>
              </a:rPr>
              <a:t>Got it! Your payroll is all set </a:t>
            </a:r>
            <a:r>
              <a:rPr lang="en-AU" sz="1100" kern="1200" dirty="0">
                <a:solidFill>
                  <a:schemeClr val="tx1"/>
                </a:solidFill>
                <a:effectLst/>
                <a:latin typeface="Avenir Next Regular"/>
                <a:ea typeface="+mn-ea"/>
                <a:cs typeface="+mn-cs"/>
              </a:rPr>
              <a:t>window.</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When you’re ready, click on </a:t>
            </a:r>
            <a:r>
              <a:rPr lang="en-AU" sz="1100" b="1" kern="1200" dirty="0">
                <a:solidFill>
                  <a:schemeClr val="tx1"/>
                </a:solidFill>
                <a:effectLst/>
                <a:latin typeface="Avenir Next Regular"/>
                <a:ea typeface="+mn-ea"/>
                <a:cs typeface="+mn-cs"/>
              </a:rPr>
              <a:t>Finish payroll</a:t>
            </a:r>
            <a:r>
              <a:rPr lang="en-AU" sz="1100" kern="1200" dirty="0">
                <a:solidFill>
                  <a:schemeClr val="tx1"/>
                </a:solidFill>
                <a:effectLst/>
                <a:latin typeface="Avenir Next Regular"/>
                <a:ea typeface="+mn-ea"/>
                <a:cs typeface="+mn-cs"/>
              </a:rPr>
              <a:t>.</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You may see a </a:t>
            </a:r>
            <a:r>
              <a:rPr lang="en-AU" sz="1100" i="1" kern="1200" dirty="0">
                <a:solidFill>
                  <a:schemeClr val="tx1"/>
                </a:solidFill>
                <a:effectLst/>
                <a:latin typeface="Avenir Next Regular"/>
                <a:ea typeface="+mn-ea"/>
                <a:cs typeface="+mn-cs"/>
              </a:rPr>
              <a:t>Tax payments due</a:t>
            </a:r>
            <a:r>
              <a:rPr lang="en-AU" sz="1100" kern="1200" dirty="0">
                <a:solidFill>
                  <a:schemeClr val="tx1"/>
                </a:solidFill>
                <a:effectLst/>
                <a:latin typeface="Avenir Next Regular"/>
                <a:ea typeface="+mn-ea"/>
                <a:cs typeface="+mn-cs"/>
              </a:rPr>
              <a:t> screen for payroll taxes. At the appropriate time, </a:t>
            </a:r>
            <a:r>
              <a:rPr lang="en-AU" sz="1100" b="1" kern="1200" dirty="0">
                <a:solidFill>
                  <a:schemeClr val="tx1"/>
                </a:solidFill>
                <a:effectLst/>
                <a:latin typeface="Avenir Next Regular"/>
                <a:ea typeface="+mn-ea"/>
                <a:cs typeface="+mn-cs"/>
              </a:rPr>
              <a:t>Review and pay</a:t>
            </a:r>
            <a:r>
              <a:rPr lang="en-AU" sz="1100" kern="1200" dirty="0">
                <a:solidFill>
                  <a:schemeClr val="tx1"/>
                </a:solidFill>
                <a:effectLst/>
                <a:latin typeface="Avenir Next Regular"/>
                <a:ea typeface="+mn-ea"/>
                <a:cs typeface="+mn-cs"/>
              </a:rPr>
              <a:t>.</a:t>
            </a: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endParaRPr lang="en-US" sz="1100" kern="1200" dirty="0">
              <a:solidFill>
                <a:schemeClr val="tx1"/>
              </a:solidFill>
              <a:effectLst/>
              <a:latin typeface="Avenir Next Regular"/>
              <a:ea typeface="+mn-ea"/>
              <a:cs typeface="+mn-cs"/>
            </a:endParaRPr>
          </a:p>
          <a:p>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b="1"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47</a:t>
            </a:fld>
            <a:endParaRPr lang="en-US" dirty="0"/>
          </a:p>
        </p:txBody>
      </p:sp>
    </p:spTree>
    <p:extLst>
      <p:ext uri="{BB962C8B-B14F-4D97-AF65-F5344CB8AC3E}">
        <p14:creationId xmlns:p14="http://schemas.microsoft.com/office/powerpoint/2010/main" val="1024666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 normalizeH="0" baseline="0" noProof="0" dirty="0">
                <a:ln>
                  <a:noFill/>
                </a:ln>
                <a:solidFill>
                  <a:srgbClr val="2CA01C"/>
                </a:solidFill>
                <a:effectLst/>
                <a:uLnTx/>
                <a:uFillTx/>
                <a:latin typeface="AvenirNext LT Pro Medium"/>
                <a:ea typeface="+mj-ea"/>
                <a:cs typeface="+mj-cs"/>
              </a:rPr>
              <a:t>Routine Monthly Reconciliations: Start Reconciling</a:t>
            </a:r>
          </a:p>
          <a:p>
            <a:pPr marL="0" marR="0" indent="0" algn="l" defTabSz="457791" rtl="0" eaLnBrk="1" fontAlgn="auto" latinLnBrk="0" hangingPunct="1">
              <a:lnSpc>
                <a:spcPct val="100000"/>
              </a:lnSpc>
              <a:spcBef>
                <a:spcPts val="0"/>
              </a:spcBef>
              <a:spcAft>
                <a:spcPts val="0"/>
              </a:spcAft>
              <a:buClrTx/>
              <a:buSzTx/>
              <a:buFontTx/>
              <a:buNone/>
              <a:tabLst/>
              <a:defRPr/>
            </a:pPr>
            <a:endParaRPr lang="en-CA" b="1" baseline="0" dirty="0"/>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Click on the </a:t>
            </a:r>
            <a:r>
              <a:rPr lang="en-AU" sz="1100" b="1" kern="1200" dirty="0">
                <a:solidFill>
                  <a:schemeClr val="tx1"/>
                </a:solidFill>
                <a:effectLst/>
                <a:latin typeface="Avenir Next Regular"/>
                <a:ea typeface="+mn-ea"/>
                <a:cs typeface="+mn-cs"/>
              </a:rPr>
              <a:t>Gear</a:t>
            </a:r>
            <a:r>
              <a:rPr lang="en-AU" sz="1100" kern="1200" dirty="0">
                <a:solidFill>
                  <a:schemeClr val="tx1"/>
                </a:solidFill>
                <a:effectLst/>
                <a:latin typeface="Avenir Next Regular"/>
                <a:ea typeface="+mn-ea"/>
                <a:cs typeface="+mn-cs"/>
              </a:rPr>
              <a:t> icon. </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Under </a:t>
            </a:r>
            <a:r>
              <a:rPr lang="en-AU" sz="1100" i="1" kern="1200" dirty="0">
                <a:solidFill>
                  <a:schemeClr val="tx1"/>
                </a:solidFill>
                <a:effectLst/>
                <a:latin typeface="Avenir Next Regular"/>
                <a:ea typeface="+mn-ea"/>
                <a:cs typeface="+mn-cs"/>
              </a:rPr>
              <a:t>Tools</a:t>
            </a:r>
            <a:r>
              <a:rPr lang="en-AU" sz="1100" kern="1200" dirty="0">
                <a:solidFill>
                  <a:schemeClr val="tx1"/>
                </a:solidFill>
                <a:effectLst/>
                <a:latin typeface="Avenir Next Regular"/>
                <a:ea typeface="+mn-ea"/>
                <a:cs typeface="+mn-cs"/>
              </a:rPr>
              <a:t>, click on </a:t>
            </a:r>
            <a:r>
              <a:rPr lang="en-AU" sz="1100" b="1" kern="1200" dirty="0">
                <a:solidFill>
                  <a:schemeClr val="tx1"/>
                </a:solidFill>
                <a:effectLst/>
                <a:latin typeface="Avenir Next Regular"/>
                <a:ea typeface="+mn-ea"/>
                <a:cs typeface="+mn-cs"/>
              </a:rPr>
              <a:t>Reconcile</a:t>
            </a:r>
            <a:r>
              <a:rPr lang="en-AU" sz="1100" kern="1200" dirty="0">
                <a:solidFill>
                  <a:schemeClr val="tx1"/>
                </a:solidFill>
                <a:effectLst/>
                <a:latin typeface="Avenir Next Regular"/>
                <a:ea typeface="+mn-ea"/>
                <a:cs typeface="+mn-cs"/>
              </a:rPr>
              <a:t>. </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In the </a:t>
            </a:r>
            <a:r>
              <a:rPr lang="en-AU" sz="1100" i="1" kern="1200" dirty="0">
                <a:solidFill>
                  <a:schemeClr val="tx1"/>
                </a:solidFill>
                <a:effectLst/>
                <a:latin typeface="Avenir Next Regular"/>
                <a:ea typeface="+mn-ea"/>
                <a:cs typeface="+mn-cs"/>
              </a:rPr>
              <a:t>Reconcile </a:t>
            </a:r>
            <a:r>
              <a:rPr lang="en-AU" sz="1100" kern="1200" dirty="0">
                <a:solidFill>
                  <a:schemeClr val="tx1"/>
                </a:solidFill>
                <a:effectLst/>
                <a:latin typeface="Avenir Next Regular"/>
                <a:ea typeface="+mn-ea"/>
                <a:cs typeface="+mn-cs"/>
              </a:rPr>
              <a:t>window that appears, choose the </a:t>
            </a:r>
            <a:r>
              <a:rPr lang="en-AU" sz="1100" b="1" kern="1200" dirty="0">
                <a:solidFill>
                  <a:schemeClr val="tx1"/>
                </a:solidFill>
                <a:effectLst/>
                <a:latin typeface="Avenir Next Regular"/>
                <a:ea typeface="+mn-ea"/>
                <a:cs typeface="+mn-cs"/>
              </a:rPr>
              <a:t>account</a:t>
            </a:r>
            <a:r>
              <a:rPr lang="en-AU" sz="1100" kern="1200" dirty="0">
                <a:solidFill>
                  <a:schemeClr val="tx1"/>
                </a:solidFill>
                <a:effectLst/>
                <a:latin typeface="Avenir Next Regular"/>
                <a:ea typeface="+mn-ea"/>
                <a:cs typeface="+mn-cs"/>
              </a:rPr>
              <a:t> you wish to reconcile in the </a:t>
            </a:r>
            <a:r>
              <a:rPr lang="en-AU" sz="1100" i="1" kern="1200" dirty="0">
                <a:solidFill>
                  <a:schemeClr val="tx1"/>
                </a:solidFill>
                <a:effectLst/>
                <a:latin typeface="Avenir Next Regular"/>
                <a:ea typeface="+mn-ea"/>
                <a:cs typeface="+mn-cs"/>
              </a:rPr>
              <a:t>Account</a:t>
            </a:r>
            <a:r>
              <a:rPr lang="en-AU" sz="1100" kern="1200" dirty="0">
                <a:solidFill>
                  <a:schemeClr val="tx1"/>
                </a:solidFill>
                <a:effectLst/>
                <a:latin typeface="Avenir Next Regular"/>
                <a:ea typeface="+mn-ea"/>
                <a:cs typeface="+mn-cs"/>
              </a:rPr>
              <a:t> drop-down. If this account has been reconciled in previous periods, you will see them summarized in the </a:t>
            </a:r>
            <a:r>
              <a:rPr lang="en-AU" sz="1100" i="1" kern="1200" dirty="0">
                <a:solidFill>
                  <a:schemeClr val="tx1"/>
                </a:solidFill>
                <a:effectLst/>
                <a:latin typeface="Avenir Next Regular"/>
                <a:ea typeface="+mn-ea"/>
                <a:cs typeface="+mn-cs"/>
              </a:rPr>
              <a:t>Reconciliation History &amp; Reports</a:t>
            </a:r>
            <a:r>
              <a:rPr lang="en-AU" sz="1100" kern="1200" dirty="0">
                <a:solidFill>
                  <a:schemeClr val="tx1"/>
                </a:solidFill>
                <a:effectLst/>
                <a:latin typeface="Avenir Next Regular"/>
                <a:ea typeface="+mn-ea"/>
                <a:cs typeface="+mn-cs"/>
              </a:rPr>
              <a:t> section. Click on </a:t>
            </a:r>
            <a:r>
              <a:rPr lang="en-AU" sz="1100" b="1" kern="1200" dirty="0">
                <a:solidFill>
                  <a:schemeClr val="tx1"/>
                </a:solidFill>
                <a:effectLst/>
                <a:latin typeface="Avenir Next Regular"/>
                <a:ea typeface="+mn-ea"/>
                <a:cs typeface="+mn-cs"/>
              </a:rPr>
              <a:t>Reconcile Now</a:t>
            </a:r>
            <a:r>
              <a:rPr lang="en-AU" sz="1100" kern="1200" dirty="0">
                <a:solidFill>
                  <a:schemeClr val="tx1"/>
                </a:solidFill>
                <a:effectLst/>
                <a:latin typeface="Avenir Next Regular"/>
                <a:ea typeface="+mn-ea"/>
                <a:cs typeface="+mn-cs"/>
              </a:rPr>
              <a:t>. We’re choosing a checking account here.</a:t>
            </a: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In the </a:t>
            </a:r>
            <a:r>
              <a:rPr lang="en-AU" sz="1100" i="1" kern="1200" dirty="0">
                <a:solidFill>
                  <a:schemeClr val="tx1"/>
                </a:solidFill>
                <a:effectLst/>
                <a:latin typeface="Avenir Next Regular"/>
                <a:ea typeface="+mn-ea"/>
                <a:cs typeface="+mn-cs"/>
              </a:rPr>
              <a:t>Start</a:t>
            </a:r>
            <a:r>
              <a:rPr lang="en-AU" sz="1100" kern="1200" dirty="0">
                <a:solidFill>
                  <a:schemeClr val="tx1"/>
                </a:solidFill>
                <a:effectLst/>
                <a:latin typeface="Avenir Next Regular"/>
                <a:ea typeface="+mn-ea"/>
                <a:cs typeface="+mn-cs"/>
              </a:rPr>
              <a:t> </a:t>
            </a:r>
            <a:r>
              <a:rPr lang="en-AU" sz="1100" i="1" kern="1200" dirty="0">
                <a:solidFill>
                  <a:schemeClr val="tx1"/>
                </a:solidFill>
                <a:effectLst/>
                <a:latin typeface="Avenir Next Regular"/>
                <a:ea typeface="+mn-ea"/>
                <a:cs typeface="+mn-cs"/>
              </a:rPr>
              <a:t>Reconciling </a:t>
            </a:r>
            <a:r>
              <a:rPr lang="en-AU" sz="1100" kern="1200" dirty="0">
                <a:solidFill>
                  <a:schemeClr val="tx1"/>
                </a:solidFill>
                <a:effectLst/>
                <a:latin typeface="Avenir Next Regular"/>
                <a:ea typeface="+mn-ea"/>
                <a:cs typeface="+mn-cs"/>
              </a:rPr>
              <a:t>window, enter the </a:t>
            </a:r>
            <a:r>
              <a:rPr lang="en-AU" sz="1100" b="1" kern="1200" dirty="0">
                <a:solidFill>
                  <a:schemeClr val="tx1"/>
                </a:solidFill>
                <a:effectLst/>
                <a:latin typeface="Avenir Next Regular"/>
                <a:ea typeface="+mn-ea"/>
                <a:cs typeface="+mn-cs"/>
              </a:rPr>
              <a:t>Statement End Date</a:t>
            </a:r>
            <a:r>
              <a:rPr lang="en-AU" sz="1100" kern="1200" dirty="0">
                <a:solidFill>
                  <a:schemeClr val="tx1"/>
                </a:solidFill>
                <a:effectLst/>
                <a:latin typeface="Avenir Next Regular"/>
                <a:ea typeface="+mn-ea"/>
                <a:cs typeface="+mn-cs"/>
              </a:rPr>
              <a:t> and the </a:t>
            </a:r>
            <a:r>
              <a:rPr lang="en-AU" sz="1100" b="1" kern="1200" dirty="0">
                <a:solidFill>
                  <a:schemeClr val="tx1"/>
                </a:solidFill>
                <a:effectLst/>
                <a:latin typeface="Avenir Next Regular"/>
                <a:ea typeface="+mn-ea"/>
                <a:cs typeface="+mn-cs"/>
              </a:rPr>
              <a:t>Ending Balance</a:t>
            </a:r>
            <a:r>
              <a:rPr lang="en-AU" sz="1100" kern="1200" dirty="0">
                <a:solidFill>
                  <a:schemeClr val="tx1"/>
                </a:solidFill>
                <a:effectLst/>
                <a:latin typeface="Avenir Next Regular"/>
                <a:ea typeface="+mn-ea"/>
                <a:cs typeface="+mn-cs"/>
              </a:rPr>
              <a:t> per the bank statement on that date. Click </a:t>
            </a:r>
            <a:r>
              <a:rPr lang="en-AU" sz="1100" b="1" kern="1200" dirty="0">
                <a:solidFill>
                  <a:schemeClr val="tx1"/>
                </a:solidFill>
                <a:effectLst/>
                <a:latin typeface="Avenir Next Regular"/>
                <a:ea typeface="+mn-ea"/>
                <a:cs typeface="+mn-cs"/>
              </a:rPr>
              <a:t>OK</a:t>
            </a:r>
            <a:r>
              <a:rPr lang="en-AU" sz="1100" kern="1200" dirty="0">
                <a:solidFill>
                  <a:schemeClr val="tx1"/>
                </a:solidFill>
                <a:effectLst/>
                <a:latin typeface="Avenir Next Regular"/>
                <a:ea typeface="+mn-ea"/>
                <a:cs typeface="+mn-cs"/>
              </a:rPr>
              <a:t>.</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48</a:t>
            </a:fld>
            <a:endParaRPr lang="en-US" dirty="0"/>
          </a:p>
        </p:txBody>
      </p:sp>
    </p:spTree>
    <p:extLst>
      <p:ext uri="{BB962C8B-B14F-4D97-AF65-F5344CB8AC3E}">
        <p14:creationId xmlns:p14="http://schemas.microsoft.com/office/powerpoint/2010/main" val="2161009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 normalizeH="0" baseline="0" noProof="0" dirty="0">
                <a:ln>
                  <a:noFill/>
                </a:ln>
                <a:solidFill>
                  <a:srgbClr val="2CA01C"/>
                </a:solidFill>
                <a:effectLst/>
                <a:uLnTx/>
                <a:uFillTx/>
                <a:latin typeface="AvenirNext LT Pro Medium"/>
                <a:ea typeface="+mj-ea"/>
                <a:cs typeface="+mj-cs"/>
              </a:rPr>
              <a:t>Routine Monthly Reconciliations: Finish Reconciling</a:t>
            </a:r>
          </a:p>
          <a:p>
            <a:pPr marL="0" marR="0" indent="0" algn="l" defTabSz="457791" rtl="0" eaLnBrk="1" fontAlgn="auto" latinLnBrk="0" hangingPunct="1">
              <a:lnSpc>
                <a:spcPct val="100000"/>
              </a:lnSpc>
              <a:spcBef>
                <a:spcPts val="0"/>
              </a:spcBef>
              <a:spcAft>
                <a:spcPts val="0"/>
              </a:spcAft>
              <a:buClrTx/>
              <a:buSzTx/>
              <a:buFontTx/>
              <a:buNone/>
              <a:tabLst/>
              <a:defRPr/>
            </a:pPr>
            <a:endParaRPr lang="en-CA" b="1" baseline="0" dirty="0"/>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Ensure that there is a checkmark next to </a:t>
            </a:r>
            <a:r>
              <a:rPr lang="en-AU" sz="1100" i="1" kern="1200" dirty="0">
                <a:solidFill>
                  <a:schemeClr val="tx1"/>
                </a:solidFill>
                <a:effectLst/>
                <a:latin typeface="Avenir Next Regular"/>
                <a:ea typeface="+mn-ea"/>
                <a:cs typeface="+mn-cs"/>
              </a:rPr>
              <a:t>Hide transactions after the statement’s end date</a:t>
            </a:r>
            <a:r>
              <a:rPr lang="en-AU" sz="1100" kern="1200" dirty="0">
                <a:solidFill>
                  <a:schemeClr val="tx1"/>
                </a:solidFill>
                <a:effectLst/>
                <a:latin typeface="Avenir Next Regular"/>
                <a:ea typeface="+mn-ea"/>
                <a:cs typeface="+mn-cs"/>
              </a:rPr>
              <a:t> in the top right corner of the next screen. Then review the statement and place a checkmark next to each check/payment in the left section and each deposit/credit in the right section, if they cleared the bank. </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If there are any service charges or interest earned on the statement that you haven’t entered until this point, click on </a:t>
            </a:r>
            <a:r>
              <a:rPr lang="en-AU" sz="1100" b="1" kern="1200" dirty="0">
                <a:solidFill>
                  <a:schemeClr val="tx1"/>
                </a:solidFill>
                <a:effectLst/>
                <a:latin typeface="Avenir Next Regular"/>
                <a:ea typeface="+mn-ea"/>
                <a:cs typeface="+mn-cs"/>
              </a:rPr>
              <a:t>Edit information from Statement</a:t>
            </a:r>
            <a:r>
              <a:rPr lang="en-AU" sz="1100" kern="1200" dirty="0">
                <a:solidFill>
                  <a:schemeClr val="tx1"/>
                </a:solidFill>
                <a:effectLst/>
                <a:latin typeface="Avenir Next Regular"/>
                <a:ea typeface="+mn-ea"/>
                <a:cs typeface="+mn-cs"/>
              </a:rPr>
              <a:t> and enter those transactions in the window that appears. (You can also use this option to correct the statement date and balance if you made an error earlier.) Then click </a:t>
            </a:r>
            <a:r>
              <a:rPr lang="en-AU" sz="1100" b="1" kern="1200" dirty="0">
                <a:solidFill>
                  <a:schemeClr val="tx1"/>
                </a:solidFill>
                <a:effectLst/>
                <a:latin typeface="Avenir Next Regular"/>
                <a:ea typeface="+mn-ea"/>
                <a:cs typeface="+mn-cs"/>
              </a:rPr>
              <a:t>OK</a:t>
            </a:r>
            <a:r>
              <a:rPr lang="en-AU" sz="1100" kern="1200" dirty="0">
                <a:solidFill>
                  <a:schemeClr val="tx1"/>
                </a:solidFill>
                <a:effectLst/>
                <a:latin typeface="Avenir Next Regular"/>
                <a:ea typeface="+mn-ea"/>
                <a:cs typeface="+mn-cs"/>
              </a:rPr>
              <a:t> to return to the </a:t>
            </a:r>
            <a:r>
              <a:rPr lang="en-AU" sz="1100" i="1" kern="1200" dirty="0">
                <a:solidFill>
                  <a:schemeClr val="tx1"/>
                </a:solidFill>
                <a:effectLst/>
                <a:latin typeface="Avenir Next Regular"/>
                <a:ea typeface="+mn-ea"/>
                <a:cs typeface="+mn-cs"/>
              </a:rPr>
              <a:t>Reconcile</a:t>
            </a:r>
            <a:r>
              <a:rPr lang="en-AU" sz="1100" kern="1200" dirty="0">
                <a:solidFill>
                  <a:schemeClr val="tx1"/>
                </a:solidFill>
                <a:effectLst/>
                <a:latin typeface="Avenir Next Regular"/>
                <a:ea typeface="+mn-ea"/>
                <a:cs typeface="+mn-cs"/>
              </a:rPr>
              <a:t> window.</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When you are finished, if you have captured everything correctly, the </a:t>
            </a:r>
            <a:r>
              <a:rPr lang="en-AU" sz="1100" i="1" kern="1200" dirty="0">
                <a:solidFill>
                  <a:schemeClr val="tx1"/>
                </a:solidFill>
                <a:effectLst/>
                <a:latin typeface="Avenir Next Regular"/>
                <a:ea typeface="+mn-ea"/>
                <a:cs typeface="+mn-cs"/>
              </a:rPr>
              <a:t>Difference</a:t>
            </a:r>
            <a:r>
              <a:rPr lang="en-AU" sz="1100" kern="1200" dirty="0">
                <a:solidFill>
                  <a:schemeClr val="tx1"/>
                </a:solidFill>
                <a:effectLst/>
                <a:latin typeface="Avenir Next Regular"/>
                <a:ea typeface="+mn-ea"/>
                <a:cs typeface="+mn-cs"/>
              </a:rPr>
              <a:t> at the bottom of the window (between the </a:t>
            </a:r>
            <a:r>
              <a:rPr lang="en-AU" sz="1100" i="1" kern="1200" dirty="0">
                <a:solidFill>
                  <a:schemeClr val="tx1"/>
                </a:solidFill>
                <a:effectLst/>
                <a:latin typeface="Avenir Next Regular"/>
                <a:ea typeface="+mn-ea"/>
                <a:cs typeface="+mn-cs"/>
              </a:rPr>
              <a:t>Statement Ending Balance</a:t>
            </a:r>
            <a:r>
              <a:rPr lang="en-AU" sz="1100" kern="1200" dirty="0">
                <a:solidFill>
                  <a:schemeClr val="tx1"/>
                </a:solidFill>
                <a:effectLst/>
                <a:latin typeface="Avenir Next Regular"/>
                <a:ea typeface="+mn-ea"/>
                <a:cs typeface="+mn-cs"/>
              </a:rPr>
              <a:t> you entered and the </a:t>
            </a:r>
            <a:r>
              <a:rPr lang="en-AU" sz="1100" i="1" kern="1200" dirty="0">
                <a:solidFill>
                  <a:schemeClr val="tx1"/>
                </a:solidFill>
                <a:effectLst/>
                <a:latin typeface="Avenir Next Regular"/>
                <a:ea typeface="+mn-ea"/>
                <a:cs typeface="+mn-cs"/>
              </a:rPr>
              <a:t>Cleared Balance</a:t>
            </a:r>
            <a:r>
              <a:rPr lang="en-AU" sz="1100" kern="1200" dirty="0">
                <a:solidFill>
                  <a:schemeClr val="tx1"/>
                </a:solidFill>
                <a:effectLst/>
                <a:latin typeface="Avenir Next Regular"/>
                <a:ea typeface="+mn-ea"/>
                <a:cs typeface="+mn-cs"/>
              </a:rPr>
              <a:t> that is calculated from what you checked off) will be </a:t>
            </a:r>
            <a:r>
              <a:rPr lang="en-AU" sz="1100" i="1" kern="1200" dirty="0">
                <a:solidFill>
                  <a:schemeClr val="tx1"/>
                </a:solidFill>
                <a:effectLst/>
                <a:latin typeface="Avenir Next Regular"/>
                <a:ea typeface="+mn-ea"/>
                <a:cs typeface="+mn-cs"/>
              </a:rPr>
              <a:t>0.00</a:t>
            </a:r>
            <a:r>
              <a:rPr lang="en-AU" sz="1100" kern="1200" dirty="0">
                <a:solidFill>
                  <a:schemeClr val="tx1"/>
                </a:solidFill>
                <a:effectLst/>
                <a:latin typeface="Avenir Next Regular"/>
                <a:ea typeface="+mn-ea"/>
                <a:cs typeface="+mn-cs"/>
              </a:rPr>
              <a:t>. When this difference is zero and </a:t>
            </a:r>
            <a:r>
              <a:rPr lang="en-AU" sz="1100" i="1" kern="1200" dirty="0">
                <a:solidFill>
                  <a:schemeClr val="tx1"/>
                </a:solidFill>
                <a:effectLst/>
                <a:latin typeface="Avenir Next Regular"/>
                <a:ea typeface="+mn-ea"/>
                <a:cs typeface="+mn-cs"/>
              </a:rPr>
              <a:t>only</a:t>
            </a:r>
            <a:r>
              <a:rPr lang="en-AU" sz="1100" kern="1200" dirty="0">
                <a:solidFill>
                  <a:schemeClr val="tx1"/>
                </a:solidFill>
                <a:effectLst/>
                <a:latin typeface="Avenir Next Regular"/>
                <a:ea typeface="+mn-ea"/>
                <a:cs typeface="+mn-cs"/>
              </a:rPr>
              <a:t> when this difference is zero at the end of your reconciling efforts, click on </a:t>
            </a:r>
            <a:r>
              <a:rPr lang="en-AU" sz="1100" b="1" kern="1200" dirty="0">
                <a:solidFill>
                  <a:schemeClr val="tx1"/>
                </a:solidFill>
                <a:effectLst/>
                <a:latin typeface="Avenir Next Regular"/>
                <a:ea typeface="+mn-ea"/>
                <a:cs typeface="+mn-cs"/>
              </a:rPr>
              <a:t>Finish Now</a:t>
            </a:r>
            <a:r>
              <a:rPr lang="en-AU" sz="1100" kern="1200" dirty="0">
                <a:solidFill>
                  <a:schemeClr val="tx1"/>
                </a:solidFill>
                <a:effectLst/>
                <a:latin typeface="Avenir Next Regular"/>
                <a:ea typeface="+mn-ea"/>
                <a:cs typeface="+mn-cs"/>
              </a:rPr>
              <a:t>. (If you haven’t finished and you have to leave in the middle of reconciling to pick this up again at another time, click on </a:t>
            </a:r>
            <a:r>
              <a:rPr lang="en-AU" sz="1100" b="1" kern="1200" dirty="0">
                <a:solidFill>
                  <a:schemeClr val="tx1"/>
                </a:solidFill>
                <a:effectLst/>
                <a:latin typeface="Avenir Next Regular"/>
                <a:ea typeface="+mn-ea"/>
                <a:cs typeface="+mn-cs"/>
              </a:rPr>
              <a:t>Finish Later</a:t>
            </a:r>
            <a:r>
              <a:rPr lang="en-AU" sz="1100" kern="1200" dirty="0">
                <a:solidFill>
                  <a:schemeClr val="tx1"/>
                </a:solidFill>
                <a:effectLst/>
                <a:latin typeface="Avenir Next Regular"/>
                <a:ea typeface="+mn-ea"/>
                <a:cs typeface="+mn-cs"/>
              </a:rPr>
              <a:t>. QBO will remember all the work you’ve done and bring you back to the point where you had to leave.)</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49</a:t>
            </a:fld>
            <a:endParaRPr lang="en-US" dirty="0"/>
          </a:p>
        </p:txBody>
      </p:sp>
    </p:spTree>
    <p:extLst>
      <p:ext uri="{BB962C8B-B14F-4D97-AF65-F5344CB8AC3E}">
        <p14:creationId xmlns:p14="http://schemas.microsoft.com/office/powerpoint/2010/main" val="1304576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 normalizeH="0" baseline="0" noProof="0" dirty="0">
                <a:ln>
                  <a:noFill/>
                </a:ln>
                <a:solidFill>
                  <a:srgbClr val="2CA01C"/>
                </a:solidFill>
                <a:effectLst/>
                <a:uLnTx/>
                <a:uFillTx/>
                <a:latin typeface="AvenirNext LT Pro Medium"/>
                <a:ea typeface="+mj-ea"/>
                <a:cs typeface="+mj-cs"/>
              </a:rPr>
              <a:t>Routine Monthly Reconciliations: Reconciliation History &amp; Reports</a:t>
            </a:r>
          </a:p>
          <a:p>
            <a:pPr marL="0" marR="0" indent="0" algn="l" defTabSz="457791" rtl="0" eaLnBrk="1" fontAlgn="auto" latinLnBrk="0" hangingPunct="1">
              <a:lnSpc>
                <a:spcPct val="100000"/>
              </a:lnSpc>
              <a:spcBef>
                <a:spcPts val="0"/>
              </a:spcBef>
              <a:spcAft>
                <a:spcPts val="0"/>
              </a:spcAft>
              <a:buClrTx/>
              <a:buSzTx/>
              <a:buFontTx/>
              <a:buNone/>
              <a:tabLst/>
              <a:defRPr/>
            </a:pPr>
            <a:endParaRPr lang="en-CA" b="1" baseline="0" dirty="0"/>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Avenir Next Regular"/>
                <a:ea typeface="+mn-ea"/>
                <a:cs typeface="+mn-cs"/>
              </a:rPr>
              <a:t>The </a:t>
            </a:r>
            <a:r>
              <a:rPr lang="en-US" sz="1100" i="1" kern="1200" dirty="0">
                <a:solidFill>
                  <a:schemeClr val="tx1"/>
                </a:solidFill>
                <a:effectLst/>
                <a:latin typeface="Avenir Next Regular"/>
                <a:ea typeface="+mn-ea"/>
                <a:cs typeface="+mn-cs"/>
              </a:rPr>
              <a:t>Reconciliation History </a:t>
            </a:r>
            <a:r>
              <a:rPr lang="en-US" sz="1100" kern="1200" dirty="0">
                <a:solidFill>
                  <a:schemeClr val="tx1"/>
                </a:solidFill>
                <a:effectLst/>
                <a:latin typeface="Avenir Next Regular"/>
                <a:ea typeface="+mn-ea"/>
                <a:cs typeface="+mn-cs"/>
              </a:rPr>
              <a:t>&amp;</a:t>
            </a:r>
            <a:r>
              <a:rPr lang="en-US" sz="1100" i="1" kern="1200" dirty="0">
                <a:solidFill>
                  <a:schemeClr val="tx1"/>
                </a:solidFill>
                <a:effectLst/>
                <a:latin typeface="Avenir Next Regular"/>
                <a:ea typeface="+mn-ea"/>
                <a:cs typeface="+mn-cs"/>
              </a:rPr>
              <a:t> Reports</a:t>
            </a:r>
            <a:r>
              <a:rPr lang="en-US" sz="1100" kern="1200" dirty="0">
                <a:solidFill>
                  <a:schemeClr val="tx1"/>
                </a:solidFill>
                <a:effectLst/>
                <a:latin typeface="Avenir Next Regular"/>
                <a:ea typeface="+mn-ea"/>
                <a:cs typeface="+mn-cs"/>
              </a:rPr>
              <a:t> for this account will now include this reconciliation in its listed history. </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Each of these is a </a:t>
            </a:r>
            <a:r>
              <a:rPr lang="en-AU" sz="1100" b="1" kern="1200" dirty="0">
                <a:solidFill>
                  <a:schemeClr val="tx1"/>
                </a:solidFill>
                <a:effectLst/>
                <a:latin typeface="Avenir Next Regular"/>
                <a:ea typeface="+mn-ea"/>
                <a:cs typeface="+mn-cs"/>
              </a:rPr>
              <a:t>hyperlink</a:t>
            </a:r>
            <a:r>
              <a:rPr lang="en-AU" sz="1100" kern="1200" dirty="0">
                <a:solidFill>
                  <a:schemeClr val="tx1"/>
                </a:solidFill>
                <a:effectLst/>
                <a:latin typeface="Avenir Next Regular"/>
                <a:ea typeface="+mn-ea"/>
                <a:cs typeface="+mn-cs"/>
              </a:rPr>
              <a:t> upon which you can click to produce the </a:t>
            </a:r>
            <a:r>
              <a:rPr lang="en-AU" sz="1100" i="1" kern="1200" dirty="0">
                <a:solidFill>
                  <a:schemeClr val="tx1"/>
                </a:solidFill>
                <a:effectLst/>
                <a:latin typeface="Avenir Next Regular"/>
                <a:ea typeface="+mn-ea"/>
                <a:cs typeface="+mn-cs"/>
              </a:rPr>
              <a:t>Reconciliation Report</a:t>
            </a:r>
            <a:r>
              <a:rPr lang="en-AU" sz="1100" kern="1200" dirty="0">
                <a:solidFill>
                  <a:schemeClr val="tx1"/>
                </a:solidFill>
                <a:effectLst/>
                <a:latin typeface="Avenir Next Regular"/>
                <a:ea typeface="+mn-ea"/>
                <a:cs typeface="+mn-cs"/>
              </a:rPr>
              <a:t>.</a:t>
            </a:r>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50</a:t>
            </a:fld>
            <a:endParaRPr lang="en-US" dirty="0"/>
          </a:p>
        </p:txBody>
      </p:sp>
    </p:spTree>
    <p:extLst>
      <p:ext uri="{BB962C8B-B14F-4D97-AF65-F5344CB8AC3E}">
        <p14:creationId xmlns:p14="http://schemas.microsoft.com/office/powerpoint/2010/main" val="3548024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818181"/>
            </a:solidFill>
            <a:prstDash val="solid"/>
            <a:round/>
            <a:headEnd type="none" w="med" len="med"/>
            <a:tailEnd type="none" w="med" len="med"/>
          </a:ln>
        </p:spPr>
      </p:sp>
      <p:sp>
        <p:nvSpPr>
          <p:cNvPr id="623" name="Shape 6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100" b="0" i="0" u="none" strike="noStrike" cap="none" dirty="0">
              <a:solidFill>
                <a:schemeClr val="dk1"/>
              </a:solidFill>
              <a:latin typeface="Arial"/>
              <a:ea typeface="Arial"/>
              <a:cs typeface="Arial"/>
              <a:sym typeface="Arial"/>
            </a:endParaRPr>
          </a:p>
        </p:txBody>
      </p:sp>
      <p:sp>
        <p:nvSpPr>
          <p:cNvPr id="624" name="Shape 624"/>
          <p:cNvSpPr txBox="1">
            <a:spLocks noGrp="1"/>
          </p:cNvSpPr>
          <p:nvPr>
            <p:ph type="sldNum" idx="12"/>
          </p:nvPr>
        </p:nvSpPr>
        <p:spPr>
          <a:xfrm>
            <a:off x="422889" y="8808389"/>
            <a:ext cx="402273" cy="213285"/>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6</a:t>
            </a:fld>
            <a:endParaRPr lang="en-US" sz="1200">
              <a:latin typeface="Calibri"/>
              <a:ea typeface="Calibri"/>
              <a:cs typeface="Calibri"/>
              <a:sym typeface="Calibri"/>
            </a:endParaRPr>
          </a:p>
        </p:txBody>
      </p:sp>
    </p:spTree>
    <p:extLst>
      <p:ext uri="{BB962C8B-B14F-4D97-AF65-F5344CB8AC3E}">
        <p14:creationId xmlns:p14="http://schemas.microsoft.com/office/powerpoint/2010/main" val="19393900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 normalizeH="0" baseline="0" noProof="0" dirty="0">
                <a:ln>
                  <a:noFill/>
                </a:ln>
                <a:solidFill>
                  <a:srgbClr val="2CA01C"/>
                </a:solidFill>
                <a:effectLst/>
                <a:uLnTx/>
                <a:uFillTx/>
                <a:latin typeface="AvenirNext LT Pro Medium"/>
                <a:ea typeface="+mj-ea"/>
                <a:cs typeface="+mj-cs"/>
              </a:rPr>
              <a:t>Key Monthly Reports: </a:t>
            </a:r>
            <a:r>
              <a:rPr lang="en-US" sz="2800" b="1" i="1" dirty="0"/>
              <a:t>Profit and Loss </a:t>
            </a:r>
            <a:r>
              <a:rPr lang="en-US" sz="2800" b="1" dirty="0"/>
              <a:t>and </a:t>
            </a:r>
            <a:r>
              <a:rPr lang="en-US" sz="2800" b="1" i="1" dirty="0"/>
              <a:t>Balance Sheet</a:t>
            </a:r>
            <a:endParaRPr kumimoji="0" lang="en-US" sz="2800" b="1" i="0" u="none" strike="noStrike" kern="1200" cap="none" spc="-80" normalizeH="0" baseline="0" noProof="0" dirty="0">
              <a:ln>
                <a:noFill/>
              </a:ln>
              <a:solidFill>
                <a:srgbClr val="2CA01C"/>
              </a:solidFill>
              <a:effectLst/>
              <a:uLnTx/>
              <a:uFillTx/>
              <a:latin typeface="AvenirNext LT Pro Medium"/>
              <a:ea typeface="+mj-ea"/>
              <a:cs typeface="+mj-cs"/>
            </a:endParaRPr>
          </a:p>
          <a:p>
            <a:pPr marL="0" marR="0" indent="0" algn="l" defTabSz="457791"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80" normalizeH="0" baseline="0" noProof="0" dirty="0">
              <a:ln>
                <a:noFill/>
              </a:ln>
              <a:solidFill>
                <a:srgbClr val="2CA01C"/>
              </a:solidFill>
              <a:effectLst/>
              <a:uLnTx/>
              <a:uFillTx/>
              <a:latin typeface="AvenirNext LT Pro Medium"/>
              <a:ea typeface="+mj-ea"/>
              <a:cs typeface="+mj-cs"/>
            </a:endParaRPr>
          </a:p>
          <a:p>
            <a:r>
              <a:rPr lang="en-AU" sz="1100" kern="1200" dirty="0">
                <a:solidFill>
                  <a:schemeClr val="tx1"/>
                </a:solidFill>
                <a:effectLst/>
                <a:latin typeface="Avenir Next Regular"/>
                <a:ea typeface="+mn-ea"/>
                <a:cs typeface="+mn-cs"/>
              </a:rPr>
              <a:t>Although you can run reports from QBO and QBOA at any time, it’s recommended that reports are run at the very least on a monthly basis, often after the reconciling is done.</a:t>
            </a:r>
          </a:p>
          <a:p>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From the </a:t>
            </a:r>
            <a:r>
              <a:rPr lang="en-AU" sz="1100" i="1" kern="1200" dirty="0">
                <a:solidFill>
                  <a:schemeClr val="tx1"/>
                </a:solidFill>
                <a:effectLst/>
                <a:latin typeface="Avenir Next Regular"/>
                <a:ea typeface="+mn-ea"/>
                <a:cs typeface="+mn-cs"/>
              </a:rPr>
              <a:t>left-hand navigation bar</a:t>
            </a:r>
            <a:r>
              <a:rPr lang="en-AU" sz="1100" kern="1200" dirty="0">
                <a:solidFill>
                  <a:schemeClr val="tx1"/>
                </a:solidFill>
                <a:effectLst/>
                <a:latin typeface="Avenir Next Regular"/>
                <a:ea typeface="+mn-ea"/>
                <a:cs typeface="+mn-cs"/>
              </a:rPr>
              <a:t>, select </a:t>
            </a:r>
            <a:r>
              <a:rPr lang="en-AU" sz="1100" b="1" kern="1200" dirty="0">
                <a:solidFill>
                  <a:schemeClr val="tx1"/>
                </a:solidFill>
                <a:effectLst/>
                <a:latin typeface="Avenir Next Regular"/>
                <a:ea typeface="+mn-ea"/>
                <a:cs typeface="+mn-cs"/>
              </a:rPr>
              <a:t>Reports</a:t>
            </a:r>
            <a:r>
              <a:rPr lang="en-AU" sz="1100" kern="1200" dirty="0">
                <a:solidFill>
                  <a:schemeClr val="tx1"/>
                </a:solidFill>
                <a:effectLst/>
                <a:latin typeface="Avenir Next Regular"/>
                <a:ea typeface="+mn-ea"/>
                <a:cs typeface="+mn-cs"/>
              </a:rPr>
              <a:t>.</a:t>
            </a: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You’ll see several report categories. From the </a:t>
            </a:r>
            <a:r>
              <a:rPr lang="en-AU" sz="1100" i="1" kern="1200" dirty="0">
                <a:solidFill>
                  <a:schemeClr val="tx1"/>
                </a:solidFill>
                <a:effectLst/>
                <a:latin typeface="Avenir Next Regular"/>
                <a:ea typeface="+mn-ea"/>
                <a:cs typeface="+mn-cs"/>
              </a:rPr>
              <a:t>Recommended Reports</a:t>
            </a:r>
            <a:r>
              <a:rPr lang="en-AU" sz="1100" kern="1200" dirty="0">
                <a:solidFill>
                  <a:schemeClr val="tx1"/>
                </a:solidFill>
                <a:effectLst/>
                <a:latin typeface="Avenir Next Regular"/>
                <a:ea typeface="+mn-ea"/>
                <a:cs typeface="+mn-cs"/>
              </a:rPr>
              <a:t> category, select, one at a time, </a:t>
            </a:r>
            <a:r>
              <a:rPr lang="en-AU" sz="1100" b="1" kern="1200" dirty="0">
                <a:solidFill>
                  <a:schemeClr val="tx1"/>
                </a:solidFill>
                <a:effectLst/>
                <a:latin typeface="Avenir Next Regular"/>
                <a:ea typeface="+mn-ea"/>
                <a:cs typeface="+mn-cs"/>
              </a:rPr>
              <a:t>Profit and Loss</a:t>
            </a:r>
            <a:r>
              <a:rPr lang="en-AU" sz="1100" kern="1200" dirty="0">
                <a:solidFill>
                  <a:schemeClr val="tx1"/>
                </a:solidFill>
                <a:effectLst/>
                <a:latin typeface="Avenir Next Regular"/>
                <a:ea typeface="+mn-ea"/>
                <a:cs typeface="+mn-cs"/>
              </a:rPr>
              <a:t> and </a:t>
            </a:r>
            <a:r>
              <a:rPr lang="en-AU" sz="1100" b="1" kern="1200" dirty="0">
                <a:solidFill>
                  <a:schemeClr val="tx1"/>
                </a:solidFill>
                <a:effectLst/>
                <a:latin typeface="Avenir Next Regular"/>
                <a:ea typeface="+mn-ea"/>
                <a:cs typeface="+mn-cs"/>
              </a:rPr>
              <a:t>Balance Sheet</a:t>
            </a:r>
            <a:r>
              <a:rPr lang="en-AU" sz="1100" kern="1200" dirty="0">
                <a:solidFill>
                  <a:schemeClr val="tx1"/>
                </a:solidFill>
                <a:effectLst/>
                <a:latin typeface="Avenir Next Regular"/>
                <a:ea typeface="+mn-ea"/>
                <a:cs typeface="+mn-cs"/>
              </a:rPr>
              <a:t>.</a:t>
            </a:r>
            <a:endParaRPr lang="en-CA"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51</a:t>
            </a:fld>
            <a:endParaRPr lang="en-US" dirty="0"/>
          </a:p>
        </p:txBody>
      </p:sp>
    </p:spTree>
    <p:extLst>
      <p:ext uri="{BB962C8B-B14F-4D97-AF65-F5344CB8AC3E}">
        <p14:creationId xmlns:p14="http://schemas.microsoft.com/office/powerpoint/2010/main" val="2580243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 normalizeH="0" baseline="0" noProof="0" dirty="0">
                <a:ln>
                  <a:noFill/>
                </a:ln>
                <a:solidFill>
                  <a:srgbClr val="2CA01C"/>
                </a:solidFill>
                <a:effectLst/>
                <a:uLnTx/>
                <a:uFillTx/>
                <a:latin typeface="AvenirNext LT Pro Medium"/>
                <a:ea typeface="+mj-ea"/>
                <a:cs typeface="+mj-cs"/>
              </a:rPr>
              <a:t>Key Monthly Reports: Customizing</a:t>
            </a:r>
          </a:p>
          <a:p>
            <a:pPr marL="457200" marR="0" indent="-45720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80" normalizeH="0" baseline="0" noProof="0" dirty="0">
              <a:ln>
                <a:noFill/>
              </a:ln>
              <a:solidFill>
                <a:srgbClr val="2CA01C"/>
              </a:solidFill>
              <a:effectLst/>
              <a:uLnTx/>
              <a:uFillTx/>
              <a:latin typeface="AvenirNext LT Pro Medium"/>
              <a:ea typeface="+mj-ea"/>
              <a:cs typeface="+mj-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For each report, choose the </a:t>
            </a:r>
            <a:r>
              <a:rPr lang="en-AU" sz="1100" b="1" kern="1200" dirty="0">
                <a:solidFill>
                  <a:schemeClr val="tx1"/>
                </a:solidFill>
                <a:effectLst/>
                <a:latin typeface="Avenir Next Regular"/>
                <a:ea typeface="+mn-ea"/>
                <a:cs typeface="+mn-cs"/>
              </a:rPr>
              <a:t>date</a:t>
            </a:r>
            <a:r>
              <a:rPr lang="en-AU" sz="1100" kern="1200" dirty="0">
                <a:solidFill>
                  <a:schemeClr val="tx1"/>
                </a:solidFill>
                <a:effectLst/>
                <a:latin typeface="Avenir Next Regular"/>
                <a:ea typeface="+mn-ea"/>
                <a:cs typeface="+mn-cs"/>
              </a:rPr>
              <a:t> or </a:t>
            </a:r>
            <a:r>
              <a:rPr lang="en-AU" sz="1100" b="1" kern="1200" dirty="0">
                <a:solidFill>
                  <a:schemeClr val="tx1"/>
                </a:solidFill>
                <a:effectLst/>
                <a:latin typeface="Avenir Next Regular"/>
                <a:ea typeface="+mn-ea"/>
                <a:cs typeface="+mn-cs"/>
              </a:rPr>
              <a:t>date range</a:t>
            </a:r>
            <a:r>
              <a:rPr lang="en-AU" sz="1100" kern="1200" dirty="0">
                <a:solidFill>
                  <a:schemeClr val="tx1"/>
                </a:solidFill>
                <a:effectLst/>
                <a:latin typeface="Avenir Next Regular"/>
                <a:ea typeface="+mn-ea"/>
                <a:cs typeface="+mn-cs"/>
              </a:rPr>
              <a:t>, and then click on </a:t>
            </a:r>
            <a:r>
              <a:rPr lang="en-AU" sz="1100" b="1" kern="1200" dirty="0">
                <a:solidFill>
                  <a:schemeClr val="tx1"/>
                </a:solidFill>
                <a:effectLst/>
                <a:latin typeface="Avenir Next Regular"/>
                <a:ea typeface="+mn-ea"/>
                <a:cs typeface="+mn-cs"/>
              </a:rPr>
              <a:t>Customize</a:t>
            </a:r>
            <a:r>
              <a:rPr lang="en-AU" sz="1100" kern="1200" dirty="0">
                <a:solidFill>
                  <a:schemeClr val="tx1"/>
                </a:solidFill>
                <a:effectLst/>
                <a:latin typeface="Avenir Next Regular"/>
                <a:ea typeface="+mn-ea"/>
                <a:cs typeface="+mn-cs"/>
              </a:rPr>
              <a:t> at the top.</a:t>
            </a:r>
            <a:endParaRPr lang="en-CA" sz="1100" kern="1200" dirty="0">
              <a:solidFill>
                <a:schemeClr val="tx1"/>
              </a:solidFill>
              <a:effectLst/>
              <a:latin typeface="Avenir Next Regular"/>
              <a:ea typeface="+mn-ea"/>
              <a:cs typeface="+mn-cs"/>
            </a:endParaRPr>
          </a:p>
          <a:p>
            <a:pPr marL="171450" marR="0" lvl="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Review the various sections of customization: General, Number format,</a:t>
            </a:r>
            <a:r>
              <a:rPr lang="en-AU" sz="1100" kern="1200" baseline="0" dirty="0">
                <a:solidFill>
                  <a:schemeClr val="tx1"/>
                </a:solidFill>
                <a:effectLst/>
                <a:latin typeface="Avenir Next Regular"/>
                <a:ea typeface="+mn-ea"/>
                <a:cs typeface="+mn-cs"/>
              </a:rPr>
              <a:t> </a:t>
            </a:r>
            <a:r>
              <a:rPr lang="en-AU" sz="1100" kern="1200" dirty="0">
                <a:solidFill>
                  <a:schemeClr val="tx1"/>
                </a:solidFill>
                <a:effectLst/>
                <a:latin typeface="Avenir Next Regular"/>
                <a:ea typeface="+mn-ea"/>
                <a:cs typeface="+mn-cs"/>
              </a:rPr>
              <a:t>Rows/Columns, Filter, and Header/Footer. Make the changes you want, and when you’re finished, you can click on </a:t>
            </a:r>
            <a:r>
              <a:rPr lang="en-AU" sz="1100" b="1" kern="1200" dirty="0">
                <a:solidFill>
                  <a:schemeClr val="tx1"/>
                </a:solidFill>
                <a:effectLst/>
                <a:latin typeface="Avenir Next Regular"/>
                <a:ea typeface="+mn-ea"/>
                <a:cs typeface="+mn-cs"/>
              </a:rPr>
              <a:t>Run Report</a:t>
            </a:r>
            <a:r>
              <a:rPr lang="en-AU" sz="1100" kern="1200" dirty="0">
                <a:solidFill>
                  <a:schemeClr val="tx1"/>
                </a:solidFill>
                <a:effectLst/>
                <a:latin typeface="Avenir Next Regular"/>
                <a:ea typeface="+mn-ea"/>
                <a:cs typeface="+mn-cs"/>
              </a:rPr>
              <a:t> to display it on the screen with the customizations you’ve chosen.</a:t>
            </a:r>
            <a:endParaRPr lang="en-CA" sz="1100" kern="1200" dirty="0">
              <a:solidFill>
                <a:schemeClr val="tx1"/>
              </a:solidFill>
              <a:effectLst/>
              <a:latin typeface="Avenir Next Regular"/>
              <a:ea typeface="+mn-ea"/>
              <a:cs typeface="+mn-cs"/>
            </a:endParaRPr>
          </a:p>
          <a:p>
            <a:pPr marL="457200" marR="0" indent="-45720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80" normalizeH="0" baseline="0" noProof="0" dirty="0">
              <a:ln>
                <a:noFill/>
              </a:ln>
              <a:solidFill>
                <a:srgbClr val="2CA01C"/>
              </a:solidFill>
              <a:effectLst/>
              <a:uLnTx/>
              <a:uFillTx/>
              <a:latin typeface="AvenirNext LT Pro Medium"/>
              <a:ea typeface="+mj-ea"/>
              <a:cs typeface="+mj-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52</a:t>
            </a:fld>
            <a:endParaRPr lang="en-US" dirty="0"/>
          </a:p>
        </p:txBody>
      </p:sp>
    </p:spTree>
    <p:extLst>
      <p:ext uri="{BB962C8B-B14F-4D97-AF65-F5344CB8AC3E}">
        <p14:creationId xmlns:p14="http://schemas.microsoft.com/office/powerpoint/2010/main" val="7552078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 normalizeH="0" baseline="0" noProof="0" dirty="0">
                <a:ln>
                  <a:noFill/>
                </a:ln>
                <a:solidFill>
                  <a:srgbClr val="2CA01C"/>
                </a:solidFill>
                <a:effectLst/>
                <a:uLnTx/>
                <a:uFillTx/>
                <a:latin typeface="AvenirNext LT Pro Medium"/>
                <a:ea typeface="+mj-ea"/>
                <a:cs typeface="+mj-cs"/>
              </a:rPr>
              <a:t>Key Monthly Reports: </a:t>
            </a:r>
            <a:r>
              <a:rPr lang="en-US" sz="2800" b="1" dirty="0"/>
              <a:t>Printing, Emailing, Exporting &amp; Saving Customizations</a:t>
            </a:r>
            <a:endParaRPr kumimoji="0" lang="en-US" sz="2800" b="1" i="0" u="none" strike="noStrike" kern="1200" cap="none" spc="-80" normalizeH="0" baseline="0" noProof="0" dirty="0">
              <a:ln>
                <a:noFill/>
              </a:ln>
              <a:solidFill>
                <a:srgbClr val="2CA01C"/>
              </a:solidFill>
              <a:effectLst/>
              <a:uLnTx/>
              <a:uFillTx/>
              <a:latin typeface="AvenirNext LT Pro Medium"/>
              <a:ea typeface="+mj-ea"/>
              <a:cs typeface="+mj-cs"/>
            </a:endParaRPr>
          </a:p>
          <a:p>
            <a:pPr marL="457200" marR="0" indent="-45720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80" normalizeH="0" baseline="0" noProof="0" dirty="0">
              <a:ln>
                <a:noFill/>
              </a:ln>
              <a:solidFill>
                <a:srgbClr val="2CA01C"/>
              </a:solidFill>
              <a:effectLst/>
              <a:uLnTx/>
              <a:uFillTx/>
              <a:latin typeface="AvenirNext LT Pro Medium"/>
              <a:ea typeface="+mj-ea"/>
              <a:cs typeface="+mj-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You can then review the customized report on the screen. </a:t>
            </a: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You can click on the </a:t>
            </a:r>
            <a:r>
              <a:rPr lang="en-AU" sz="1100" b="1" kern="1200" dirty="0">
                <a:solidFill>
                  <a:schemeClr val="tx1"/>
                </a:solidFill>
                <a:effectLst/>
                <a:latin typeface="Avenir Next Regular"/>
                <a:ea typeface="+mn-ea"/>
                <a:cs typeface="+mn-cs"/>
              </a:rPr>
              <a:t>Gear</a:t>
            </a:r>
            <a:r>
              <a:rPr lang="en-AU" sz="1100" kern="1200" baseline="0" dirty="0">
                <a:solidFill>
                  <a:schemeClr val="tx1"/>
                </a:solidFill>
                <a:effectLst/>
                <a:latin typeface="Avenir Next Regular"/>
                <a:ea typeface="+mn-ea"/>
                <a:cs typeface="+mn-cs"/>
              </a:rPr>
              <a:t> icon at the top of the report to change the display density from </a:t>
            </a:r>
            <a:r>
              <a:rPr lang="en-AU" sz="1100" i="1" kern="1200" baseline="0" dirty="0">
                <a:solidFill>
                  <a:schemeClr val="tx1"/>
                </a:solidFill>
                <a:effectLst/>
                <a:latin typeface="Avenir Next Regular"/>
                <a:ea typeface="+mn-ea"/>
                <a:cs typeface="+mn-cs"/>
              </a:rPr>
              <a:t>Compact</a:t>
            </a:r>
            <a:r>
              <a:rPr lang="en-AU" sz="1100" kern="1200" baseline="0" dirty="0">
                <a:solidFill>
                  <a:schemeClr val="tx1"/>
                </a:solidFill>
                <a:effectLst/>
                <a:latin typeface="Avenir Next Regular"/>
                <a:ea typeface="+mn-ea"/>
                <a:cs typeface="+mn-cs"/>
              </a:rPr>
              <a:t> to </a:t>
            </a:r>
            <a:r>
              <a:rPr lang="en-AU" sz="1100" i="1" kern="1200" baseline="0" dirty="0">
                <a:solidFill>
                  <a:schemeClr val="tx1"/>
                </a:solidFill>
                <a:effectLst/>
                <a:latin typeface="Avenir Next Regular"/>
                <a:ea typeface="+mn-ea"/>
                <a:cs typeface="+mn-cs"/>
              </a:rPr>
              <a:t>Regular</a:t>
            </a:r>
            <a:r>
              <a:rPr lang="en-AU" sz="1100" kern="1200" baseline="0" dirty="0">
                <a:solidFill>
                  <a:schemeClr val="tx1"/>
                </a:solidFill>
                <a:effectLst/>
                <a:latin typeface="Avenir Next Regular"/>
                <a:ea typeface="+mn-ea"/>
                <a:cs typeface="+mn-cs"/>
              </a:rPr>
              <a:t>, or back again.</a:t>
            </a:r>
            <a:endParaRPr lang="en-AU" sz="1100" kern="1200" dirty="0">
              <a:solidFill>
                <a:schemeClr val="tx1"/>
              </a:solidFill>
              <a:effectLst/>
              <a:latin typeface="Avenir Next Regular"/>
              <a:ea typeface="+mn-ea"/>
              <a:cs typeface="+mn-cs"/>
            </a:endParaRPr>
          </a:p>
          <a:p>
            <a:pPr marL="171450" lvl="0" indent="-171450">
              <a:buFont typeface="Arial" panose="020B0604020202020204" pitchFamily="34" charset="0"/>
              <a:buChar char="•"/>
            </a:pPr>
            <a:r>
              <a:rPr lang="en-AU" sz="1100" kern="1200" dirty="0">
                <a:solidFill>
                  <a:schemeClr val="tx1"/>
                </a:solidFill>
                <a:effectLst/>
                <a:latin typeface="Avenir Next Regular"/>
                <a:ea typeface="+mn-ea"/>
                <a:cs typeface="+mn-cs"/>
              </a:rPr>
              <a:t>If it is to your liking, next to the </a:t>
            </a:r>
            <a:r>
              <a:rPr lang="en-AU" sz="1100" i="1" kern="1200" dirty="0">
                <a:solidFill>
                  <a:schemeClr val="tx1"/>
                </a:solidFill>
                <a:effectLst/>
                <a:latin typeface="Avenir Next Regular"/>
                <a:ea typeface="+mn-ea"/>
                <a:cs typeface="+mn-cs"/>
              </a:rPr>
              <a:t>Gear</a:t>
            </a:r>
            <a:r>
              <a:rPr lang="en-AU" sz="1100" kern="1200" dirty="0">
                <a:solidFill>
                  <a:schemeClr val="tx1"/>
                </a:solidFill>
                <a:effectLst/>
                <a:latin typeface="Avenir Next Regular"/>
                <a:ea typeface="+mn-ea"/>
                <a:cs typeface="+mn-cs"/>
              </a:rPr>
              <a:t> icon, you can click on the appropriate</a:t>
            </a:r>
            <a:r>
              <a:rPr lang="en-AU" sz="1100" kern="1200" baseline="0" dirty="0">
                <a:solidFill>
                  <a:schemeClr val="tx1"/>
                </a:solidFill>
                <a:effectLst/>
                <a:latin typeface="Avenir Next Regular"/>
                <a:ea typeface="+mn-ea"/>
                <a:cs typeface="+mn-cs"/>
              </a:rPr>
              <a:t> icons to</a:t>
            </a:r>
            <a:r>
              <a:rPr lang="en-AU"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Print</a:t>
            </a:r>
            <a:r>
              <a:rPr lang="en-AU" sz="1100" kern="1200" dirty="0">
                <a:solidFill>
                  <a:schemeClr val="tx1"/>
                </a:solidFill>
                <a:effectLst/>
                <a:latin typeface="Avenir Next Regular"/>
                <a:ea typeface="+mn-ea"/>
                <a:cs typeface="+mn-cs"/>
              </a:rPr>
              <a:t>, </a:t>
            </a:r>
            <a:r>
              <a:rPr lang="en-AU" sz="1100" b="1" kern="1200" dirty="0">
                <a:solidFill>
                  <a:schemeClr val="tx1"/>
                </a:solidFill>
                <a:effectLst/>
                <a:latin typeface="Avenir Next Regular"/>
                <a:ea typeface="+mn-ea"/>
                <a:cs typeface="+mn-cs"/>
              </a:rPr>
              <a:t>Email</a:t>
            </a:r>
            <a:r>
              <a:rPr lang="en-AU" sz="1100" kern="1200" dirty="0">
                <a:solidFill>
                  <a:schemeClr val="tx1"/>
                </a:solidFill>
                <a:effectLst/>
                <a:latin typeface="Avenir Next Regular"/>
                <a:ea typeface="+mn-ea"/>
                <a:cs typeface="+mn-cs"/>
              </a:rPr>
              <a:t>, or </a:t>
            </a:r>
            <a:r>
              <a:rPr lang="en-AU" sz="1100" b="1" kern="1200" dirty="0">
                <a:solidFill>
                  <a:schemeClr val="tx1"/>
                </a:solidFill>
                <a:effectLst/>
                <a:latin typeface="Avenir Next Regular"/>
                <a:ea typeface="+mn-ea"/>
                <a:cs typeface="+mn-cs"/>
              </a:rPr>
              <a:t>Export</a:t>
            </a:r>
            <a:r>
              <a:rPr lang="en-AU" sz="1100" kern="1200" dirty="0">
                <a:solidFill>
                  <a:schemeClr val="tx1"/>
                </a:solidFill>
                <a:effectLst/>
                <a:latin typeface="Avenir Next Regular"/>
                <a:ea typeface="+mn-ea"/>
                <a:cs typeface="+mn-cs"/>
              </a:rPr>
              <a:t> the report to Excel. You can also select to </a:t>
            </a:r>
            <a:r>
              <a:rPr lang="en-AU" sz="1100" b="1" kern="1200" dirty="0">
                <a:solidFill>
                  <a:schemeClr val="tx1"/>
                </a:solidFill>
                <a:effectLst/>
                <a:latin typeface="Avenir Next Regular"/>
                <a:ea typeface="+mn-ea"/>
                <a:cs typeface="+mn-cs"/>
              </a:rPr>
              <a:t>Save Customizations</a:t>
            </a:r>
            <a:r>
              <a:rPr lang="en-AU" sz="1100" kern="1200" dirty="0">
                <a:solidFill>
                  <a:schemeClr val="tx1"/>
                </a:solidFill>
                <a:effectLst/>
                <a:latin typeface="Avenir Next Regular"/>
                <a:ea typeface="+mn-ea"/>
                <a:cs typeface="+mn-cs"/>
              </a:rPr>
              <a:t> if this report is going to be run a lot in the future with refreshed data. Reports whose customizations have been saved will appear in the </a:t>
            </a:r>
            <a:r>
              <a:rPr lang="en-AU" sz="1100" i="1" kern="1200" dirty="0">
                <a:solidFill>
                  <a:schemeClr val="tx1"/>
                </a:solidFill>
                <a:effectLst/>
                <a:latin typeface="Avenir Next Regular"/>
                <a:ea typeface="+mn-ea"/>
                <a:cs typeface="+mn-cs"/>
              </a:rPr>
              <a:t>Reports</a:t>
            </a:r>
            <a:r>
              <a:rPr lang="en-AU" sz="1100" kern="1200" dirty="0">
                <a:solidFill>
                  <a:schemeClr val="tx1"/>
                </a:solidFill>
                <a:effectLst/>
                <a:latin typeface="Avenir Next Regular"/>
                <a:ea typeface="+mn-ea"/>
                <a:cs typeface="+mn-cs"/>
              </a:rPr>
              <a:t> section </a:t>
            </a:r>
            <a:r>
              <a:rPr lang="en-AU" sz="1100" i="1" kern="1200" dirty="0">
                <a:solidFill>
                  <a:schemeClr val="tx1"/>
                </a:solidFill>
                <a:effectLst/>
                <a:latin typeface="Avenir Next Regular"/>
                <a:ea typeface="+mn-ea"/>
                <a:cs typeface="+mn-cs"/>
              </a:rPr>
              <a:t>My Custom Reports</a:t>
            </a:r>
            <a:r>
              <a:rPr lang="en-AU" sz="1100" kern="1200" dirty="0">
                <a:solidFill>
                  <a:schemeClr val="tx1"/>
                </a:solidFill>
                <a:effectLst/>
                <a:latin typeface="Avenir Next Regular"/>
                <a:ea typeface="+mn-ea"/>
                <a:cs typeface="+mn-cs"/>
              </a:rPr>
              <a:t> so they can be accessed easily to be run in the future.</a:t>
            </a:r>
            <a:endParaRPr lang="en-CA" sz="1100" kern="1200" dirty="0">
              <a:solidFill>
                <a:schemeClr val="tx1"/>
              </a:solidFill>
              <a:effectLst/>
              <a:latin typeface="Avenir Next Regular"/>
              <a:ea typeface="+mn-ea"/>
              <a:cs typeface="+mn-cs"/>
            </a:endParaRPr>
          </a:p>
          <a:p>
            <a:pPr marL="457200" marR="0" indent="-45720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80" normalizeH="0" baseline="0" noProof="0" dirty="0">
              <a:ln>
                <a:noFill/>
              </a:ln>
              <a:solidFill>
                <a:srgbClr val="2CA01C"/>
              </a:solidFill>
              <a:effectLst/>
              <a:uLnTx/>
              <a:uFillTx/>
              <a:latin typeface="AvenirNext LT Pro Medium"/>
              <a:ea typeface="+mj-ea"/>
              <a:cs typeface="+mj-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53</a:t>
            </a:fld>
            <a:endParaRPr lang="en-US" dirty="0"/>
          </a:p>
        </p:txBody>
      </p:sp>
    </p:spTree>
    <p:extLst>
      <p:ext uri="{BB962C8B-B14F-4D97-AF65-F5344CB8AC3E}">
        <p14:creationId xmlns:p14="http://schemas.microsoft.com/office/powerpoint/2010/main" val="18592905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818181"/>
            </a:solidFill>
            <a:prstDash val="solid"/>
            <a:round/>
            <a:headEnd type="none" w="med" len="med"/>
            <a:tailEnd type="none" w="med" len="med"/>
          </a:ln>
        </p:spPr>
      </p:sp>
      <p:sp>
        <p:nvSpPr>
          <p:cNvPr id="969" name="Shape 9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AU" sz="1200" b="0" i="0" u="none" strike="noStrike" kern="1200" cap="none" dirty="0">
                <a:solidFill>
                  <a:schemeClr val="tx1"/>
                </a:solidFill>
                <a:effectLst/>
                <a:latin typeface="Arial"/>
                <a:ea typeface="Arial"/>
                <a:cs typeface="Arial"/>
                <a:sym typeface="Arial"/>
              </a:rPr>
              <a:t>Consult your Supplemental</a:t>
            </a:r>
            <a:r>
              <a:rPr lang="en-AU" sz="1200" b="0" i="0" u="none" strike="noStrike" kern="1200" cap="none" baseline="0" dirty="0">
                <a:solidFill>
                  <a:schemeClr val="tx1"/>
                </a:solidFill>
                <a:effectLst/>
                <a:latin typeface="Arial"/>
                <a:ea typeface="Arial"/>
                <a:cs typeface="Arial"/>
                <a:sym typeface="Arial"/>
              </a:rPr>
              <a:t> Guide for the URL’s to download the QBO and QBOA Desktop Apps for free.</a:t>
            </a:r>
            <a:endParaRPr lang="en-AU" sz="1200" b="0" i="0" u="none" strike="noStrike" kern="1200" cap="none" dirty="0">
              <a:solidFill>
                <a:schemeClr val="tx1"/>
              </a:solidFill>
              <a:effectLst/>
              <a:latin typeface="Arial"/>
              <a:ea typeface="Arial"/>
              <a:cs typeface="Arial"/>
              <a:sym typeface="Arial"/>
            </a:endParaRPr>
          </a:p>
          <a:p>
            <a:endParaRPr lang="en-AU" sz="1200" b="0" i="0" u="none" strike="noStrike" kern="1200" cap="none" dirty="0">
              <a:solidFill>
                <a:schemeClr val="tx1"/>
              </a:solidFill>
              <a:effectLst/>
              <a:latin typeface="Arial"/>
              <a:ea typeface="Arial"/>
              <a:cs typeface="Arial"/>
              <a:sym typeface="Arial"/>
            </a:endParaRPr>
          </a:p>
          <a:p>
            <a:r>
              <a:rPr lang="en-AU" sz="1200" b="0" i="0" u="none" strike="noStrike" kern="1200" cap="none" dirty="0">
                <a:solidFill>
                  <a:schemeClr val="tx1"/>
                </a:solidFill>
                <a:effectLst/>
                <a:latin typeface="Arial"/>
                <a:ea typeface="Arial"/>
                <a:cs typeface="Arial"/>
                <a:sym typeface="Arial"/>
              </a:rPr>
              <a:t>[http://quickbooks.intuit.com/accountants/resources/features-quickbooks-app/ for QBOA</a:t>
            </a:r>
          </a:p>
          <a:p>
            <a:endParaRPr lang="en-AU" sz="1200" b="0" i="0" u="none" strike="noStrike" kern="1200" cap="none" dirty="0">
              <a:solidFill>
                <a:schemeClr val="tx1"/>
              </a:solidFill>
              <a:effectLst/>
              <a:latin typeface="Arial"/>
              <a:ea typeface="Arial"/>
              <a:cs typeface="Arial"/>
              <a:sym typeface="Arial"/>
            </a:endParaRPr>
          </a:p>
          <a:p>
            <a:r>
              <a:rPr lang="en-AU" sz="1200" b="0" i="0" u="none" strike="noStrike" kern="1200" cap="none" dirty="0">
                <a:solidFill>
                  <a:schemeClr val="tx1"/>
                </a:solidFill>
                <a:effectLst/>
                <a:latin typeface="Arial"/>
                <a:ea typeface="Arial"/>
                <a:cs typeface="Arial"/>
                <a:sym typeface="Arial"/>
              </a:rPr>
              <a:t>https://quickbooks.intuit.com/apps/ for QBO] </a:t>
            </a:r>
            <a:endParaRPr lang="en-AU" sz="1200" b="1" i="0" u="none" strike="noStrike" kern="1200" cap="none" dirty="0">
              <a:solidFill>
                <a:schemeClr val="tx1"/>
              </a:solidFill>
              <a:effectLst/>
              <a:latin typeface="Arial"/>
              <a:ea typeface="Arial"/>
              <a:cs typeface="Arial"/>
              <a:sym typeface="Arial"/>
            </a:endParaRPr>
          </a:p>
        </p:txBody>
      </p:sp>
      <p:sp>
        <p:nvSpPr>
          <p:cNvPr id="970" name="Shape 970"/>
          <p:cNvSpPr txBox="1">
            <a:spLocks noGrp="1"/>
          </p:cNvSpPr>
          <p:nvPr>
            <p:ph type="sldNum" idx="12"/>
          </p:nvPr>
        </p:nvSpPr>
        <p:spPr>
          <a:xfrm>
            <a:off x="422889" y="8808389"/>
            <a:ext cx="402273" cy="213285"/>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12731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Desktop Apps for QBO</a:t>
            </a:r>
            <a:r>
              <a:rPr lang="en-AU" sz="1200" b="1" kern="1200" baseline="0" dirty="0">
                <a:solidFill>
                  <a:schemeClr val="tx1"/>
                </a:solidFill>
                <a:effectLst/>
                <a:latin typeface="+mn-lt"/>
                <a:ea typeface="+mn-ea"/>
                <a:cs typeface="+mn-cs"/>
              </a:rPr>
              <a:t> and QBOA</a:t>
            </a:r>
            <a:endParaRPr lang="en-AU" sz="1200" b="1"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Consult your Supplemental</a:t>
            </a:r>
            <a:r>
              <a:rPr lang="en-AU" sz="1200" kern="1200" baseline="0" dirty="0">
                <a:solidFill>
                  <a:schemeClr val="tx1"/>
                </a:solidFill>
                <a:effectLst/>
                <a:latin typeface="+mn-lt"/>
                <a:ea typeface="+mn-ea"/>
                <a:cs typeface="+mn-cs"/>
              </a:rPr>
              <a:t> Guide for the URL’s to download the QBO and QBOA Desktop Apps for free.</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[http://quickbooks.intuit.com/accountants/resources/features-quickbooks-app/ for QBOA</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https://quickbooks.intuit.com/apps/ for QBO] </a:t>
            </a:r>
            <a:endParaRPr lang="en-AU"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55</a:t>
            </a:fld>
            <a:endParaRPr lang="en-US" dirty="0"/>
          </a:p>
        </p:txBody>
      </p:sp>
    </p:spTree>
    <p:extLst>
      <p:ext uri="{BB962C8B-B14F-4D97-AF65-F5344CB8AC3E}">
        <p14:creationId xmlns:p14="http://schemas.microsoft.com/office/powerpoint/2010/main" val="14331525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baseline="0" dirty="0">
                <a:solidFill>
                  <a:schemeClr val="tx1"/>
                </a:solidFill>
                <a:effectLst/>
                <a:latin typeface="+mn-lt"/>
                <a:ea typeface="+mn-ea"/>
                <a:cs typeface="+mn-cs"/>
              </a:rPr>
              <a:t>QBO Apps: Introduction</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Apps are basically little, self-contained programs. They are used to enhance the existing functionality of software. Apps that work with QBO are part</a:t>
            </a:r>
            <a:r>
              <a:rPr lang="en-AU" sz="1200" kern="1200" baseline="0" dirty="0">
                <a:solidFill>
                  <a:schemeClr val="tx1"/>
                </a:solidFill>
                <a:effectLst/>
                <a:latin typeface="+mn-lt"/>
                <a:ea typeface="+mn-ea"/>
                <a:cs typeface="+mn-cs"/>
              </a:rPr>
              <a:t> of that QBO Ecosystem, and they work seamlessly with QBO.</a:t>
            </a:r>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Let’s go and check it out right now.</a:t>
            </a:r>
            <a:r>
              <a:rPr lang="en-AU" sz="1200" kern="1200" baseline="0" dirty="0">
                <a:solidFill>
                  <a:schemeClr val="tx1"/>
                </a:solidFill>
                <a:effectLst/>
                <a:latin typeface="+mn-lt"/>
                <a:ea typeface="+mn-ea"/>
                <a:cs typeface="+mn-cs"/>
              </a:rPr>
              <a:t> From within QBO or QBOA, click on the Apps tab in the left-hand navigation bar. If you’re not in QBO or QBOA, go to Apps.com.</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56</a:t>
            </a:fld>
            <a:endParaRPr lang="en-US" dirty="0"/>
          </a:p>
        </p:txBody>
      </p:sp>
    </p:spTree>
    <p:extLst>
      <p:ext uri="{BB962C8B-B14F-4D97-AF65-F5344CB8AC3E}">
        <p14:creationId xmlns:p14="http://schemas.microsoft.com/office/powerpoint/2010/main" val="25346544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 normalizeH="0" baseline="0" noProof="0" dirty="0">
                <a:ln>
                  <a:noFill/>
                </a:ln>
                <a:solidFill>
                  <a:srgbClr val="2CA01C"/>
                </a:solidFill>
                <a:effectLst/>
                <a:uLnTx/>
                <a:uFillTx/>
                <a:latin typeface="AvenirNext LT Pro Medium"/>
                <a:ea typeface="+mj-ea"/>
                <a:cs typeface="+mj-cs"/>
              </a:rPr>
              <a:t>QBO Apps: Accessing via the App Center</a:t>
            </a:r>
          </a:p>
          <a:p>
            <a:pPr marL="457200" marR="0" indent="-45720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80" normalizeH="0" baseline="0" noProof="0" dirty="0">
              <a:ln>
                <a:noFill/>
              </a:ln>
              <a:solidFill>
                <a:srgbClr val="2CA01C"/>
              </a:solidFill>
              <a:effectLst/>
              <a:uLnTx/>
              <a:uFillTx/>
              <a:latin typeface="AvenirNext LT Pro Medium"/>
              <a:ea typeface="+mj-ea"/>
              <a:cs typeface="+mj-cs"/>
            </a:endParaRPr>
          </a:p>
          <a:p>
            <a:pPr marL="171450" indent="-171450">
              <a:buFont typeface="Arial" panose="020B0604020202020204" pitchFamily="34" charset="0"/>
              <a:buChar char="•"/>
            </a:pPr>
            <a:r>
              <a:rPr lang="en-AU" sz="1100" kern="1200" dirty="0">
                <a:solidFill>
                  <a:schemeClr val="tx1"/>
                </a:solidFill>
                <a:effectLst/>
                <a:latin typeface="Avenir Next Regular"/>
                <a:ea typeface="+mn-ea"/>
                <a:cs typeface="+mn-cs"/>
              </a:rPr>
              <a:t>The </a:t>
            </a:r>
            <a:r>
              <a:rPr lang="en-AU" sz="1100" i="1" kern="1200" dirty="0">
                <a:solidFill>
                  <a:schemeClr val="tx1"/>
                </a:solidFill>
                <a:effectLst/>
                <a:latin typeface="Avenir Next Regular"/>
                <a:ea typeface="+mn-ea"/>
                <a:cs typeface="+mn-cs"/>
              </a:rPr>
              <a:t>App Center</a:t>
            </a:r>
            <a:r>
              <a:rPr lang="en-AU" sz="1100" kern="1200" dirty="0">
                <a:solidFill>
                  <a:schemeClr val="tx1"/>
                </a:solidFill>
                <a:effectLst/>
                <a:latin typeface="Avenir Next Regular"/>
                <a:ea typeface="+mn-ea"/>
                <a:cs typeface="+mn-cs"/>
              </a:rPr>
              <a:t> is accessed via the left-hand Navigation bar, but it is not available from a Sample Company. Therefore, you must have a real QBO or QBOA company (such as Your Books) open to see it. (If you are not signed in to QBO or QBOA, you can also go to </a:t>
            </a:r>
            <a:r>
              <a:rPr lang="en-AU" sz="1100" b="1" kern="1200" dirty="0">
                <a:solidFill>
                  <a:schemeClr val="tx1"/>
                </a:solidFill>
                <a:effectLst/>
                <a:latin typeface="Avenir Next Regular"/>
                <a:ea typeface="+mn-ea"/>
                <a:cs typeface="+mn-cs"/>
              </a:rPr>
              <a:t>apps.com</a:t>
            </a:r>
            <a:r>
              <a:rPr lang="en-AU" sz="1100" kern="1200" dirty="0">
                <a:solidFill>
                  <a:schemeClr val="tx1"/>
                </a:solidFill>
                <a:effectLst/>
                <a:latin typeface="Avenir Next Regular"/>
                <a:ea typeface="+mn-ea"/>
                <a:cs typeface="+mn-cs"/>
              </a:rPr>
              <a:t> to see the apps available.)</a:t>
            </a: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Once you are in the </a:t>
            </a:r>
            <a:r>
              <a:rPr lang="en-AU" sz="1100" i="1" kern="1200" dirty="0">
                <a:solidFill>
                  <a:schemeClr val="tx1"/>
                </a:solidFill>
                <a:effectLst/>
                <a:latin typeface="Avenir Next Regular"/>
                <a:ea typeface="+mn-ea"/>
                <a:cs typeface="+mn-cs"/>
              </a:rPr>
              <a:t>App Center</a:t>
            </a:r>
            <a:r>
              <a:rPr lang="en-AU" sz="1100" kern="1200" dirty="0">
                <a:solidFill>
                  <a:schemeClr val="tx1"/>
                </a:solidFill>
                <a:effectLst/>
                <a:latin typeface="Avenir Next Regular"/>
                <a:ea typeface="+mn-ea"/>
                <a:cs typeface="+mn-cs"/>
              </a:rPr>
              <a:t> (in QBO or QBOA), you’ll see two tabs: </a:t>
            </a:r>
            <a:r>
              <a:rPr lang="en-AU" sz="1100" i="1" kern="1200" dirty="0">
                <a:solidFill>
                  <a:schemeClr val="tx1"/>
                </a:solidFill>
                <a:effectLst/>
                <a:latin typeface="Avenir Next Regular"/>
                <a:ea typeface="+mn-ea"/>
                <a:cs typeface="+mn-cs"/>
              </a:rPr>
              <a:t>All Apps </a:t>
            </a:r>
            <a:r>
              <a:rPr lang="en-AU" sz="1100" kern="1200" dirty="0">
                <a:solidFill>
                  <a:schemeClr val="tx1"/>
                </a:solidFill>
                <a:effectLst/>
                <a:latin typeface="Avenir Next Regular"/>
                <a:ea typeface="+mn-ea"/>
                <a:cs typeface="+mn-cs"/>
              </a:rPr>
              <a:t>and </a:t>
            </a:r>
            <a:r>
              <a:rPr lang="en-AU" sz="1100" i="1" kern="1200" dirty="0">
                <a:solidFill>
                  <a:schemeClr val="tx1"/>
                </a:solidFill>
                <a:effectLst/>
                <a:latin typeface="Avenir Next Regular"/>
                <a:ea typeface="+mn-ea"/>
                <a:cs typeface="+mn-cs"/>
              </a:rPr>
              <a:t>My Apps</a:t>
            </a:r>
            <a:r>
              <a:rPr lang="en-AU" sz="1100" kern="1200" dirty="0">
                <a:solidFill>
                  <a:schemeClr val="tx1"/>
                </a:solidFill>
                <a:effectLst/>
                <a:latin typeface="Avenir Next Regular"/>
                <a:ea typeface="+mn-ea"/>
                <a:cs typeface="+mn-cs"/>
              </a:rPr>
              <a:t>. In </a:t>
            </a:r>
            <a:r>
              <a:rPr lang="en-AU" sz="1100" i="1" kern="1200" dirty="0">
                <a:solidFill>
                  <a:schemeClr val="tx1"/>
                </a:solidFill>
                <a:effectLst/>
                <a:latin typeface="Avenir Next Regular"/>
                <a:ea typeface="+mn-ea"/>
                <a:cs typeface="+mn-cs"/>
              </a:rPr>
              <a:t>All Apps</a:t>
            </a:r>
            <a:r>
              <a:rPr lang="en-AU" sz="1100" kern="1200" dirty="0">
                <a:solidFill>
                  <a:schemeClr val="tx1"/>
                </a:solidFill>
                <a:effectLst/>
                <a:latin typeface="Avenir Next Regular"/>
                <a:ea typeface="+mn-ea"/>
                <a:cs typeface="+mn-cs"/>
              </a:rPr>
              <a:t>, search for apps. </a:t>
            </a:r>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a:p>
            <a:pPr marL="457200" marR="0" indent="-45720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80" normalizeH="0" baseline="0" noProof="0" dirty="0">
              <a:ln>
                <a:noFill/>
              </a:ln>
              <a:solidFill>
                <a:srgbClr val="2CA01C"/>
              </a:solidFill>
              <a:effectLst/>
              <a:uLnTx/>
              <a:uFillTx/>
              <a:latin typeface="AvenirNext LT Pro Medium"/>
              <a:ea typeface="+mj-ea"/>
              <a:cs typeface="+mj-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57</a:t>
            </a:fld>
            <a:endParaRPr lang="en-US" dirty="0"/>
          </a:p>
        </p:txBody>
      </p:sp>
    </p:spTree>
    <p:extLst>
      <p:ext uri="{BB962C8B-B14F-4D97-AF65-F5344CB8AC3E}">
        <p14:creationId xmlns:p14="http://schemas.microsoft.com/office/powerpoint/2010/main" val="22302804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 normalizeH="0" baseline="0" noProof="0" dirty="0">
                <a:ln>
                  <a:noFill/>
                </a:ln>
                <a:solidFill>
                  <a:srgbClr val="2CA01C"/>
                </a:solidFill>
                <a:effectLst/>
                <a:uLnTx/>
                <a:uFillTx/>
                <a:latin typeface="AvenirNext LT Pro Medium"/>
                <a:ea typeface="+mj-ea"/>
                <a:cs typeface="+mj-cs"/>
              </a:rPr>
              <a:t>QBO Apps: Searching for Apps in the App Center</a:t>
            </a:r>
          </a:p>
          <a:p>
            <a:pPr marL="457200" marR="0" indent="-45720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80" normalizeH="0" baseline="0" noProof="0" dirty="0">
              <a:ln>
                <a:noFill/>
              </a:ln>
              <a:solidFill>
                <a:srgbClr val="2CA01C"/>
              </a:solidFill>
              <a:effectLst/>
              <a:uLnTx/>
              <a:uFillTx/>
              <a:latin typeface="AvenirNext LT Pro Medium"/>
              <a:ea typeface="+mj-ea"/>
              <a:cs typeface="+mj-cs"/>
            </a:endParaRPr>
          </a:p>
          <a:p>
            <a:pPr marL="171450" indent="-171450">
              <a:buFont typeface="Arial" panose="020B0604020202020204" pitchFamily="34" charset="0"/>
              <a:buChar char="•"/>
            </a:pPr>
            <a:r>
              <a:rPr lang="en-AU" sz="1100" kern="1200" dirty="0">
                <a:solidFill>
                  <a:schemeClr val="tx1"/>
                </a:solidFill>
                <a:effectLst/>
                <a:latin typeface="Avenir Next Regular"/>
                <a:ea typeface="+mn-ea"/>
                <a:cs typeface="+mn-cs"/>
              </a:rPr>
              <a:t>When you click on an app, you’ll be able to see overviews, reviews, pricing, and support, as well as more information. You can see ratings awarded by other users for this app and you can click on </a:t>
            </a:r>
            <a:r>
              <a:rPr lang="en-AU" sz="1100" b="1" kern="1200" dirty="0">
                <a:solidFill>
                  <a:schemeClr val="tx1"/>
                </a:solidFill>
                <a:effectLst/>
                <a:latin typeface="Avenir Next Regular"/>
                <a:ea typeface="+mn-ea"/>
                <a:cs typeface="+mn-cs"/>
              </a:rPr>
              <a:t>Get App Now</a:t>
            </a:r>
            <a:r>
              <a:rPr lang="en-AU" sz="1100" kern="1200" dirty="0">
                <a:solidFill>
                  <a:schemeClr val="tx1"/>
                </a:solidFill>
                <a:effectLst/>
                <a:latin typeface="Avenir Next Regular"/>
                <a:ea typeface="+mn-ea"/>
                <a:cs typeface="+mn-cs"/>
              </a:rPr>
              <a:t>. Many are available for trial use, and ProAdvisors can often benefit from reduced or waived subscription fees from developers. </a:t>
            </a: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58</a:t>
            </a:fld>
            <a:endParaRPr lang="en-US" dirty="0"/>
          </a:p>
        </p:txBody>
      </p:sp>
    </p:spTree>
    <p:extLst>
      <p:ext uri="{BB962C8B-B14F-4D97-AF65-F5344CB8AC3E}">
        <p14:creationId xmlns:p14="http://schemas.microsoft.com/office/powerpoint/2010/main" val="19592715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 normalizeH="0" baseline="0" noProof="0" dirty="0">
                <a:ln>
                  <a:noFill/>
                </a:ln>
                <a:solidFill>
                  <a:srgbClr val="2CA01C"/>
                </a:solidFill>
                <a:effectLst/>
                <a:uLnTx/>
                <a:uFillTx/>
                <a:latin typeface="AvenirNext LT Pro Medium"/>
                <a:ea typeface="+mj-ea"/>
                <a:cs typeface="+mj-cs"/>
              </a:rPr>
              <a:t>QBO Apps: My Apps</a:t>
            </a:r>
          </a:p>
          <a:p>
            <a:pPr marL="457200" marR="0" indent="-45720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80" normalizeH="0" baseline="0" noProof="0" dirty="0">
              <a:ln>
                <a:noFill/>
              </a:ln>
              <a:solidFill>
                <a:srgbClr val="2CA01C"/>
              </a:solidFill>
              <a:effectLst/>
              <a:uLnTx/>
              <a:uFillTx/>
              <a:latin typeface="AvenirNext LT Pro Medium"/>
              <a:ea typeface="+mj-ea"/>
              <a:cs typeface="+mj-cs"/>
            </a:endParaRPr>
          </a:p>
          <a:p>
            <a:pPr marL="171450" indent="-171450">
              <a:buFont typeface="Arial" panose="020B0604020202020204" pitchFamily="34" charset="0"/>
              <a:buChar char="•"/>
            </a:pPr>
            <a:r>
              <a:rPr lang="en-AU" sz="1100" i="1" kern="1200" dirty="0">
                <a:solidFill>
                  <a:schemeClr val="tx1"/>
                </a:solidFill>
                <a:effectLst/>
                <a:latin typeface="Avenir Next Regular"/>
                <a:ea typeface="+mn-ea"/>
                <a:cs typeface="+mn-cs"/>
              </a:rPr>
              <a:t>My Apps</a:t>
            </a:r>
            <a:r>
              <a:rPr lang="en-AU" sz="1100" kern="1200" dirty="0">
                <a:solidFill>
                  <a:schemeClr val="tx1"/>
                </a:solidFill>
                <a:effectLst/>
                <a:latin typeface="Avenir Next Regular"/>
                <a:ea typeface="+mn-ea"/>
                <a:cs typeface="+mn-cs"/>
              </a:rPr>
              <a:t> are those apps to which you’ve already connected for this open company, including payroll.</a:t>
            </a: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59</a:t>
            </a:fld>
            <a:endParaRPr lang="en-US" dirty="0"/>
          </a:p>
        </p:txBody>
      </p:sp>
    </p:spTree>
    <p:extLst>
      <p:ext uri="{BB962C8B-B14F-4D97-AF65-F5344CB8AC3E}">
        <p14:creationId xmlns:p14="http://schemas.microsoft.com/office/powerpoint/2010/main" val="39705591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 normalizeH="0" baseline="0" noProof="0" dirty="0">
                <a:ln>
                  <a:noFill/>
                </a:ln>
                <a:solidFill>
                  <a:srgbClr val="2CA01C"/>
                </a:solidFill>
                <a:effectLst/>
                <a:uLnTx/>
                <a:uFillTx/>
                <a:latin typeface="AvenirNext LT Pro Medium"/>
                <a:ea typeface="+mj-ea"/>
                <a:cs typeface="+mj-cs"/>
              </a:rPr>
              <a:t>QBO Apps: Searching for Apps on Apps.com</a:t>
            </a:r>
          </a:p>
          <a:p>
            <a:pPr marL="457200" marR="0" indent="-45720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80" normalizeH="0" baseline="0" noProof="0" dirty="0">
              <a:ln>
                <a:noFill/>
              </a:ln>
              <a:solidFill>
                <a:srgbClr val="2CA01C"/>
              </a:solidFill>
              <a:effectLst/>
              <a:uLnTx/>
              <a:uFillTx/>
              <a:latin typeface="AvenirNext LT Pro Medium"/>
              <a:ea typeface="+mj-ea"/>
              <a:cs typeface="+mj-cs"/>
            </a:endParaRPr>
          </a:p>
          <a:p>
            <a:pPr marL="171450" indent="-171450">
              <a:buFont typeface="Arial" panose="020B0604020202020204" pitchFamily="34" charset="0"/>
              <a:buChar char="•"/>
            </a:pPr>
            <a:r>
              <a:rPr lang="en-AU" sz="1100" i="0" kern="1200" dirty="0">
                <a:solidFill>
                  <a:schemeClr val="tx1"/>
                </a:solidFill>
                <a:effectLst/>
                <a:latin typeface="Avenir Next Regular"/>
                <a:ea typeface="+mn-ea"/>
                <a:cs typeface="+mn-cs"/>
              </a:rPr>
              <a:t>If</a:t>
            </a:r>
            <a:r>
              <a:rPr lang="en-AU" sz="1100" i="0" kern="1200" baseline="0" dirty="0">
                <a:solidFill>
                  <a:schemeClr val="tx1"/>
                </a:solidFill>
                <a:effectLst/>
                <a:latin typeface="Avenir Next Regular"/>
                <a:ea typeface="+mn-ea"/>
                <a:cs typeface="+mn-cs"/>
              </a:rPr>
              <a:t> you’re not signed in to QBO or QBOA, you can still search for apps by going to apps.com. Remember to choose your country’s flag and start searching in the search bar next to it. You can view all apps and browse by category as well.</a:t>
            </a: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venir Next Regular"/>
                <a:ea typeface="+mn-ea"/>
                <a:cs typeface="+mn-cs"/>
              </a:rPr>
              <a:t>just as if you had clicked on the Apps tab inside of QBO or QBOA, you will be able to see overviews, reviews, pricing, and support, as well as more information. You can see ratings awarded by other users for this app and you can click on </a:t>
            </a:r>
            <a:r>
              <a:rPr lang="en-AU" sz="1100" b="1" kern="1200" dirty="0">
                <a:solidFill>
                  <a:schemeClr val="tx1"/>
                </a:solidFill>
                <a:effectLst/>
                <a:latin typeface="Avenir Next Regular"/>
                <a:ea typeface="+mn-ea"/>
                <a:cs typeface="+mn-cs"/>
              </a:rPr>
              <a:t>Get App Now</a:t>
            </a:r>
            <a:r>
              <a:rPr lang="en-AU" sz="1100" kern="1200" dirty="0">
                <a:solidFill>
                  <a:schemeClr val="tx1"/>
                </a:solidFill>
                <a:effectLst/>
                <a:latin typeface="Avenir Next Regular"/>
                <a:ea typeface="+mn-ea"/>
                <a:cs typeface="+mn-cs"/>
              </a:rPr>
              <a:t>. Many are available for trial use, and ProAdvisors can often benefit from reduced or waived subscription fees from developers. </a:t>
            </a:r>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endParaRPr lang="en-CA" sz="1100" i="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60</a:t>
            </a:fld>
            <a:endParaRPr lang="en-US" dirty="0"/>
          </a:p>
        </p:txBody>
      </p:sp>
    </p:spTree>
    <p:extLst>
      <p:ext uri="{BB962C8B-B14F-4D97-AF65-F5344CB8AC3E}">
        <p14:creationId xmlns:p14="http://schemas.microsoft.com/office/powerpoint/2010/main" val="2079566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818181"/>
            </a:solidFill>
            <a:prstDash val="solid"/>
            <a:round/>
            <a:headEnd type="none" w="med" len="med"/>
            <a:tailEnd type="none" w="med" len="med"/>
          </a:ln>
        </p:spPr>
      </p:sp>
      <p:sp>
        <p:nvSpPr>
          <p:cNvPr id="636" name="Shape 6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100" b="0" i="0" u="none" strike="noStrike" cap="none">
              <a:solidFill>
                <a:schemeClr val="dk1"/>
              </a:solidFill>
              <a:latin typeface="Arial"/>
              <a:ea typeface="Arial"/>
              <a:cs typeface="Arial"/>
              <a:sym typeface="Arial"/>
            </a:endParaRPr>
          </a:p>
        </p:txBody>
      </p:sp>
      <p:sp>
        <p:nvSpPr>
          <p:cNvPr id="637" name="Shape 637"/>
          <p:cNvSpPr txBox="1">
            <a:spLocks noGrp="1"/>
          </p:cNvSpPr>
          <p:nvPr>
            <p:ph type="sldNum" idx="12"/>
          </p:nvPr>
        </p:nvSpPr>
        <p:spPr>
          <a:xfrm>
            <a:off x="422889" y="8808389"/>
            <a:ext cx="402273" cy="213285"/>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7</a:t>
            </a:fld>
            <a:endParaRPr lang="en-US" sz="1200">
              <a:latin typeface="Calibri"/>
              <a:ea typeface="Calibri"/>
              <a:cs typeface="Calibri"/>
              <a:sym typeface="Calibri"/>
            </a:endParaRPr>
          </a:p>
        </p:txBody>
      </p:sp>
    </p:spTree>
    <p:extLst>
      <p:ext uri="{BB962C8B-B14F-4D97-AF65-F5344CB8AC3E}">
        <p14:creationId xmlns:p14="http://schemas.microsoft.com/office/powerpoint/2010/main" val="25689651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Shape 9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818181"/>
            </a:solidFill>
            <a:prstDash val="solid"/>
            <a:round/>
            <a:headEnd type="none" w="med" len="med"/>
            <a:tailEnd type="none" w="med" len="med"/>
          </a:ln>
        </p:spPr>
      </p:sp>
      <p:sp>
        <p:nvSpPr>
          <p:cNvPr id="914" name="Shape 9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b="0" i="0" u="none" strike="noStrike" cap="none" dirty="0">
                <a:solidFill>
                  <a:schemeClr val="dk1"/>
                </a:solidFill>
                <a:latin typeface="Arial"/>
                <a:ea typeface="Arial"/>
                <a:cs typeface="Arial"/>
                <a:sym typeface="Arial"/>
              </a:rPr>
              <a:t>QuickBooks Online is now available on all your devices</a:t>
            </a:r>
          </a:p>
          <a:p>
            <a:pPr marL="0" marR="0" lvl="0" indent="0" algn="l" rtl="0">
              <a:spcBef>
                <a:spcPts val="0"/>
              </a:spcBef>
              <a:buSzPct val="25000"/>
              <a:buNone/>
            </a:pPr>
            <a:r>
              <a:rPr lang="en-US" sz="1100" b="0" i="0" u="none" strike="noStrike" cap="none" dirty="0">
                <a:solidFill>
                  <a:schemeClr val="dk1"/>
                </a:solidFill>
                <a:latin typeface="Arial"/>
                <a:ea typeface="Arial"/>
                <a:cs typeface="Arial"/>
                <a:sym typeface="Arial"/>
              </a:rPr>
              <a:t>Access it on your iPad, iPhone and Android Phone or Tablet</a:t>
            </a:r>
          </a:p>
          <a:p>
            <a:pPr marL="0" marR="0" lvl="0" indent="0" algn="l" rtl="0">
              <a:spcBef>
                <a:spcPts val="0"/>
              </a:spcBef>
              <a:buSzPct val="25000"/>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sz="1100" b="0" i="0" u="none" strike="noStrike" cap="none" dirty="0">
              <a:solidFill>
                <a:schemeClr val="dk1"/>
              </a:solidFill>
              <a:latin typeface="Arial"/>
              <a:ea typeface="Arial"/>
              <a:cs typeface="Arial"/>
              <a:sym typeface="Arial"/>
            </a:endParaRPr>
          </a:p>
        </p:txBody>
      </p:sp>
      <p:sp>
        <p:nvSpPr>
          <p:cNvPr id="915" name="Shape 915"/>
          <p:cNvSpPr txBox="1">
            <a:spLocks noGrp="1"/>
          </p:cNvSpPr>
          <p:nvPr>
            <p:ph type="sldNum" idx="12"/>
          </p:nvPr>
        </p:nvSpPr>
        <p:spPr>
          <a:xfrm>
            <a:off x="422889" y="8808389"/>
            <a:ext cx="402273" cy="213285"/>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61</a:t>
            </a:fld>
            <a:endParaRPr lang="en-US" sz="1200">
              <a:latin typeface="Calibri"/>
              <a:ea typeface="Calibri"/>
              <a:cs typeface="Calibri"/>
              <a:sym typeface="Calibri"/>
            </a:endParaRPr>
          </a:p>
        </p:txBody>
      </p:sp>
    </p:spTree>
    <p:extLst>
      <p:ext uri="{BB962C8B-B14F-4D97-AF65-F5344CB8AC3E}">
        <p14:creationId xmlns:p14="http://schemas.microsoft.com/office/powerpoint/2010/main" val="4727335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Shape 10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818181"/>
            </a:solidFill>
            <a:prstDash val="solid"/>
            <a:round/>
            <a:headEnd type="none" w="med" len="med"/>
            <a:tailEnd type="none" w="med" len="med"/>
          </a:ln>
        </p:spPr>
      </p:sp>
      <p:sp>
        <p:nvSpPr>
          <p:cNvPr id="1018" name="Shape 10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100" b="0" i="0" u="none" strike="noStrike" cap="none" dirty="0">
              <a:solidFill>
                <a:schemeClr val="dk1"/>
              </a:solidFill>
              <a:latin typeface="Arial"/>
              <a:ea typeface="Arial"/>
              <a:cs typeface="Arial"/>
              <a:sym typeface="Arial"/>
            </a:endParaRPr>
          </a:p>
        </p:txBody>
      </p:sp>
      <p:sp>
        <p:nvSpPr>
          <p:cNvPr id="1019" name="Shape 1019"/>
          <p:cNvSpPr txBox="1">
            <a:spLocks noGrp="1"/>
          </p:cNvSpPr>
          <p:nvPr>
            <p:ph type="sldNum" idx="12"/>
          </p:nvPr>
        </p:nvSpPr>
        <p:spPr>
          <a:xfrm>
            <a:off x="422889" y="8808389"/>
            <a:ext cx="402273" cy="213285"/>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62</a:t>
            </a:fld>
            <a:endParaRPr lang="en-US" sz="1200">
              <a:latin typeface="Calibri"/>
              <a:ea typeface="Calibri"/>
              <a:cs typeface="Calibri"/>
              <a:sym typeface="Calibri"/>
            </a:endParaRPr>
          </a:p>
        </p:txBody>
      </p:sp>
    </p:spTree>
    <p:extLst>
      <p:ext uri="{BB962C8B-B14F-4D97-AF65-F5344CB8AC3E}">
        <p14:creationId xmlns:p14="http://schemas.microsoft.com/office/powerpoint/2010/main" val="5168970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Shape 10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818181"/>
            </a:solidFill>
            <a:prstDash val="solid"/>
            <a:round/>
            <a:headEnd type="none" w="med" len="med"/>
            <a:tailEnd type="none" w="med" len="med"/>
          </a:ln>
        </p:spPr>
      </p:sp>
      <p:sp>
        <p:nvSpPr>
          <p:cNvPr id="1055" name="Shape 10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100" b="0" i="0" u="none" strike="noStrike" cap="none" dirty="0">
              <a:solidFill>
                <a:schemeClr val="dk1"/>
              </a:solidFill>
              <a:latin typeface="Arial"/>
              <a:ea typeface="Arial"/>
              <a:cs typeface="Arial"/>
              <a:sym typeface="Arial"/>
            </a:endParaRPr>
          </a:p>
        </p:txBody>
      </p:sp>
      <p:sp>
        <p:nvSpPr>
          <p:cNvPr id="1056" name="Shape 1056"/>
          <p:cNvSpPr txBox="1">
            <a:spLocks noGrp="1"/>
          </p:cNvSpPr>
          <p:nvPr>
            <p:ph type="sldNum" idx="12"/>
          </p:nvPr>
        </p:nvSpPr>
        <p:spPr>
          <a:xfrm>
            <a:off x="422889" y="8808389"/>
            <a:ext cx="402273" cy="213285"/>
          </a:xfrm>
          <a:prstGeom prst="rect">
            <a:avLst/>
          </a:prstGeom>
          <a:noFill/>
          <a:ln>
            <a:noFill/>
          </a:ln>
        </p:spPr>
        <p:txBody>
          <a:bodyPr lIns="91425" tIns="45700" rIns="91425" bIns="45700" anchor="b" anchorCtr="0">
            <a:noAutofit/>
          </a:bodyPr>
          <a:lstStyle/>
          <a:p>
            <a:pPr>
              <a:buSzPct val="25000"/>
            </a:pPr>
            <a:fld id="{00000000-1234-1234-1234-123412341234}" type="slidenum">
              <a:rPr lang="en-US" sz="800"/>
              <a:pPr>
                <a:buSzPct val="25000"/>
              </a:pPr>
              <a:t>63</a:t>
            </a:fld>
            <a:endParaRPr lang="en-US" sz="800"/>
          </a:p>
        </p:txBody>
      </p:sp>
    </p:spTree>
    <p:extLst>
      <p:ext uri="{BB962C8B-B14F-4D97-AF65-F5344CB8AC3E}">
        <p14:creationId xmlns:p14="http://schemas.microsoft.com/office/powerpoint/2010/main" val="16369982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Shape 1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CA" dirty="0"/>
              <a:t>*** How many credits for each of the Training</a:t>
            </a:r>
            <a:r>
              <a:rPr lang="en-CA" baseline="0" dirty="0"/>
              <a:t> Tour and the Live webinars? I took out reference to the weekly webinars and the months in which they take place. I also took out reference to the number of CPE credits that can be earned. They can find out all this on the site.***</a:t>
            </a:r>
            <a:endParaRPr dirty="0"/>
          </a:p>
        </p:txBody>
      </p:sp>
      <p:sp>
        <p:nvSpPr>
          <p:cNvPr id="1170" name="Shape 1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99913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Shape 10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818181"/>
            </a:solidFill>
            <a:prstDash val="solid"/>
            <a:round/>
            <a:headEnd type="none" w="med" len="med"/>
            <a:tailEnd type="none" w="med" len="med"/>
          </a:ln>
        </p:spPr>
      </p:sp>
      <p:sp>
        <p:nvSpPr>
          <p:cNvPr id="1073" name="Shape 10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100" b="0" i="0" u="none" strike="noStrike" cap="none">
              <a:solidFill>
                <a:schemeClr val="dk1"/>
              </a:solidFill>
              <a:latin typeface="Arial"/>
              <a:ea typeface="Arial"/>
              <a:cs typeface="Arial"/>
              <a:sym typeface="Arial"/>
            </a:endParaRPr>
          </a:p>
        </p:txBody>
      </p:sp>
      <p:sp>
        <p:nvSpPr>
          <p:cNvPr id="1074" name="Shape 1074"/>
          <p:cNvSpPr txBox="1">
            <a:spLocks noGrp="1"/>
          </p:cNvSpPr>
          <p:nvPr>
            <p:ph type="sldNum" idx="12"/>
          </p:nvPr>
        </p:nvSpPr>
        <p:spPr>
          <a:xfrm>
            <a:off x="422889" y="8808389"/>
            <a:ext cx="402273" cy="213285"/>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65</a:t>
            </a:fld>
            <a:endParaRPr lang="en-US" sz="1200">
              <a:latin typeface="Calibri"/>
              <a:ea typeface="Calibri"/>
              <a:cs typeface="Calibri"/>
              <a:sym typeface="Calibri"/>
            </a:endParaRPr>
          </a:p>
        </p:txBody>
      </p:sp>
    </p:spTree>
    <p:extLst>
      <p:ext uri="{BB962C8B-B14F-4D97-AF65-F5344CB8AC3E}">
        <p14:creationId xmlns:p14="http://schemas.microsoft.com/office/powerpoint/2010/main" val="6799181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Shape 10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818181"/>
            </a:solidFill>
            <a:prstDash val="solid"/>
            <a:round/>
            <a:headEnd type="none" w="med" len="med"/>
            <a:tailEnd type="none" w="med" len="med"/>
          </a:ln>
        </p:spPr>
      </p:sp>
      <p:sp>
        <p:nvSpPr>
          <p:cNvPr id="1081" name="Shape 10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100" b="0" i="0" u="none" strike="noStrike" cap="none">
              <a:solidFill>
                <a:schemeClr val="dk1"/>
              </a:solidFill>
              <a:latin typeface="Arial"/>
              <a:ea typeface="Arial"/>
              <a:cs typeface="Arial"/>
              <a:sym typeface="Arial"/>
            </a:endParaRPr>
          </a:p>
        </p:txBody>
      </p:sp>
      <p:sp>
        <p:nvSpPr>
          <p:cNvPr id="1082" name="Shape 1082"/>
          <p:cNvSpPr txBox="1">
            <a:spLocks noGrp="1"/>
          </p:cNvSpPr>
          <p:nvPr>
            <p:ph type="sldNum" idx="12"/>
          </p:nvPr>
        </p:nvSpPr>
        <p:spPr>
          <a:xfrm>
            <a:off x="422889" y="8808389"/>
            <a:ext cx="402273" cy="213285"/>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66</a:t>
            </a:fld>
            <a:endParaRPr lang="en-US" sz="1200">
              <a:latin typeface="Calibri"/>
              <a:ea typeface="Calibri"/>
              <a:cs typeface="Calibri"/>
              <a:sym typeface="Calibri"/>
            </a:endParaRPr>
          </a:p>
        </p:txBody>
      </p:sp>
    </p:spTree>
    <p:extLst>
      <p:ext uri="{BB962C8B-B14F-4D97-AF65-F5344CB8AC3E}">
        <p14:creationId xmlns:p14="http://schemas.microsoft.com/office/powerpoint/2010/main" val="13493174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2" name="Shape 61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1" indent="0" algn="l" defTabSz="914400" rtl="0" eaLnBrk="1" fontAlgn="auto" latinLnBrk="0" hangingPunct="1">
              <a:lnSpc>
                <a:spcPct val="100000"/>
              </a:lnSpc>
              <a:spcBef>
                <a:spcPts val="0"/>
              </a:spcBef>
              <a:spcAft>
                <a:spcPts val="0"/>
              </a:spcAft>
              <a:buClr>
                <a:schemeClr val="tx2"/>
              </a:buClr>
              <a:buSzTx/>
              <a:buFont typeface="Arial" pitchFamily="34" charset="0"/>
              <a:buNone/>
              <a:tabLst/>
              <a:defRPr/>
            </a:pPr>
            <a:r>
              <a:rPr lang="en-US" sz="1100"/>
              <a:t>***Need to insert</a:t>
            </a:r>
            <a:r>
              <a:rPr lang="en-US" sz="1100" baseline="0"/>
              <a:t> a CPE keyword slide in this deck***</a:t>
            </a:r>
          </a:p>
          <a:p>
            <a:pPr marL="0" lvl="1" indent="0">
              <a:buClr>
                <a:schemeClr val="tx2"/>
              </a:buClr>
              <a:buFont typeface="Arial" pitchFamily="34" charset="0"/>
              <a:buNone/>
            </a:pPr>
            <a:endParaRPr lang="en-US" dirty="0"/>
          </a:p>
          <a:p>
            <a:pPr marL="0" lvl="1" indent="0">
              <a:buClr>
                <a:schemeClr val="tx2"/>
              </a:buClr>
              <a:buFont typeface="Arial" pitchFamily="34" charset="0"/>
              <a:buNone/>
            </a:pPr>
            <a:r>
              <a:rPr lang="en-US" dirty="0"/>
              <a:t>[Read</a:t>
            </a:r>
            <a:r>
              <a:rPr lang="en-US" baseline="0" dirty="0"/>
              <a:t> the bullets, then add these tips]</a:t>
            </a:r>
            <a:endParaRPr lang="en-US" dirty="0"/>
          </a:p>
          <a:p>
            <a:pPr marL="342900" lvl="1" indent="-342900">
              <a:buClr>
                <a:schemeClr val="tx2"/>
              </a:buClr>
              <a:buFont typeface="Arial" pitchFamily="34" charset="0"/>
              <a:buChar char="•"/>
            </a:pPr>
            <a:endParaRPr lang="en-US" dirty="0"/>
          </a:p>
          <a:p>
            <a:pPr marL="342900" lvl="1" indent="-342900">
              <a:buClr>
                <a:schemeClr val="tx2"/>
              </a:buClr>
              <a:buFont typeface="Arial" pitchFamily="34" charset="0"/>
              <a:buChar char="•"/>
            </a:pPr>
            <a:r>
              <a:rPr lang="en-US" dirty="0"/>
              <a:t>CPE certificates are e-mailed directly to you within 3 weeks to the same email address used to register.  </a:t>
            </a:r>
          </a:p>
          <a:p>
            <a:pPr marL="465138" lvl="3" indent="0">
              <a:buNone/>
            </a:pPr>
            <a:r>
              <a:rPr lang="en-US" b="1" dirty="0">
                <a:solidFill>
                  <a:schemeClr val="accent6"/>
                </a:solidFill>
              </a:rPr>
              <a:t>TIP: </a:t>
            </a:r>
            <a:r>
              <a:rPr lang="en-US" dirty="0"/>
              <a:t>Add accountant_training@intuit.com to your approved email sender list.  Or, check your SPAM folder.</a:t>
            </a:r>
          </a:p>
          <a:p>
            <a:pPr marL="342900" lvl="1" indent="-342900">
              <a:buClr>
                <a:schemeClr val="tx2"/>
              </a:buClr>
              <a:buFont typeface="Arial" pitchFamily="34" charset="0"/>
              <a:buChar char="•"/>
            </a:pPr>
            <a:r>
              <a:rPr lang="en-US" dirty="0"/>
              <a:t>You must keep a copy for your records.</a:t>
            </a:r>
          </a:p>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613" name="Shape 613"/>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a:buSzPct val="25000"/>
            </a:pPr>
            <a:fld id="{00000000-1234-1234-1234-123412341234}" type="slidenum">
              <a:rPr lang="en-US" sz="800"/>
              <a:pPr>
                <a:buSzPct val="25000"/>
              </a:pPr>
              <a:t>67</a:t>
            </a:fld>
            <a:endParaRPr lang="en-US" sz="800"/>
          </a:p>
        </p:txBody>
      </p:sp>
    </p:spTree>
    <p:extLst>
      <p:ext uri="{BB962C8B-B14F-4D97-AF65-F5344CB8AC3E}">
        <p14:creationId xmlns:p14="http://schemas.microsoft.com/office/powerpoint/2010/main" val="31962799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818181"/>
            </a:solidFill>
            <a:prstDash val="solid"/>
            <a:round/>
            <a:headEnd type="none" w="med" len="med"/>
            <a:tailEnd type="none" w="med" len="med"/>
          </a:ln>
        </p:spPr>
      </p:sp>
      <p:sp>
        <p:nvSpPr>
          <p:cNvPr id="1107" name="Shape 11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b="0" i="0" u="none" strike="noStrike" cap="none" dirty="0">
                <a:solidFill>
                  <a:schemeClr val="dk1"/>
                </a:solidFill>
                <a:latin typeface="Arial"/>
                <a:ea typeface="Arial"/>
                <a:cs typeface="Arial"/>
                <a:sym typeface="Arial"/>
              </a:rPr>
              <a:t>Call 888-666-7917 to sign up for QuickBooks Online Accountant for free or to ask any questions.</a:t>
            </a:r>
          </a:p>
        </p:txBody>
      </p:sp>
      <p:sp>
        <p:nvSpPr>
          <p:cNvPr id="1108" name="Shape 1108"/>
          <p:cNvSpPr txBox="1">
            <a:spLocks noGrp="1"/>
          </p:cNvSpPr>
          <p:nvPr>
            <p:ph type="sldNum" idx="12"/>
          </p:nvPr>
        </p:nvSpPr>
        <p:spPr>
          <a:xfrm>
            <a:off x="422889" y="8808389"/>
            <a:ext cx="402273" cy="213285"/>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68</a:t>
            </a:fld>
            <a:endParaRPr lang="en-US" sz="1200">
              <a:latin typeface="Calibri"/>
              <a:ea typeface="Calibri"/>
              <a:cs typeface="Calibri"/>
              <a:sym typeface="Calibri"/>
            </a:endParaRPr>
          </a:p>
        </p:txBody>
      </p:sp>
    </p:spTree>
    <p:extLst>
      <p:ext uri="{BB962C8B-B14F-4D97-AF65-F5344CB8AC3E}">
        <p14:creationId xmlns:p14="http://schemas.microsoft.com/office/powerpoint/2010/main" val="3443698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Shape 9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818181"/>
            </a:solidFill>
            <a:prstDash val="solid"/>
            <a:round/>
            <a:headEnd type="none" w="med" len="med"/>
            <a:tailEnd type="none" w="med" len="med"/>
          </a:ln>
        </p:spPr>
      </p:sp>
      <p:sp>
        <p:nvSpPr>
          <p:cNvPr id="960" name="Shape 9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Describe the QuickBooks Online purchasing workflow </a:t>
            </a:r>
          </a:p>
          <a:p>
            <a:pPr marL="0" marR="0" lvl="0" indent="0" algn="l" rtl="0">
              <a:spcBef>
                <a:spcPts val="0"/>
              </a:spcBef>
              <a:buSzPct val="25000"/>
              <a:buNone/>
            </a:pPr>
            <a:r>
              <a:rPr lang="en-US" dirty="0"/>
              <a:t>Describe the QuickBooks Online sales workflow </a:t>
            </a:r>
          </a:p>
          <a:p>
            <a:pPr marL="0" marR="0" lvl="0" indent="0" algn="l" rtl="0">
              <a:spcBef>
                <a:spcPts val="0"/>
              </a:spcBef>
              <a:buSzPct val="25000"/>
              <a:buNone/>
            </a:pPr>
            <a:r>
              <a:rPr lang="en-US" dirty="0"/>
              <a:t>Run basic payroll in QuickBooks Online </a:t>
            </a:r>
          </a:p>
          <a:p>
            <a:pPr marL="0" marR="0" lvl="0" indent="0" algn="l" rtl="0">
              <a:spcBef>
                <a:spcPts val="0"/>
              </a:spcBef>
              <a:buSzPct val="25000"/>
              <a:buNone/>
            </a:pPr>
            <a:r>
              <a:rPr lang="en-US" dirty="0"/>
              <a:t>Bank recs in QuickBooks Online </a:t>
            </a:r>
          </a:p>
          <a:p>
            <a:pPr marL="0" marR="0" lvl="0" indent="0" algn="l" rtl="0">
              <a:spcBef>
                <a:spcPts val="0"/>
              </a:spcBef>
              <a:buSzPct val="25000"/>
              <a:buNone/>
            </a:pPr>
            <a:r>
              <a:rPr lang="en-US" dirty="0"/>
              <a:t>Monthly reporting - P&amp;L/Balance Sheet (management reports)</a:t>
            </a:r>
          </a:p>
          <a:p>
            <a:pPr marL="0" marR="0" lvl="0" indent="0" algn="l" rtl="0">
              <a:spcBef>
                <a:spcPts val="0"/>
              </a:spcBef>
              <a:buSzPct val="25000"/>
              <a:buNone/>
            </a:pPr>
            <a:r>
              <a:rPr lang="en-US" dirty="0"/>
              <a:t>Demo Mobile app</a:t>
            </a:r>
          </a:p>
          <a:p>
            <a:pPr marL="0" marR="0" lvl="0" indent="0" algn="l" rtl="0">
              <a:spcBef>
                <a:spcPts val="0"/>
              </a:spcBef>
              <a:buSzPct val="25000"/>
              <a:buNone/>
            </a:pPr>
            <a:r>
              <a:rPr lang="en-US" dirty="0"/>
              <a:t>Determine the next steps for finding and support QuickBooks Online clients </a:t>
            </a:r>
          </a:p>
          <a:p>
            <a:pPr marL="0" marR="0" lvl="0" indent="0" algn="l" rtl="0">
              <a:spcBef>
                <a:spcPts val="0"/>
              </a:spcBef>
              <a:buSzPct val="25000"/>
              <a:buNone/>
            </a:pPr>
            <a:r>
              <a:rPr lang="en-US" dirty="0"/>
              <a:t>Determine the next steps to learn more about QuickBooks Online</a:t>
            </a:r>
          </a:p>
          <a:p>
            <a:pPr marL="0" marR="0" lvl="0" indent="0" algn="l" rtl="0">
              <a:spcBef>
                <a:spcPts val="0"/>
              </a:spcBef>
              <a:buSzPct val="25000"/>
              <a:buNone/>
            </a:pPr>
            <a:endParaRPr sz="1100" b="0" i="0" u="none" strike="noStrike" cap="none" dirty="0">
              <a:solidFill>
                <a:schemeClr val="dk1"/>
              </a:solidFill>
              <a:latin typeface="Arial"/>
              <a:ea typeface="Arial"/>
              <a:cs typeface="Arial"/>
              <a:sym typeface="Arial"/>
            </a:endParaRPr>
          </a:p>
        </p:txBody>
      </p:sp>
      <p:sp>
        <p:nvSpPr>
          <p:cNvPr id="961" name="Shape 961"/>
          <p:cNvSpPr txBox="1">
            <a:spLocks noGrp="1"/>
          </p:cNvSpPr>
          <p:nvPr>
            <p:ph type="sldNum" idx="12"/>
          </p:nvPr>
        </p:nvSpPr>
        <p:spPr>
          <a:xfrm>
            <a:off x="422889" y="8808389"/>
            <a:ext cx="402273" cy="213285"/>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8</a:t>
            </a:fld>
            <a:endParaRPr lang="en-US" sz="1200">
              <a:latin typeface="Calibri"/>
              <a:ea typeface="Calibri"/>
              <a:cs typeface="Calibri"/>
              <a:sym typeface="Calibri"/>
            </a:endParaRPr>
          </a:p>
        </p:txBody>
      </p:sp>
    </p:spTree>
    <p:extLst>
      <p:ext uri="{BB962C8B-B14F-4D97-AF65-F5344CB8AC3E}">
        <p14:creationId xmlns:p14="http://schemas.microsoft.com/office/powerpoint/2010/main" val="4068931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Avenir Next Regular"/>
                <a:ea typeface="+mn-ea"/>
                <a:cs typeface="+mn-cs"/>
              </a:rPr>
              <a:t>QuickBooks Online Home Page</a:t>
            </a:r>
            <a:endParaRPr lang="en-US" sz="1100" b="1" kern="1200" baseline="0" dirty="0">
              <a:solidFill>
                <a:schemeClr val="tx1"/>
              </a:solidFill>
              <a:effectLst/>
              <a:latin typeface="Avenir Next Regular"/>
              <a:ea typeface="+mn-ea"/>
              <a:cs typeface="+mn-cs"/>
            </a:endParaRPr>
          </a:p>
          <a:p>
            <a:pPr marL="0" marR="0" indent="0" algn="l" defTabSz="457791" rtl="0" eaLnBrk="1" fontAlgn="auto" latinLnBrk="0" hangingPunct="1">
              <a:lnSpc>
                <a:spcPct val="100000"/>
              </a:lnSpc>
              <a:spcBef>
                <a:spcPts val="0"/>
              </a:spcBef>
              <a:spcAft>
                <a:spcPts val="0"/>
              </a:spcAft>
              <a:buClrTx/>
              <a:buSzTx/>
              <a:buFontTx/>
              <a:buNone/>
              <a:tabLst/>
              <a:defRPr/>
            </a:pPr>
            <a:endParaRPr lang="en-CA" sz="1100" b="1" kern="1200" dirty="0">
              <a:solidFill>
                <a:schemeClr val="tx1"/>
              </a:solidFill>
              <a:effectLst/>
              <a:latin typeface="Avenir Next Regular"/>
              <a:ea typeface="+mn-ea"/>
              <a:cs typeface="+mn-cs"/>
            </a:endParaRPr>
          </a:p>
          <a:p>
            <a:pPr marL="171450" indent="-171450">
              <a:buFont typeface="Arial" panose="020B0604020202020204" pitchFamily="34" charset="0"/>
              <a:buChar char="•"/>
            </a:pPr>
            <a:r>
              <a:rPr lang="en-AU" sz="1100" kern="1200" dirty="0">
                <a:solidFill>
                  <a:schemeClr val="tx1"/>
                </a:solidFill>
                <a:effectLst/>
                <a:latin typeface="Avenir Next Regular"/>
                <a:ea typeface="+mn-ea"/>
                <a:cs typeface="+mn-cs"/>
              </a:rPr>
              <a:t>Once you have opened Your Books (or any of your clients’ companies) in QBOA, click on </a:t>
            </a:r>
            <a:r>
              <a:rPr lang="en-AU" sz="1100" b="1" kern="1200" dirty="0">
                <a:solidFill>
                  <a:schemeClr val="tx1"/>
                </a:solidFill>
                <a:effectLst/>
                <a:latin typeface="Avenir Next Regular"/>
                <a:ea typeface="+mn-ea"/>
                <a:cs typeface="+mn-cs"/>
              </a:rPr>
              <a:t>Home</a:t>
            </a:r>
            <a:r>
              <a:rPr lang="en-AU" sz="1100" kern="1200" dirty="0">
                <a:solidFill>
                  <a:schemeClr val="tx1"/>
                </a:solidFill>
                <a:effectLst/>
                <a:latin typeface="Avenir Next Regular"/>
                <a:ea typeface="+mn-ea"/>
                <a:cs typeface="+mn-cs"/>
              </a:rPr>
              <a:t> in the left-hand navigation bar. Let’s pretend that this company is Your Books for the purposes of demonstration.</a:t>
            </a:r>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r>
              <a:rPr lang="en-AU" sz="1100" kern="1200" dirty="0">
                <a:solidFill>
                  <a:schemeClr val="tx1"/>
                </a:solidFill>
                <a:effectLst/>
                <a:latin typeface="Avenir Next Regular"/>
                <a:ea typeface="+mn-ea"/>
                <a:cs typeface="+mn-cs"/>
              </a:rPr>
              <a:t>The Home Page for Your Books displays a summary of key information, just as it does for client companies. (Brand new companies will still have a home page but will have $0 balances.)</a:t>
            </a:r>
            <a:endParaRPr lang="en-CA" sz="1100"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9</a:t>
            </a:fld>
            <a:endParaRPr lang="en-US" dirty="0"/>
          </a:p>
        </p:txBody>
      </p:sp>
    </p:spTree>
    <p:extLst>
      <p:ext uri="{BB962C8B-B14F-4D97-AF65-F5344CB8AC3E}">
        <p14:creationId xmlns:p14="http://schemas.microsoft.com/office/powerpoint/2010/main" val="2267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791"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Avenir Next Regular"/>
                <a:ea typeface="+mn-ea"/>
                <a:cs typeface="+mn-cs"/>
              </a:rPr>
              <a:t>General QBO Navigation: QBOA Sample Company</a:t>
            </a:r>
          </a:p>
          <a:p>
            <a:pPr marL="0" lvl="0" indent="0">
              <a:buFont typeface="Arial" panose="020B0604020202020204" pitchFamily="34" charset="0"/>
              <a:buNone/>
            </a:pPr>
            <a:endParaRPr lang="en-US" sz="1100" kern="1200" dirty="0">
              <a:solidFill>
                <a:schemeClr val="tx1"/>
              </a:solidFill>
              <a:effectLst/>
              <a:latin typeface="Avenir Next Regular"/>
              <a:ea typeface="+mn-ea"/>
              <a:cs typeface="+mn-cs"/>
            </a:endParaRPr>
          </a:p>
          <a:p>
            <a:r>
              <a:rPr lang="en-US" sz="1100" kern="1200" dirty="0">
                <a:solidFill>
                  <a:schemeClr val="tx1"/>
                </a:solidFill>
                <a:effectLst/>
                <a:latin typeface="Avenir Next Regular"/>
                <a:ea typeface="+mn-ea"/>
                <a:cs typeface="+mn-cs"/>
              </a:rPr>
              <a:t>When you are working in Your Books in QBOA, the interface is very much like what your clients see when they are working in their own QBO books. You have access to some extra </a:t>
            </a:r>
            <a:r>
              <a:rPr lang="en-AU" sz="1100" kern="1200" dirty="0">
                <a:solidFill>
                  <a:schemeClr val="tx1"/>
                </a:solidFill>
                <a:effectLst/>
                <a:latin typeface="Avenir Next Regular"/>
                <a:ea typeface="+mn-ea"/>
                <a:cs typeface="+mn-cs"/>
              </a:rPr>
              <a:t>Accountant Only</a:t>
            </a:r>
            <a:r>
              <a:rPr lang="en-US" sz="1100" kern="1200" dirty="0">
                <a:solidFill>
                  <a:schemeClr val="tx1"/>
                </a:solidFill>
                <a:effectLst/>
                <a:latin typeface="Avenir Next Regular"/>
                <a:ea typeface="+mn-ea"/>
                <a:cs typeface="+mn-cs"/>
              </a:rPr>
              <a:t> functions, and we’ll touch on those later.</a:t>
            </a:r>
            <a:endParaRPr lang="en-CA" sz="1100" kern="1200" dirty="0">
              <a:solidFill>
                <a:schemeClr val="tx1"/>
              </a:solidFill>
              <a:effectLst/>
              <a:latin typeface="Avenir Next Regular"/>
              <a:ea typeface="+mn-ea"/>
              <a:cs typeface="+mn-cs"/>
            </a:endParaRPr>
          </a:p>
          <a:p>
            <a:r>
              <a:rPr lang="en-AU" sz="1100" kern="1200" dirty="0">
                <a:solidFill>
                  <a:schemeClr val="tx1"/>
                </a:solidFill>
                <a:effectLst/>
                <a:latin typeface="Avenir Next Regular"/>
                <a:ea typeface="+mn-ea"/>
                <a:cs typeface="+mn-cs"/>
              </a:rPr>
              <a:t>QuickBooks Online has been designed to be intuitive, fast and simple to use. The user interface is simple and unified, which results in fewer clicks to find the desired information or functions. </a:t>
            </a:r>
          </a:p>
          <a:p>
            <a:endParaRPr lang="en-AU" sz="1100" kern="1200" dirty="0">
              <a:solidFill>
                <a:schemeClr val="tx1"/>
              </a:solidFill>
              <a:effectLst/>
              <a:latin typeface="Avenir Next Regular"/>
              <a:ea typeface="+mn-ea"/>
              <a:cs typeface="+mn-cs"/>
            </a:endParaRPr>
          </a:p>
          <a:p>
            <a:pPr marL="0" marR="0" lvl="0" indent="0" algn="l" defTabSz="457791"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Avenir Next Regular"/>
                <a:ea typeface="+mn-ea"/>
                <a:cs typeface="+mn-cs"/>
              </a:rPr>
              <a:t>In order to demonstrate QBOA, let’s use the same “sandbox” that you have available in order to try out the features: the QBOA Sample Company. </a:t>
            </a:r>
            <a:r>
              <a:rPr lang="en-US" sz="1100" b="0" i="0" u="none" strike="noStrike" kern="1200" cap="none" dirty="0">
                <a:solidFill>
                  <a:schemeClr val="dk1"/>
                </a:solidFill>
                <a:effectLst/>
                <a:latin typeface="Arial"/>
                <a:ea typeface="Arial"/>
                <a:cs typeface="Arial"/>
                <a:sym typeface="Arial"/>
              </a:rPr>
              <a:t>To access this company, open QBOA with your credentials. When in the </a:t>
            </a:r>
            <a:r>
              <a:rPr lang="en-US" sz="1100" b="0" i="1" u="none" strike="noStrike" kern="1200" cap="none" dirty="0">
                <a:solidFill>
                  <a:schemeClr val="dk1"/>
                </a:solidFill>
                <a:effectLst/>
                <a:latin typeface="Arial"/>
                <a:ea typeface="Arial"/>
                <a:cs typeface="Arial"/>
                <a:sym typeface="Arial"/>
              </a:rPr>
              <a:t>Your Practice</a:t>
            </a:r>
            <a:r>
              <a:rPr lang="en-US" sz="1100" b="0" i="0" u="none" strike="noStrike" kern="1200" cap="none" dirty="0">
                <a:solidFill>
                  <a:schemeClr val="dk1"/>
                </a:solidFill>
                <a:effectLst/>
                <a:latin typeface="Arial"/>
                <a:ea typeface="Arial"/>
                <a:cs typeface="Arial"/>
                <a:sym typeface="Arial"/>
              </a:rPr>
              <a:t> area or in </a:t>
            </a:r>
            <a:r>
              <a:rPr lang="en-US" sz="1100" b="0" i="1" u="none" strike="noStrike" kern="1200" cap="none" dirty="0">
                <a:solidFill>
                  <a:schemeClr val="dk1"/>
                </a:solidFill>
                <a:effectLst/>
                <a:latin typeface="Arial"/>
                <a:ea typeface="Arial"/>
                <a:cs typeface="Arial"/>
                <a:sym typeface="Arial"/>
              </a:rPr>
              <a:t>Your Books</a:t>
            </a:r>
            <a:r>
              <a:rPr lang="en-US" sz="1100" b="0" i="0" u="none" strike="noStrike" kern="1200" cap="none" dirty="0">
                <a:solidFill>
                  <a:schemeClr val="dk1"/>
                </a:solidFill>
                <a:effectLst/>
                <a:latin typeface="Arial"/>
                <a:ea typeface="Arial"/>
                <a:cs typeface="Arial"/>
                <a:sym typeface="Arial"/>
              </a:rPr>
              <a:t>, click on the </a:t>
            </a:r>
            <a:r>
              <a:rPr lang="en-US" sz="1100" b="1" i="0" u="none" strike="noStrike" kern="1200" cap="none" dirty="0">
                <a:solidFill>
                  <a:schemeClr val="dk1"/>
                </a:solidFill>
                <a:effectLst/>
                <a:latin typeface="Arial"/>
                <a:ea typeface="Arial"/>
                <a:cs typeface="Arial"/>
                <a:sym typeface="Arial"/>
              </a:rPr>
              <a:t>Gear</a:t>
            </a:r>
            <a:r>
              <a:rPr lang="en-US" sz="1100" b="0" i="0" u="none" strike="noStrike" kern="1200" cap="none" dirty="0">
                <a:solidFill>
                  <a:schemeClr val="dk1"/>
                </a:solidFill>
                <a:effectLst/>
                <a:latin typeface="Arial"/>
                <a:ea typeface="Arial"/>
                <a:cs typeface="Arial"/>
                <a:sym typeface="Arial"/>
              </a:rPr>
              <a:t> icon. Under </a:t>
            </a:r>
            <a:r>
              <a:rPr lang="en-US" sz="1100" b="0" i="1" u="none" strike="noStrike" kern="1200" cap="none" dirty="0">
                <a:solidFill>
                  <a:schemeClr val="dk1"/>
                </a:solidFill>
                <a:effectLst/>
                <a:latin typeface="Arial"/>
                <a:ea typeface="Arial"/>
                <a:cs typeface="Arial"/>
                <a:sym typeface="Arial"/>
              </a:rPr>
              <a:t>Your Company</a:t>
            </a:r>
            <a:r>
              <a:rPr lang="en-US" sz="1100" b="0" i="0" u="none" strike="noStrike" kern="1200" cap="none" dirty="0">
                <a:solidFill>
                  <a:schemeClr val="dk1"/>
                </a:solidFill>
                <a:effectLst/>
                <a:latin typeface="Arial"/>
                <a:ea typeface="Arial"/>
                <a:cs typeface="Arial"/>
                <a:sym typeface="Arial"/>
              </a:rPr>
              <a:t>, click on </a:t>
            </a:r>
            <a:r>
              <a:rPr lang="en-US" sz="1100" b="1" i="0" u="none" strike="noStrike" kern="1200" cap="none" dirty="0">
                <a:solidFill>
                  <a:schemeClr val="dk1"/>
                </a:solidFill>
                <a:effectLst/>
                <a:latin typeface="Arial"/>
                <a:ea typeface="Arial"/>
                <a:cs typeface="Arial"/>
                <a:sym typeface="Arial"/>
              </a:rPr>
              <a:t>Sample Company</a:t>
            </a:r>
            <a:r>
              <a:rPr lang="en-US" sz="1100" b="0" i="0" u="none" strike="noStrike" kern="1200" cap="none" dirty="0">
                <a:solidFill>
                  <a:schemeClr val="dk1"/>
                </a:solidFill>
                <a:effectLst/>
                <a:latin typeface="Arial"/>
                <a:ea typeface="Arial"/>
                <a:cs typeface="Arial"/>
                <a:sym typeface="Arial"/>
              </a:rPr>
              <a:t>.</a:t>
            </a:r>
            <a:endParaRPr lang="en-CA" sz="1100" b="0" i="0" u="none" strike="noStrike" kern="1200" cap="none" dirty="0">
              <a:solidFill>
                <a:schemeClr val="dk1"/>
              </a:solidFill>
              <a:effectLst/>
              <a:latin typeface="Arial"/>
              <a:ea typeface="Arial"/>
              <a:cs typeface="Arial"/>
              <a:sym typeface="Arial"/>
            </a:endParaRPr>
          </a:p>
          <a:p>
            <a:pPr marL="0" marR="0" indent="0" algn="l" defTabSz="457791"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Avenir Next Regular"/>
                <a:ea typeface="+mn-ea"/>
                <a:cs typeface="+mn-cs"/>
              </a:rPr>
              <a:t>One nifty thing about the </a:t>
            </a:r>
            <a:r>
              <a:rPr lang="en-US" sz="1100" i="1" kern="1200" dirty="0">
                <a:solidFill>
                  <a:schemeClr val="tx1"/>
                </a:solidFill>
                <a:effectLst/>
                <a:latin typeface="Avenir Next Regular"/>
                <a:ea typeface="+mn-ea"/>
                <a:cs typeface="+mn-cs"/>
              </a:rPr>
              <a:t>Sample Company</a:t>
            </a:r>
            <a:r>
              <a:rPr lang="en-US" sz="1100" kern="1200" dirty="0">
                <a:solidFill>
                  <a:schemeClr val="tx1"/>
                </a:solidFill>
                <a:effectLst/>
                <a:latin typeface="Avenir Next Regular"/>
                <a:ea typeface="+mn-ea"/>
                <a:cs typeface="+mn-cs"/>
              </a:rPr>
              <a:t> is that you can do whatever you want in it; as soon as you close the browser, your edits are “forgotten” and the next time you open the </a:t>
            </a:r>
            <a:r>
              <a:rPr lang="en-US" sz="1100" i="1" kern="1200" dirty="0">
                <a:solidFill>
                  <a:schemeClr val="tx1"/>
                </a:solidFill>
                <a:effectLst/>
                <a:latin typeface="Avenir Next Regular"/>
                <a:ea typeface="+mn-ea"/>
                <a:cs typeface="+mn-cs"/>
              </a:rPr>
              <a:t>Sample Company</a:t>
            </a:r>
            <a:r>
              <a:rPr lang="en-US" sz="1100" kern="1200" dirty="0">
                <a:solidFill>
                  <a:schemeClr val="tx1"/>
                </a:solidFill>
                <a:effectLst/>
                <a:latin typeface="Avenir Next Regular"/>
                <a:ea typeface="+mn-ea"/>
                <a:cs typeface="+mn-cs"/>
              </a:rPr>
              <a:t>, you’ll be starting again with a fresh set of unaltered sample data.</a:t>
            </a:r>
            <a:endParaRPr lang="en-CA" sz="1100" kern="1200" dirty="0">
              <a:solidFill>
                <a:schemeClr val="tx1"/>
              </a:solidFill>
              <a:effectLst/>
              <a:latin typeface="Avenir Next Regular"/>
              <a:ea typeface="+mn-ea"/>
              <a:cs typeface="+mn-cs"/>
            </a:endParaRPr>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pPr marL="0" marR="0" indent="0" algn="l" defTabSz="457791"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venir Next Regular"/>
              <a:ea typeface="+mn-ea"/>
              <a:cs typeface="+mn-cs"/>
            </a:endParaRPr>
          </a:p>
          <a:p>
            <a:pPr marL="0" marR="0" indent="0" algn="l" defTabSz="457791"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Avenir Next Regular"/>
                <a:ea typeface="+mn-ea"/>
                <a:cs typeface="+mn-cs"/>
              </a:rPr>
              <a:t>If you see a confirmation screen asking if you want to sign out of your current firm in order to open the sample company, click on </a:t>
            </a:r>
            <a:r>
              <a:rPr lang="en-US" sz="1100" b="1" kern="1200" dirty="0">
                <a:solidFill>
                  <a:schemeClr val="tx1"/>
                </a:solidFill>
                <a:effectLst/>
                <a:latin typeface="Avenir Next Regular"/>
                <a:ea typeface="+mn-ea"/>
                <a:cs typeface="+mn-cs"/>
              </a:rPr>
              <a:t>Continue</a:t>
            </a:r>
            <a:r>
              <a:rPr lang="en-US" sz="1100" kern="1200" dirty="0">
                <a:solidFill>
                  <a:schemeClr val="tx1"/>
                </a:solidFill>
                <a:effectLst/>
                <a:latin typeface="Avenir Next Regular"/>
                <a:ea typeface="+mn-ea"/>
                <a:cs typeface="+mn-cs"/>
              </a:rPr>
              <a:t>. You will then be signed into Craig’s Design and Landscaping Services as an Accountant user with access to the extra features of QBOA.</a:t>
            </a:r>
            <a:endParaRPr lang="en-CA" sz="1100" kern="1200" dirty="0">
              <a:solidFill>
                <a:schemeClr val="tx1"/>
              </a:solidFill>
              <a:effectLst/>
              <a:latin typeface="Avenir Next Regular"/>
              <a:ea typeface="+mn-ea"/>
              <a:cs typeface="+mn-cs"/>
            </a:endParaRPr>
          </a:p>
          <a:p>
            <a:pPr marL="0" marR="0" indent="0" algn="l" defTabSz="457791" rtl="0" eaLnBrk="1" fontAlgn="auto" latinLnBrk="0" hangingPunct="1">
              <a:lnSpc>
                <a:spcPct val="100000"/>
              </a:lnSpc>
              <a:spcBef>
                <a:spcPts val="0"/>
              </a:spcBef>
              <a:spcAft>
                <a:spcPts val="0"/>
              </a:spcAft>
              <a:buClrTx/>
              <a:buSzTx/>
              <a:buFontTx/>
              <a:buNone/>
              <a:tabLst/>
              <a:defRPr/>
            </a:pPr>
            <a:endParaRPr lang="en-CA" sz="1100" kern="1200" dirty="0">
              <a:solidFill>
                <a:schemeClr val="tx1"/>
              </a:solidFill>
              <a:effectLst/>
              <a:latin typeface="Avenir Next Regular"/>
              <a:ea typeface="+mn-ea"/>
              <a:cs typeface="+mn-cs"/>
            </a:endParaRPr>
          </a:p>
          <a:p>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endParaRPr lang="en-US" sz="1100" kern="1200" dirty="0">
              <a:solidFill>
                <a:schemeClr val="tx1"/>
              </a:solidFill>
              <a:effectLst/>
              <a:latin typeface="Avenir Next Regular"/>
              <a:ea typeface="+mn-ea"/>
              <a:cs typeface="+mn-cs"/>
            </a:endParaRPr>
          </a:p>
          <a:p>
            <a:endParaRPr lang="en-CA" sz="1100" kern="1200" dirty="0">
              <a:solidFill>
                <a:schemeClr val="tx1"/>
              </a:solidFill>
              <a:effectLst/>
              <a:latin typeface="Avenir Next Regular"/>
              <a:ea typeface="+mn-ea"/>
              <a:cs typeface="+mn-cs"/>
            </a:endParaRPr>
          </a:p>
          <a:p>
            <a:pPr marL="171450" indent="-171450">
              <a:buFont typeface="Arial" panose="020B0604020202020204" pitchFamily="34" charset="0"/>
              <a:buChar char="•"/>
            </a:pPr>
            <a:endParaRPr lang="en-CA" sz="1100" kern="1200" dirty="0">
              <a:solidFill>
                <a:schemeClr val="tx1"/>
              </a:solidFill>
              <a:effectLst/>
              <a:latin typeface="Avenir Next Regular"/>
              <a:ea typeface="+mn-ea"/>
              <a:cs typeface="+mn-cs"/>
            </a:endParaRPr>
          </a:p>
          <a:p>
            <a:pPr marL="171450" marR="0" indent="-171450" algn="l" defTabSz="457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b="1" kern="1200" dirty="0">
              <a:solidFill>
                <a:schemeClr val="tx1"/>
              </a:solidFill>
              <a:effectLst/>
              <a:latin typeface="Avenir Next Regular"/>
              <a:ea typeface="+mn-ea"/>
              <a:cs typeface="+mn-cs"/>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10</a:t>
            </a:fld>
            <a:endParaRPr lang="en-US" dirty="0"/>
          </a:p>
        </p:txBody>
      </p:sp>
    </p:spTree>
    <p:extLst>
      <p:ext uri="{BB962C8B-B14F-4D97-AF65-F5344CB8AC3E}">
        <p14:creationId xmlns:p14="http://schemas.microsoft.com/office/powerpoint/2010/main" val="3211086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 Id="rId3" Type="http://schemas.openxmlformats.org/officeDocument/2006/relationships/image" Target="../media/image13.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jp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 Id="rId3"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jpg"/><Relationship Id="rId3" Type="http://schemas.openxmlformats.org/officeDocument/2006/relationships/image" Target="../media/image10.emf"/></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10.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0.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 Id="rId3"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 Id="rId3"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 Id="rId3"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 Id="rId3"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1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1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 Id="rId3" Type="http://schemas.openxmlformats.org/officeDocument/2006/relationships/image" Target="../media/image13.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1">
    <p:bg>
      <p:bgPr>
        <a:solidFill>
          <a:schemeClr val="lt2"/>
        </a:solidFill>
        <a:effectLst/>
      </p:bgPr>
    </p:bg>
    <p:spTree>
      <p:nvGrpSpPr>
        <p:cNvPr id="1" name="Shape 16"/>
        <p:cNvGrpSpPr/>
        <p:nvPr/>
      </p:nvGrpSpPr>
      <p:grpSpPr>
        <a:xfrm>
          <a:off x="0" y="0"/>
          <a:ext cx="0" cy="0"/>
          <a:chOff x="0" y="0"/>
          <a:chExt cx="0" cy="0"/>
        </a:xfrm>
      </p:grpSpPr>
      <p:pic>
        <p:nvPicPr>
          <p:cNvPr id="17" name="Shape 17" descr="Badges-01.eps"/>
          <p:cNvPicPr preferRelativeResize="0"/>
          <p:nvPr/>
        </p:nvPicPr>
        <p:blipFill rotWithShape="1">
          <a:blip r:embed="rId2">
            <a:alphaModFix/>
          </a:blip>
          <a:srcRect/>
          <a:stretch/>
        </p:blipFill>
        <p:spPr>
          <a:xfrm>
            <a:off x="0" y="0"/>
            <a:ext cx="12221337" cy="6874503"/>
          </a:xfrm>
          <a:prstGeom prst="rect">
            <a:avLst/>
          </a:prstGeom>
          <a:noFill/>
          <a:ln>
            <a:noFill/>
          </a:ln>
        </p:spPr>
      </p:pic>
      <p:pic>
        <p:nvPicPr>
          <p:cNvPr id="18" name="Shape 18" descr="QBLogo.eps"/>
          <p:cNvPicPr preferRelativeResize="0"/>
          <p:nvPr/>
        </p:nvPicPr>
        <p:blipFill rotWithShape="1">
          <a:blip r:embed="rId3">
            <a:alphaModFix/>
          </a:blip>
          <a:srcRect/>
          <a:stretch/>
        </p:blipFill>
        <p:spPr>
          <a:xfrm>
            <a:off x="9378318" y="382220"/>
            <a:ext cx="2263573" cy="694162"/>
          </a:xfrm>
          <a:prstGeom prst="rect">
            <a:avLst/>
          </a:prstGeom>
          <a:noFill/>
          <a:ln>
            <a:noFill/>
          </a:ln>
        </p:spPr>
      </p:pic>
      <p:sp>
        <p:nvSpPr>
          <p:cNvPr id="19" name="Shape 19"/>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b="0" i="0" u="none" strike="noStrike" cap="none">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ubtitle 1-Column">
    <p:spTree>
      <p:nvGrpSpPr>
        <p:cNvPr id="1" name="Shape 76"/>
        <p:cNvGrpSpPr/>
        <p:nvPr/>
      </p:nvGrpSpPr>
      <p:grpSpPr>
        <a:xfrm>
          <a:off x="0" y="0"/>
          <a:ext cx="0" cy="0"/>
          <a:chOff x="0" y="0"/>
          <a:chExt cx="0" cy="0"/>
        </a:xfrm>
      </p:grpSpPr>
      <p:sp>
        <p:nvSpPr>
          <p:cNvPr id="77" name="Shape 77"/>
          <p:cNvSpPr txBox="1">
            <a:spLocks noGrp="1"/>
          </p:cNvSpPr>
          <p:nvPr>
            <p:ph type="ftr" idx="11"/>
          </p:nvPr>
        </p:nvSpPr>
        <p:spPr>
          <a:xfrm>
            <a:off x="870521" y="6400153"/>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marL="0" marR="0" lvl="0" indent="0" algn="l" rtl="0">
              <a:spcBef>
                <a:spcPts val="0"/>
              </a:spcBef>
              <a:buSzPct val="25000"/>
              <a:buNone/>
            </a:pPr>
            <a:fld id="{00000000-1234-1234-1234-123412341234}" type="slidenum">
              <a:rPr lang="en-US" sz="700" b="1" i="0" cap="none">
                <a:solidFill>
                  <a:schemeClr val="dk1"/>
                </a:solidFill>
                <a:latin typeface="Arial"/>
                <a:ea typeface="Arial"/>
                <a:cs typeface="Arial"/>
                <a:sym typeface="Arial"/>
              </a:rPr>
              <a:t>‹#›</a:t>
            </a:fld>
            <a:endParaRPr lang="en-US" sz="700" b="1" i="0" cap="none">
              <a:solidFill>
                <a:schemeClr val="dk1"/>
              </a:solidFill>
              <a:latin typeface="Arial"/>
              <a:ea typeface="Arial"/>
              <a:cs typeface="Arial"/>
              <a:sym typeface="Arial"/>
            </a:endParaRPr>
          </a:p>
        </p:txBody>
      </p:sp>
      <p:sp>
        <p:nvSpPr>
          <p:cNvPr id="79" name="Shape 79"/>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a:off x="521208" y="1813739"/>
            <a:ext cx="10969651" cy="4270248"/>
          </a:xfrm>
          <a:prstGeom prst="rect">
            <a:avLst/>
          </a:prstGeom>
          <a:noFill/>
          <a:ln>
            <a:noFill/>
          </a:ln>
        </p:spPr>
        <p:txBody>
          <a:bodyPr lIns="91425" tIns="91425" rIns="91425" bIns="91425" anchor="t" anchorCtr="0"/>
          <a:lstStyle>
            <a:lvl1pPr marL="0" marR="0" lvl="0" indent="0" algn="l" rtl="0">
              <a:spcBef>
                <a:spcPts val="2400"/>
              </a:spcBef>
              <a:buClr>
                <a:schemeClr val="dk2"/>
              </a:buClr>
              <a:buFont typeface="Arial"/>
              <a:buNone/>
              <a:defRPr sz="2300" b="1" i="0" u="none" strike="noStrike" cap="none">
                <a:solidFill>
                  <a:schemeClr val="dk2"/>
                </a:solidFill>
                <a:latin typeface="Arial"/>
                <a:ea typeface="Arial"/>
                <a:cs typeface="Arial"/>
                <a:sym typeface="Arial"/>
              </a:defRPr>
            </a:lvl1pPr>
            <a:lvl2pPr marL="0" marR="0" lvl="1" indent="0" algn="l" rtl="0">
              <a:lnSpc>
                <a:spcPct val="104347"/>
              </a:lnSpc>
              <a:spcBef>
                <a:spcPts val="600"/>
              </a:spcBef>
              <a:spcAft>
                <a:spcPts val="600"/>
              </a:spcAft>
              <a:buClr>
                <a:schemeClr val="lt2"/>
              </a:buClr>
              <a:buFont typeface="Arial"/>
              <a:buNone/>
              <a:defRPr sz="2300" b="0" i="0" u="none" strike="noStrike" cap="none">
                <a:solidFill>
                  <a:schemeClr val="dk2"/>
                </a:solidFill>
                <a:latin typeface="Arial"/>
                <a:ea typeface="Arial"/>
                <a:cs typeface="Arial"/>
                <a:sym typeface="Arial"/>
              </a:defRPr>
            </a:lvl2pPr>
            <a:lvl3pPr marL="274308" marR="0" lvl="2" indent="-33007" algn="l" rtl="0">
              <a:spcBef>
                <a:spcPts val="399"/>
              </a:spcBef>
              <a:spcAft>
                <a:spcPts val="399"/>
              </a:spcAft>
              <a:buClr>
                <a:schemeClr val="dk2"/>
              </a:buClr>
              <a:buSzPct val="90000"/>
              <a:buFont typeface="Arial"/>
              <a:buChar char="•"/>
              <a:defRPr sz="2000" b="0" i="0" u="none" strike="noStrike" cap="none">
                <a:solidFill>
                  <a:schemeClr val="dk2"/>
                </a:solidFill>
                <a:latin typeface="Arial"/>
                <a:ea typeface="Arial"/>
                <a:cs typeface="Arial"/>
                <a:sym typeface="Arial"/>
              </a:defRPr>
            </a:lvl3pPr>
            <a:lvl4pPr marL="466324" marR="0" lvl="3" indent="-66274" algn="l" rtl="0">
              <a:spcBef>
                <a:spcPts val="399"/>
              </a:spcBef>
              <a:spcAft>
                <a:spcPts val="399"/>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399"/>
              </a:spcBef>
              <a:spcAft>
                <a:spcPts val="399"/>
              </a:spcAft>
              <a:buClr>
                <a:schemeClr val="dk1"/>
              </a:buClr>
              <a:buFont typeface="Arial"/>
              <a:buNone/>
              <a:defRPr sz="16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body" idx="2"/>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Title Slide 5">
    <p:bg>
      <p:bgPr>
        <a:solidFill>
          <a:schemeClr val="lt2"/>
        </a:solidFill>
        <a:effectLst/>
      </p:bgPr>
    </p:bg>
    <p:spTree>
      <p:nvGrpSpPr>
        <p:cNvPr id="1" name="Shape 67"/>
        <p:cNvGrpSpPr/>
        <p:nvPr/>
      </p:nvGrpSpPr>
      <p:grpSpPr>
        <a:xfrm>
          <a:off x="0" y="0"/>
          <a:ext cx="0" cy="0"/>
          <a:chOff x="0" y="0"/>
          <a:chExt cx="0" cy="0"/>
        </a:xfrm>
      </p:grpSpPr>
      <p:pic>
        <p:nvPicPr>
          <p:cNvPr id="68" name="Shape 68" descr="Badges-24.eps"/>
          <p:cNvPicPr preferRelativeResize="0"/>
          <p:nvPr/>
        </p:nvPicPr>
        <p:blipFill rotWithShape="1">
          <a:blip r:embed="rId2">
            <a:alphaModFix/>
          </a:blip>
          <a:srcRect/>
          <a:stretch/>
        </p:blipFill>
        <p:spPr>
          <a:xfrm>
            <a:off x="0" y="0"/>
            <a:ext cx="12221337" cy="6874501"/>
          </a:xfrm>
          <a:prstGeom prst="rect">
            <a:avLst/>
          </a:prstGeom>
          <a:noFill/>
          <a:ln>
            <a:noFill/>
          </a:ln>
        </p:spPr>
      </p:pic>
      <p:sp>
        <p:nvSpPr>
          <p:cNvPr id="69" name="Shape 69"/>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7" name="Shape 806"/>
          <p:cNvPicPr preferRelativeResize="0"/>
          <p:nvPr userDrawn="1"/>
        </p:nvPicPr>
        <p:blipFill rotWithShape="1">
          <a:blip r:embed="rId3">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22417649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Title Slide 6">
    <p:bg>
      <p:bgPr>
        <a:solidFill>
          <a:schemeClr val="lt2"/>
        </a:solidFill>
        <a:effectLst/>
      </p:bgPr>
    </p:bg>
    <p:spTree>
      <p:nvGrpSpPr>
        <p:cNvPr id="1" name="Shape 73"/>
        <p:cNvGrpSpPr/>
        <p:nvPr/>
      </p:nvGrpSpPr>
      <p:grpSpPr>
        <a:xfrm>
          <a:off x="0" y="0"/>
          <a:ext cx="0" cy="0"/>
          <a:chOff x="0" y="0"/>
          <a:chExt cx="0" cy="0"/>
        </a:xfrm>
      </p:grpSpPr>
      <p:pic>
        <p:nvPicPr>
          <p:cNvPr id="74" name="Shape 74" descr="Badges-25.eps"/>
          <p:cNvPicPr preferRelativeResize="0"/>
          <p:nvPr/>
        </p:nvPicPr>
        <p:blipFill rotWithShape="1">
          <a:blip r:embed="rId2">
            <a:alphaModFix/>
          </a:blip>
          <a:srcRect/>
          <a:stretch/>
        </p:blipFill>
        <p:spPr>
          <a:xfrm>
            <a:off x="0" y="0"/>
            <a:ext cx="12221337" cy="6874501"/>
          </a:xfrm>
          <a:prstGeom prst="rect">
            <a:avLst/>
          </a:prstGeom>
          <a:noFill/>
          <a:ln>
            <a:noFill/>
          </a:ln>
        </p:spPr>
      </p:pic>
      <p:sp>
        <p:nvSpPr>
          <p:cNvPr id="75" name="Shape 75"/>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7" name="Shape 806"/>
          <p:cNvPicPr preferRelativeResize="0"/>
          <p:nvPr userDrawn="1"/>
        </p:nvPicPr>
        <p:blipFill rotWithShape="1">
          <a:blip r:embed="rId3">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37867837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81" name="Shape 81"/>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Tree>
    <p:extLst>
      <p:ext uri="{BB962C8B-B14F-4D97-AF65-F5344CB8AC3E}">
        <p14:creationId xmlns:p14="http://schemas.microsoft.com/office/powerpoint/2010/main" val="19109744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Subtitle Blank">
    <p:spTree>
      <p:nvGrpSpPr>
        <p:cNvPr id="1" name="Shape 82"/>
        <p:cNvGrpSpPr/>
        <p:nvPr/>
      </p:nvGrpSpPr>
      <p:grpSpPr>
        <a:xfrm>
          <a:off x="0" y="0"/>
          <a:ext cx="0" cy="0"/>
          <a:chOff x="0" y="0"/>
          <a:chExt cx="0" cy="0"/>
        </a:xfrm>
      </p:grpSpPr>
      <p:sp>
        <p:nvSpPr>
          <p:cNvPr id="83" name="Shape 83"/>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84" name="Shape 84"/>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85" name="Shape 85"/>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6" name="Shape 86"/>
          <p:cNvSpPr txBox="1">
            <a:spLocks noGrp="1"/>
          </p:cNvSpPr>
          <p:nvPr>
            <p:ph type="body" idx="1"/>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289548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Subtitle 1-Column">
    <p:spTree>
      <p:nvGrpSpPr>
        <p:cNvPr id="1" name="Shape 87"/>
        <p:cNvGrpSpPr/>
        <p:nvPr/>
      </p:nvGrpSpPr>
      <p:grpSpPr>
        <a:xfrm>
          <a:off x="0" y="0"/>
          <a:ext cx="0" cy="0"/>
          <a:chOff x="0" y="0"/>
          <a:chExt cx="0" cy="0"/>
        </a:xfrm>
      </p:grpSpPr>
      <p:sp>
        <p:nvSpPr>
          <p:cNvPr id="88" name="Shape 88"/>
          <p:cNvSpPr txBox="1">
            <a:spLocks noGrp="1"/>
          </p:cNvSpPr>
          <p:nvPr>
            <p:ph type="ftr" idx="11"/>
          </p:nvPr>
        </p:nvSpPr>
        <p:spPr>
          <a:xfrm>
            <a:off x="870521" y="6400153"/>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89" name="Shape 89"/>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90" name="Shape 90"/>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1" name="Shape 91"/>
          <p:cNvSpPr txBox="1">
            <a:spLocks noGrp="1"/>
          </p:cNvSpPr>
          <p:nvPr>
            <p:ph type="body" idx="1"/>
          </p:nvPr>
        </p:nvSpPr>
        <p:spPr>
          <a:xfrm>
            <a:off x="521208" y="1813739"/>
            <a:ext cx="10969651" cy="4270248"/>
          </a:xfrm>
          <a:prstGeom prst="rect">
            <a:avLst/>
          </a:prstGeom>
          <a:noFill/>
          <a:ln>
            <a:noFill/>
          </a:ln>
        </p:spPr>
        <p:txBody>
          <a:bodyPr lIns="91425" tIns="91425" rIns="91425" bIns="91425" anchor="t" anchorCtr="0"/>
          <a:lstStyle>
            <a:lvl1pPr marL="0" marR="0" lvl="0" indent="0" algn="l" rtl="0">
              <a:spcBef>
                <a:spcPts val="2400"/>
              </a:spcBef>
              <a:buClr>
                <a:schemeClr val="dk2"/>
              </a:buClr>
              <a:buFont typeface="Arial"/>
              <a:buNone/>
              <a:defRPr sz="2300" b="1" i="0" u="none" strike="noStrike" cap="none">
                <a:solidFill>
                  <a:schemeClr val="dk2"/>
                </a:solidFill>
                <a:latin typeface="Arial"/>
                <a:ea typeface="Arial"/>
                <a:cs typeface="Arial"/>
                <a:sym typeface="Arial"/>
              </a:defRPr>
            </a:lvl1pPr>
            <a:lvl2pPr marL="0" marR="0" lvl="1" indent="0" algn="l" rtl="0">
              <a:lnSpc>
                <a:spcPct val="104347"/>
              </a:lnSpc>
              <a:spcBef>
                <a:spcPts val="600"/>
              </a:spcBef>
              <a:spcAft>
                <a:spcPts val="600"/>
              </a:spcAft>
              <a:buClr>
                <a:schemeClr val="lt2"/>
              </a:buClr>
              <a:buFont typeface="Arial"/>
              <a:buNone/>
              <a:defRPr sz="2300" b="0" i="0" u="none" strike="noStrike" cap="none">
                <a:solidFill>
                  <a:schemeClr val="dk2"/>
                </a:solidFill>
                <a:latin typeface="Arial"/>
                <a:ea typeface="Arial"/>
                <a:cs typeface="Arial"/>
                <a:sym typeface="Arial"/>
              </a:defRPr>
            </a:lvl2pPr>
            <a:lvl3pPr marL="274308" marR="0" lvl="2" indent="-33007" algn="l" rtl="0">
              <a:spcBef>
                <a:spcPts val="399"/>
              </a:spcBef>
              <a:spcAft>
                <a:spcPts val="399"/>
              </a:spcAft>
              <a:buClr>
                <a:schemeClr val="dk2"/>
              </a:buClr>
              <a:buSzPct val="90000"/>
              <a:buFont typeface="Arial"/>
              <a:buChar char="•"/>
              <a:defRPr sz="2000" b="0" i="0" u="none" strike="noStrike" cap="none">
                <a:solidFill>
                  <a:schemeClr val="dk2"/>
                </a:solidFill>
                <a:latin typeface="Arial"/>
                <a:ea typeface="Arial"/>
                <a:cs typeface="Arial"/>
                <a:sym typeface="Arial"/>
              </a:defRPr>
            </a:lvl3pPr>
            <a:lvl4pPr marL="466324" marR="0" lvl="3" indent="-66274" algn="l" rtl="0">
              <a:spcBef>
                <a:spcPts val="399"/>
              </a:spcBef>
              <a:spcAft>
                <a:spcPts val="399"/>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399"/>
              </a:spcBef>
              <a:spcAft>
                <a:spcPts val="399"/>
              </a:spcAft>
              <a:buClr>
                <a:schemeClr val="dk1"/>
              </a:buClr>
              <a:buFont typeface="Arial"/>
              <a:buNone/>
              <a:defRPr sz="16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body" idx="2"/>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008719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Subtitle 2-Column">
    <p:spTree>
      <p:nvGrpSpPr>
        <p:cNvPr id="1" name="Shape 93"/>
        <p:cNvGrpSpPr/>
        <p:nvPr/>
      </p:nvGrpSpPr>
      <p:grpSpPr>
        <a:xfrm>
          <a:off x="0" y="0"/>
          <a:ext cx="0" cy="0"/>
          <a:chOff x="0" y="0"/>
          <a:chExt cx="0" cy="0"/>
        </a:xfrm>
      </p:grpSpPr>
      <p:sp>
        <p:nvSpPr>
          <p:cNvPr id="94" name="Shape 94"/>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95" name="Shape 95"/>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96" name="Shape 96"/>
          <p:cNvSpPr txBox="1">
            <a:spLocks noGrp="1"/>
          </p:cNvSpPr>
          <p:nvPr>
            <p:ph type="body" idx="1"/>
          </p:nvPr>
        </p:nvSpPr>
        <p:spPr>
          <a:xfrm>
            <a:off x="6479255" y="1810744"/>
            <a:ext cx="5190051"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9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body" idx="2"/>
          </p:nvPr>
        </p:nvSpPr>
        <p:spPr>
          <a:xfrm>
            <a:off x="517491" y="1810744"/>
            <a:ext cx="5190051"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9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8" name="Shape 98"/>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9" name="Shape 99"/>
          <p:cNvSpPr txBox="1">
            <a:spLocks noGrp="1"/>
          </p:cNvSpPr>
          <p:nvPr>
            <p:ph type="body" idx="3"/>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042228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3-Column">
    <p:spTree>
      <p:nvGrpSpPr>
        <p:cNvPr id="1" name="Shape 100"/>
        <p:cNvGrpSpPr/>
        <p:nvPr/>
      </p:nvGrpSpPr>
      <p:grpSpPr>
        <a:xfrm>
          <a:off x="0" y="0"/>
          <a:ext cx="0" cy="0"/>
          <a:chOff x="0" y="0"/>
          <a:chExt cx="0" cy="0"/>
        </a:xfrm>
      </p:grpSpPr>
      <p:sp>
        <p:nvSpPr>
          <p:cNvPr id="101" name="Shape 101"/>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02" name="Shape 102"/>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103" name="Shape 103"/>
          <p:cNvSpPr txBox="1">
            <a:spLocks noGrp="1"/>
          </p:cNvSpPr>
          <p:nvPr>
            <p:ph type="body" idx="1"/>
          </p:nvPr>
        </p:nvSpPr>
        <p:spPr>
          <a:xfrm>
            <a:off x="8227896"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4" name="Shape 104"/>
          <p:cNvSpPr txBox="1">
            <a:spLocks noGrp="1"/>
          </p:cNvSpPr>
          <p:nvPr>
            <p:ph type="body" idx="2"/>
          </p:nvPr>
        </p:nvSpPr>
        <p:spPr>
          <a:xfrm>
            <a:off x="4360367"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5" name="Shape 105"/>
          <p:cNvSpPr txBox="1">
            <a:spLocks noGrp="1"/>
          </p:cNvSpPr>
          <p:nvPr>
            <p:ph type="body" idx="3"/>
          </p:nvPr>
        </p:nvSpPr>
        <p:spPr>
          <a:xfrm>
            <a:off x="517299"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6" name="Shape 106"/>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7107819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Subtitle 3-Column">
    <p:spTree>
      <p:nvGrpSpPr>
        <p:cNvPr id="1" name="Shape 107"/>
        <p:cNvGrpSpPr/>
        <p:nvPr/>
      </p:nvGrpSpPr>
      <p:grpSpPr>
        <a:xfrm>
          <a:off x="0" y="0"/>
          <a:ext cx="0" cy="0"/>
          <a:chOff x="0" y="0"/>
          <a:chExt cx="0" cy="0"/>
        </a:xfrm>
      </p:grpSpPr>
      <p:sp>
        <p:nvSpPr>
          <p:cNvPr id="108" name="Shape 108"/>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09" name="Shape 109"/>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110" name="Shape 110"/>
          <p:cNvSpPr txBox="1">
            <a:spLocks noGrp="1"/>
          </p:cNvSpPr>
          <p:nvPr>
            <p:ph type="body" idx="1"/>
          </p:nvPr>
        </p:nvSpPr>
        <p:spPr>
          <a:xfrm>
            <a:off x="8227896"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body" idx="2"/>
          </p:nvPr>
        </p:nvSpPr>
        <p:spPr>
          <a:xfrm>
            <a:off x="4360367"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2" name="Shape 112"/>
          <p:cNvSpPr txBox="1">
            <a:spLocks noGrp="1"/>
          </p:cNvSpPr>
          <p:nvPr>
            <p:ph type="body" idx="3"/>
          </p:nvPr>
        </p:nvSpPr>
        <p:spPr>
          <a:xfrm>
            <a:off x="517299"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3" name="Shape 113"/>
          <p:cNvSpPr txBox="1">
            <a:spLocks noGrp="1"/>
          </p:cNvSpPr>
          <p:nvPr>
            <p:ph type="body" idx="4"/>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4" name="Shape 114"/>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8488532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Subtitle Visual">
    <p:spTree>
      <p:nvGrpSpPr>
        <p:cNvPr id="1" name="Shape 115"/>
        <p:cNvGrpSpPr/>
        <p:nvPr/>
      </p:nvGrpSpPr>
      <p:grpSpPr>
        <a:xfrm>
          <a:off x="0" y="0"/>
          <a:ext cx="0" cy="0"/>
          <a:chOff x="0" y="0"/>
          <a:chExt cx="0" cy="0"/>
        </a:xfrm>
      </p:grpSpPr>
      <p:sp>
        <p:nvSpPr>
          <p:cNvPr id="116" name="Shape 116"/>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17" name="Shape 117"/>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118" name="Shape 118"/>
          <p:cNvSpPr txBox="1">
            <a:spLocks noGrp="1"/>
          </p:cNvSpPr>
          <p:nvPr>
            <p:ph type="body" idx="1"/>
          </p:nvPr>
        </p:nvSpPr>
        <p:spPr>
          <a:xfrm>
            <a:off x="597381" y="1905001"/>
            <a:ext cx="10972799" cy="4178300"/>
          </a:xfrm>
          <a:prstGeom prst="rect">
            <a:avLst/>
          </a:prstGeom>
          <a:noFill/>
          <a:ln>
            <a:noFill/>
          </a:ln>
        </p:spPr>
        <p:txBody>
          <a:bodyPr lIns="91425" tIns="91425" rIns="91425" bIns="91425" anchor="t" anchorCtr="0"/>
          <a:lstStyle>
            <a:lvl1pPr marL="0" marR="0" lvl="0" indent="0" algn="l" rtl="0">
              <a:spcBef>
                <a:spcPts val="1800"/>
              </a:spcBef>
              <a:buClr>
                <a:srgbClr val="E8EAEE"/>
              </a:buClr>
              <a:buFont typeface="Arial"/>
              <a:buNone/>
              <a:defRPr sz="2000" b="1" i="0" u="none" strike="noStrike" cap="none">
                <a:solidFill>
                  <a:srgbClr val="E8EAEE"/>
                </a:solidFill>
                <a:latin typeface="Arial"/>
                <a:ea typeface="Arial"/>
                <a:cs typeface="Arial"/>
                <a:sym typeface="Arial"/>
              </a:defRPr>
            </a:lvl1pPr>
            <a:lvl2pPr marL="137112" marR="0" lvl="1" indent="-137112"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38723" algn="l" rtl="0">
              <a:spcBef>
                <a:spcPts val="400"/>
              </a:spcBef>
              <a:spcAft>
                <a:spcPts val="400"/>
              </a:spcAft>
              <a:buClr>
                <a:schemeClr val="dk2"/>
              </a:buClr>
              <a:buSzPct val="90000"/>
              <a:buFont typeface="Arial"/>
              <a:buChar char="•"/>
              <a:defRPr sz="1900" b="0" i="0" u="none" strike="noStrike" cap="none">
                <a:solidFill>
                  <a:schemeClr val="dk2"/>
                </a:solidFill>
                <a:latin typeface="Arial"/>
                <a:ea typeface="Arial"/>
                <a:cs typeface="Arial"/>
                <a:sym typeface="Arial"/>
              </a:defRPr>
            </a:lvl3pPr>
            <a:lvl4pPr marL="466324" marR="0" lvl="3" indent="-66274" algn="l" rtl="0">
              <a:spcBef>
                <a:spcPts val="400"/>
              </a:spcBef>
              <a:spcAft>
                <a:spcPts val="400"/>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5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9" name="Shape 119"/>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0" name="Shape 120"/>
          <p:cNvSpPr txBox="1">
            <a:spLocks noGrp="1"/>
          </p:cNvSpPr>
          <p:nvPr>
            <p:ph type="body" idx="2"/>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1928546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Captioned Visual">
    <p:spTree>
      <p:nvGrpSpPr>
        <p:cNvPr id="1" name="Shape 121"/>
        <p:cNvGrpSpPr/>
        <p:nvPr/>
      </p:nvGrpSpPr>
      <p:grpSpPr>
        <a:xfrm>
          <a:off x="0" y="0"/>
          <a:ext cx="0" cy="0"/>
          <a:chOff x="0" y="0"/>
          <a:chExt cx="0" cy="0"/>
        </a:xfrm>
      </p:grpSpPr>
      <p:sp>
        <p:nvSpPr>
          <p:cNvPr id="122" name="Shape 122"/>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23" name="Shape 123"/>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124" name="Shape 124"/>
          <p:cNvSpPr txBox="1">
            <a:spLocks noGrp="1"/>
          </p:cNvSpPr>
          <p:nvPr>
            <p:ph type="body" idx="1"/>
          </p:nvPr>
        </p:nvSpPr>
        <p:spPr>
          <a:xfrm>
            <a:off x="597381" y="1905001"/>
            <a:ext cx="7240440" cy="4178300"/>
          </a:xfrm>
          <a:prstGeom prst="rect">
            <a:avLst/>
          </a:prstGeom>
          <a:noFill/>
          <a:ln>
            <a:noFill/>
          </a:ln>
        </p:spPr>
        <p:txBody>
          <a:bodyPr lIns="91425" tIns="91425" rIns="91425" bIns="91425" anchor="t" anchorCtr="0"/>
          <a:lstStyle>
            <a:lvl1pPr marL="0" marR="0" lvl="0" indent="0" algn="l" rtl="0">
              <a:spcBef>
                <a:spcPts val="1800"/>
              </a:spcBef>
              <a:buClr>
                <a:srgbClr val="E8EAEE"/>
              </a:buClr>
              <a:buFont typeface="Arial"/>
              <a:buNone/>
              <a:defRPr sz="2000" b="1" i="0" u="none" strike="noStrike" cap="none">
                <a:solidFill>
                  <a:srgbClr val="E8EAEE"/>
                </a:solidFill>
                <a:latin typeface="Arial"/>
                <a:ea typeface="Arial"/>
                <a:cs typeface="Arial"/>
                <a:sym typeface="Arial"/>
              </a:defRPr>
            </a:lvl1pPr>
            <a:lvl2pPr marL="137112" marR="0" lvl="1" indent="-137112"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38723" algn="l" rtl="0">
              <a:spcBef>
                <a:spcPts val="400"/>
              </a:spcBef>
              <a:spcAft>
                <a:spcPts val="400"/>
              </a:spcAft>
              <a:buClr>
                <a:schemeClr val="dk2"/>
              </a:buClr>
              <a:buSzPct val="90000"/>
              <a:buFont typeface="Arial"/>
              <a:buChar char="•"/>
              <a:defRPr sz="1900" b="0" i="0" u="none" strike="noStrike" cap="none">
                <a:solidFill>
                  <a:schemeClr val="dk2"/>
                </a:solidFill>
                <a:latin typeface="Arial"/>
                <a:ea typeface="Arial"/>
                <a:cs typeface="Arial"/>
                <a:sym typeface="Arial"/>
              </a:defRPr>
            </a:lvl3pPr>
            <a:lvl4pPr marL="466324" marR="0" lvl="3" indent="-66274" algn="l" rtl="0">
              <a:spcBef>
                <a:spcPts val="400"/>
              </a:spcBef>
              <a:spcAft>
                <a:spcPts val="400"/>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5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5" name="Shape 125"/>
          <p:cNvSpPr txBox="1">
            <a:spLocks noGrp="1"/>
          </p:cNvSpPr>
          <p:nvPr>
            <p:ph type="body" idx="2"/>
          </p:nvPr>
        </p:nvSpPr>
        <p:spPr>
          <a:xfrm>
            <a:off x="8227896"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6" name="Shape 126"/>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486286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2-Column">
    <p:spTree>
      <p:nvGrpSpPr>
        <p:cNvPr id="1" name="Shape 82"/>
        <p:cNvGrpSpPr/>
        <p:nvPr/>
      </p:nvGrpSpPr>
      <p:grpSpPr>
        <a:xfrm>
          <a:off x="0" y="0"/>
          <a:ext cx="0" cy="0"/>
          <a:chOff x="0" y="0"/>
          <a:chExt cx="0" cy="0"/>
        </a:xfrm>
      </p:grpSpPr>
      <p:sp>
        <p:nvSpPr>
          <p:cNvPr id="83" name="Shape 83"/>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84" name="Shape 84"/>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marL="0" marR="0" lvl="0" indent="0" algn="l" rtl="0">
              <a:spcBef>
                <a:spcPts val="0"/>
              </a:spcBef>
              <a:buSzPct val="25000"/>
              <a:buNone/>
            </a:pPr>
            <a:fld id="{00000000-1234-1234-1234-123412341234}" type="slidenum">
              <a:rPr lang="en-US" sz="700" b="1" i="0" cap="none">
                <a:solidFill>
                  <a:schemeClr val="dk1"/>
                </a:solidFill>
                <a:latin typeface="Arial"/>
                <a:ea typeface="Arial"/>
                <a:cs typeface="Arial"/>
                <a:sym typeface="Arial"/>
              </a:rPr>
              <a:t>‹#›</a:t>
            </a:fld>
            <a:endParaRPr lang="en-US" sz="700" b="1" i="0" cap="none">
              <a:solidFill>
                <a:schemeClr val="dk1"/>
              </a:solidFill>
              <a:latin typeface="Arial"/>
              <a:ea typeface="Arial"/>
              <a:cs typeface="Arial"/>
              <a:sym typeface="Arial"/>
            </a:endParaRPr>
          </a:p>
        </p:txBody>
      </p:sp>
      <p:sp>
        <p:nvSpPr>
          <p:cNvPr id="85" name="Shape 85"/>
          <p:cNvSpPr txBox="1">
            <a:spLocks noGrp="1"/>
          </p:cNvSpPr>
          <p:nvPr>
            <p:ph type="body" idx="1"/>
          </p:nvPr>
        </p:nvSpPr>
        <p:spPr>
          <a:xfrm>
            <a:off x="6484455" y="1810744"/>
            <a:ext cx="5190051"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9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6" name="Shape 86"/>
          <p:cNvSpPr txBox="1">
            <a:spLocks noGrp="1"/>
          </p:cNvSpPr>
          <p:nvPr>
            <p:ph type="body" idx="2"/>
          </p:nvPr>
        </p:nvSpPr>
        <p:spPr>
          <a:xfrm>
            <a:off x="517491" y="1810744"/>
            <a:ext cx="5190051"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9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 name="Shape 87"/>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Subtitle Captioned Visual">
    <p:spTree>
      <p:nvGrpSpPr>
        <p:cNvPr id="1" name="Shape 127"/>
        <p:cNvGrpSpPr/>
        <p:nvPr/>
      </p:nvGrpSpPr>
      <p:grpSpPr>
        <a:xfrm>
          <a:off x="0" y="0"/>
          <a:ext cx="0" cy="0"/>
          <a:chOff x="0" y="0"/>
          <a:chExt cx="0" cy="0"/>
        </a:xfrm>
      </p:grpSpPr>
      <p:sp>
        <p:nvSpPr>
          <p:cNvPr id="128" name="Shape 128"/>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29" name="Shape 129"/>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130" name="Shape 130"/>
          <p:cNvSpPr txBox="1">
            <a:spLocks noGrp="1"/>
          </p:cNvSpPr>
          <p:nvPr>
            <p:ph type="body" idx="1"/>
          </p:nvPr>
        </p:nvSpPr>
        <p:spPr>
          <a:xfrm>
            <a:off x="597381" y="1905001"/>
            <a:ext cx="7240440" cy="4178300"/>
          </a:xfrm>
          <a:prstGeom prst="rect">
            <a:avLst/>
          </a:prstGeom>
          <a:noFill/>
          <a:ln>
            <a:noFill/>
          </a:ln>
        </p:spPr>
        <p:txBody>
          <a:bodyPr lIns="91425" tIns="91425" rIns="91425" bIns="91425" anchor="t" anchorCtr="0"/>
          <a:lstStyle>
            <a:lvl1pPr marL="0" marR="0" lvl="0" indent="0" algn="l" rtl="0">
              <a:spcBef>
                <a:spcPts val="1800"/>
              </a:spcBef>
              <a:buClr>
                <a:srgbClr val="E8EAEE"/>
              </a:buClr>
              <a:buFont typeface="Arial"/>
              <a:buNone/>
              <a:defRPr sz="2000" b="1" i="0" u="none" strike="noStrike" cap="none">
                <a:solidFill>
                  <a:srgbClr val="E8EAEE"/>
                </a:solidFill>
                <a:latin typeface="Arial"/>
                <a:ea typeface="Arial"/>
                <a:cs typeface="Arial"/>
                <a:sym typeface="Arial"/>
              </a:defRPr>
            </a:lvl1pPr>
            <a:lvl2pPr marL="137112" marR="0" lvl="1" indent="-137112"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38723" algn="l" rtl="0">
              <a:spcBef>
                <a:spcPts val="400"/>
              </a:spcBef>
              <a:spcAft>
                <a:spcPts val="400"/>
              </a:spcAft>
              <a:buClr>
                <a:schemeClr val="dk2"/>
              </a:buClr>
              <a:buSzPct val="90000"/>
              <a:buFont typeface="Arial"/>
              <a:buChar char="•"/>
              <a:defRPr sz="1900" b="0" i="0" u="none" strike="noStrike" cap="none">
                <a:solidFill>
                  <a:schemeClr val="dk2"/>
                </a:solidFill>
                <a:latin typeface="Arial"/>
                <a:ea typeface="Arial"/>
                <a:cs typeface="Arial"/>
                <a:sym typeface="Arial"/>
              </a:defRPr>
            </a:lvl3pPr>
            <a:lvl4pPr marL="466324" marR="0" lvl="3" indent="-66274" algn="l" rtl="0">
              <a:spcBef>
                <a:spcPts val="400"/>
              </a:spcBef>
              <a:spcAft>
                <a:spcPts val="400"/>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5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1" name="Shape 131"/>
          <p:cNvSpPr txBox="1">
            <a:spLocks noGrp="1"/>
          </p:cNvSpPr>
          <p:nvPr>
            <p:ph type="body" idx="2"/>
          </p:nvPr>
        </p:nvSpPr>
        <p:spPr>
          <a:xfrm>
            <a:off x="8227896"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2" name="Shape 132"/>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3" name="Shape 133"/>
          <p:cNvSpPr txBox="1">
            <a:spLocks noGrp="1"/>
          </p:cNvSpPr>
          <p:nvPr>
            <p:ph type="body" idx="3"/>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6213668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Large Comparison">
    <p:bg>
      <p:bgPr>
        <a:solidFill>
          <a:schemeClr val="lt2"/>
        </a:solidFill>
        <a:effectLst/>
      </p:bgPr>
    </p:bg>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709868" y="2649071"/>
            <a:ext cx="5181243" cy="1323420"/>
          </a:xfrm>
          <a:prstGeom prst="rect">
            <a:avLst/>
          </a:prstGeom>
          <a:noFill/>
          <a:ln>
            <a:noFill/>
          </a:ln>
        </p:spPr>
        <p:txBody>
          <a:bodyPr lIns="91425" tIns="91425" rIns="91425" bIns="91425" anchor="ctr" anchorCtr="0"/>
          <a:lstStyle>
            <a:lvl1pPr marL="0" marR="0" lvl="0" indent="0" algn="l" rtl="0">
              <a:spcBef>
                <a:spcPts val="0"/>
              </a:spcBef>
              <a:spcAft>
                <a:spcPts val="1200"/>
              </a:spcAft>
              <a:buClr>
                <a:schemeClr val="accent1"/>
              </a:buClr>
              <a:buFont typeface="Arial"/>
              <a:buNone/>
              <a:defRPr sz="4000" b="0" i="0" u="none" strike="noStrike" cap="none">
                <a:solidFill>
                  <a:schemeClr val="accent1"/>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 name="Shape 136"/>
          <p:cNvSpPr txBox="1">
            <a:spLocks noGrp="1"/>
          </p:cNvSpPr>
          <p:nvPr>
            <p:ph type="title"/>
          </p:nvPr>
        </p:nvSpPr>
        <p:spPr>
          <a:xfrm>
            <a:off x="6488876" y="2649348"/>
            <a:ext cx="5046173" cy="132342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1200"/>
              </a:spcAft>
              <a:buClr>
                <a:schemeClr val="accent1"/>
              </a:buClr>
              <a:buFont typeface="Arial"/>
              <a:buNone/>
              <a:defRPr sz="40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5515987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Section Title Photo">
    <p:bg>
      <p:bgPr>
        <a:solidFill>
          <a:schemeClr val="lt2"/>
        </a:solidFill>
        <a:effectLst/>
      </p:bgPr>
    </p:bg>
    <p:spTree>
      <p:nvGrpSpPr>
        <p:cNvPr id="1" name="Shape 137"/>
        <p:cNvGrpSpPr/>
        <p:nvPr/>
      </p:nvGrpSpPr>
      <p:grpSpPr>
        <a:xfrm>
          <a:off x="0" y="0"/>
          <a:ext cx="0" cy="0"/>
          <a:chOff x="0" y="0"/>
          <a:chExt cx="0" cy="0"/>
        </a:xfrm>
      </p:grpSpPr>
      <p:sp>
        <p:nvSpPr>
          <p:cNvPr id="138" name="Shape 138"/>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39" name="Shape 139"/>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140" name="Shape 140"/>
          <p:cNvSpPr txBox="1">
            <a:spLocks noGrp="1"/>
          </p:cNvSpPr>
          <p:nvPr>
            <p:ph type="body" idx="1"/>
          </p:nvPr>
        </p:nvSpPr>
        <p:spPr>
          <a:xfrm>
            <a:off x="0" y="0"/>
            <a:ext cx="12188824" cy="6858000"/>
          </a:xfrm>
          <a:prstGeom prst="rect">
            <a:avLst/>
          </a:prstGeom>
          <a:noFill/>
          <a:ln>
            <a:noFill/>
          </a:ln>
        </p:spPr>
        <p:txBody>
          <a:bodyPr lIns="91425" tIns="91425" rIns="91425" bIns="91425" anchor="t" anchorCtr="0"/>
          <a:lstStyle>
            <a:lvl1pPr marL="0" marR="0" lvl="0" indent="0" algn="l" rtl="0">
              <a:spcBef>
                <a:spcPts val="1800"/>
              </a:spcBef>
              <a:buClr>
                <a:schemeClr val="accent2"/>
              </a:buClr>
              <a:buFont typeface="Arial"/>
              <a:buNone/>
              <a:defRPr sz="1900" b="1" i="0" u="none" strike="noStrike" cap="none">
                <a:solidFill>
                  <a:schemeClr val="accent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1" name="Shape 141"/>
          <p:cNvSpPr txBox="1">
            <a:spLocks noGrp="1"/>
          </p:cNvSpPr>
          <p:nvPr>
            <p:ph type="title"/>
          </p:nvPr>
        </p:nvSpPr>
        <p:spPr>
          <a:xfrm>
            <a:off x="0" y="2669834"/>
            <a:ext cx="12188824" cy="1215716"/>
          </a:xfrm>
          <a:prstGeom prst="rect">
            <a:avLst/>
          </a:prstGeom>
          <a:solidFill>
            <a:schemeClr val="lt1">
              <a:alpha val="91764"/>
            </a:schemeClr>
          </a:solidFill>
          <a:ln>
            <a:noFill/>
          </a:ln>
        </p:spPr>
        <p:txBody>
          <a:bodyPr lIns="91425" tIns="91425" rIns="91425" bIns="91425" anchor="ctr" anchorCtr="0"/>
          <a:lstStyle>
            <a:lvl1pPr marL="0" marR="0" lvl="0" indent="0" algn="ctr" rtl="0">
              <a:lnSpc>
                <a:spcPct val="100000"/>
              </a:lnSpc>
              <a:spcBef>
                <a:spcPts val="0"/>
              </a:spcBef>
              <a:buClr>
                <a:schemeClr val="accent1"/>
              </a:buClr>
              <a:buFont typeface="Arial"/>
              <a:buNone/>
              <a:defRPr sz="40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6330913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4" name="Shape 144"/>
          <p:cNvSpPr txBox="1">
            <a:spLocks noGrp="1"/>
          </p:cNvSpPr>
          <p:nvPr>
            <p:ph type="body" idx="1"/>
          </p:nvPr>
        </p:nvSpPr>
        <p:spPr>
          <a:xfrm>
            <a:off x="501175" y="1828800"/>
            <a:ext cx="11107533" cy="4267199"/>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32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2700" b="0" i="0" u="none" strike="noStrike" cap="none">
                <a:solidFill>
                  <a:schemeClr val="dk2"/>
                </a:solidFill>
                <a:latin typeface="Arial"/>
                <a:ea typeface="Arial"/>
                <a:cs typeface="Arial"/>
                <a:sym typeface="Arial"/>
              </a:defRPr>
            </a:lvl2pPr>
            <a:lvl3pPr marL="274308" marR="0" lvl="2" indent="-10148" algn="l" rtl="0">
              <a:spcBef>
                <a:spcPts val="400"/>
              </a:spcBef>
              <a:spcAft>
                <a:spcPts val="400"/>
              </a:spcAft>
              <a:buClr>
                <a:schemeClr val="dk2"/>
              </a:buClr>
              <a:buSzPct val="90000"/>
              <a:buFont typeface="Arial"/>
              <a:buChar char="•"/>
              <a:defRPr sz="2400" b="0" i="0" u="none" strike="noStrike" cap="none">
                <a:solidFill>
                  <a:schemeClr val="dk2"/>
                </a:solidFill>
                <a:latin typeface="Arial"/>
                <a:ea typeface="Arial"/>
                <a:cs typeface="Arial"/>
                <a:sym typeface="Arial"/>
              </a:defRPr>
            </a:lvl3pPr>
            <a:lvl4pPr marL="466324" marR="0" lvl="3" indent="-53574" algn="l" rtl="0">
              <a:spcBef>
                <a:spcPts val="400"/>
              </a:spcBef>
              <a:spcAft>
                <a:spcPts val="400"/>
              </a:spcAft>
              <a:buClr>
                <a:schemeClr val="dk2"/>
              </a:buClr>
              <a:buSzPct val="100000"/>
              <a:buFont typeface="Merriweather Sans"/>
              <a:buChar char="–"/>
              <a:defRPr sz="21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21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5" name="Shape 145"/>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pic>
        <p:nvPicPr>
          <p:cNvPr id="6" name="Shape 806"/>
          <p:cNvPicPr preferRelativeResize="0"/>
          <p:nvPr userDrawn="1"/>
        </p:nvPicPr>
        <p:blipFill rotWithShape="1">
          <a:blip r:embed="rId2">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30976475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Blank Slide">
    <p:spTree>
      <p:nvGrpSpPr>
        <p:cNvPr id="1" name="Shape 147"/>
        <p:cNvGrpSpPr/>
        <p:nvPr/>
      </p:nvGrpSpPr>
      <p:grpSpPr>
        <a:xfrm>
          <a:off x="0" y="0"/>
          <a:ext cx="0" cy="0"/>
          <a:chOff x="0" y="0"/>
          <a:chExt cx="0" cy="0"/>
        </a:xfrm>
      </p:grpSpPr>
      <p:sp>
        <p:nvSpPr>
          <p:cNvPr id="148" name="Shape 148"/>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49" name="Shape 149"/>
          <p:cNvSpPr/>
          <p:nvPr/>
        </p:nvSpPr>
        <p:spPr>
          <a:xfrm>
            <a:off x="0" y="0"/>
            <a:ext cx="12188824" cy="6858000"/>
          </a:xfrm>
          <a:prstGeom prst="rect">
            <a:avLst/>
          </a:prstGeom>
          <a:solidFill>
            <a:schemeClr val="lt1"/>
          </a:solidFill>
          <a:ln>
            <a:noFill/>
          </a:ln>
        </p:spPr>
        <p:txBody>
          <a:bodyPr lIns="121875" tIns="60925" rIns="121875" bIns="60925" anchor="ctr" anchorCtr="0">
            <a:noAutofit/>
          </a:bodyPr>
          <a:lstStyle/>
          <a:p>
            <a:pPr algn="ctr"/>
            <a:endParaRPr sz="1900">
              <a:solidFill>
                <a:srgbClr val="FFFFFF"/>
              </a:solidFill>
            </a:endParaRPr>
          </a:p>
        </p:txBody>
      </p:sp>
    </p:spTree>
    <p:extLst>
      <p:ext uri="{BB962C8B-B14F-4D97-AF65-F5344CB8AC3E}">
        <p14:creationId xmlns:p14="http://schemas.microsoft.com/office/powerpoint/2010/main" val="40926336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FullScreen_Img">
    <p:spTree>
      <p:nvGrpSpPr>
        <p:cNvPr id="1" name="Shape 150"/>
        <p:cNvGrpSpPr/>
        <p:nvPr/>
      </p:nvGrpSpPr>
      <p:grpSpPr>
        <a:xfrm>
          <a:off x="0" y="0"/>
          <a:ext cx="0" cy="0"/>
          <a:chOff x="0" y="0"/>
          <a:chExt cx="0" cy="0"/>
        </a:xfrm>
      </p:grpSpPr>
      <p:sp>
        <p:nvSpPr>
          <p:cNvPr id="151" name="Shape 151"/>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52" name="Shape 152"/>
          <p:cNvSpPr/>
          <p:nvPr/>
        </p:nvSpPr>
        <p:spPr>
          <a:xfrm>
            <a:off x="0" y="0"/>
            <a:ext cx="12188824" cy="6858000"/>
          </a:xfrm>
          <a:prstGeom prst="rect">
            <a:avLst/>
          </a:prstGeom>
          <a:solidFill>
            <a:schemeClr val="lt1"/>
          </a:solidFill>
          <a:ln>
            <a:noFill/>
          </a:ln>
        </p:spPr>
        <p:txBody>
          <a:bodyPr lIns="121875" tIns="60925" rIns="121875" bIns="60925" anchor="ctr" anchorCtr="0">
            <a:noAutofit/>
          </a:bodyPr>
          <a:lstStyle/>
          <a:p>
            <a:pPr algn="ctr"/>
            <a:endParaRPr sz="1900">
              <a:solidFill>
                <a:srgbClr val="FFFFFF"/>
              </a:solidFill>
            </a:endParaRPr>
          </a:p>
        </p:txBody>
      </p:sp>
      <p:sp>
        <p:nvSpPr>
          <p:cNvPr id="153" name="Shape 153"/>
          <p:cNvSpPr>
            <a:spLocks noGrp="1"/>
          </p:cNvSpPr>
          <p:nvPr>
            <p:ph type="pic" idx="2"/>
          </p:nvPr>
        </p:nvSpPr>
        <p:spPr>
          <a:xfrm>
            <a:off x="0" y="0"/>
            <a:ext cx="12188824" cy="6858000"/>
          </a:xfrm>
          <a:prstGeom prst="rect">
            <a:avLst/>
          </a:prstGeom>
          <a:noFill/>
          <a:ln>
            <a:noFill/>
          </a:ln>
        </p:spPr>
        <p:txBody>
          <a:bodyPr lIns="91425" tIns="91425" rIns="91425" bIns="91425" anchor="t" anchorCtr="0"/>
          <a:lstStyle>
            <a:lvl1pPr marL="0" marR="0" lvl="0" indent="0" algn="ctr" rtl="0">
              <a:spcBef>
                <a:spcPts val="1800"/>
              </a:spcBef>
              <a:buClr>
                <a:schemeClr val="dk2"/>
              </a:buClr>
              <a:buFont typeface="Calibri"/>
              <a:buNone/>
              <a:defRPr sz="1900" b="1" i="0" u="none" strike="noStrike" cap="none">
                <a:solidFill>
                  <a:schemeClr val="dk2"/>
                </a:solidFill>
                <a:latin typeface="Calibri"/>
                <a:ea typeface="Calibri"/>
                <a:cs typeface="Calibri"/>
                <a:sym typeface="Calibri"/>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729561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Title and Footer">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6" name="Shape 156"/>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pic>
        <p:nvPicPr>
          <p:cNvPr id="157" name="Shape 157"/>
          <p:cNvPicPr preferRelativeResize="0"/>
          <p:nvPr/>
        </p:nvPicPr>
        <p:blipFill rotWithShape="1">
          <a:blip r:embed="rId2">
            <a:alphaModFix/>
          </a:blip>
          <a:srcRect/>
          <a:stretch/>
        </p:blipFill>
        <p:spPr>
          <a:xfrm>
            <a:off x="9818053" y="174296"/>
            <a:ext cx="1827360" cy="551780"/>
          </a:xfrm>
          <a:prstGeom prst="rect">
            <a:avLst/>
          </a:prstGeom>
          <a:noFill/>
          <a:ln>
            <a:noFill/>
          </a:ln>
        </p:spPr>
      </p:pic>
      <p:pic>
        <p:nvPicPr>
          <p:cNvPr id="158" name="Shape 158"/>
          <p:cNvPicPr preferRelativeResize="0"/>
          <p:nvPr/>
        </p:nvPicPr>
        <p:blipFill rotWithShape="1">
          <a:blip r:embed="rId2">
            <a:alphaModFix/>
          </a:blip>
          <a:srcRect/>
          <a:stretch/>
        </p:blipFill>
        <p:spPr>
          <a:xfrm>
            <a:off x="9818053" y="161463"/>
            <a:ext cx="1827360" cy="551780"/>
          </a:xfrm>
          <a:prstGeom prst="rect">
            <a:avLst/>
          </a:prstGeom>
          <a:noFill/>
          <a:ln>
            <a:noFill/>
          </a:ln>
        </p:spPr>
      </p:pic>
    </p:spTree>
    <p:extLst>
      <p:ext uri="{BB962C8B-B14F-4D97-AF65-F5344CB8AC3E}">
        <p14:creationId xmlns:p14="http://schemas.microsoft.com/office/powerpoint/2010/main" val="33867840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cSld name="Footer without Title">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1" name="Shape 161"/>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62" name="Shape 162"/>
          <p:cNvSpPr/>
          <p:nvPr/>
        </p:nvSpPr>
        <p:spPr>
          <a:xfrm>
            <a:off x="0" y="-113395"/>
            <a:ext cx="12188824" cy="2236573"/>
          </a:xfrm>
          <a:prstGeom prst="rect">
            <a:avLst/>
          </a:prstGeom>
          <a:solidFill>
            <a:schemeClr val="lt1"/>
          </a:solidFill>
          <a:ln>
            <a:noFill/>
          </a:ln>
        </p:spPr>
        <p:txBody>
          <a:bodyPr lIns="121875" tIns="60925" rIns="121875" bIns="60925" anchor="ctr" anchorCtr="0">
            <a:noAutofit/>
          </a:bodyPr>
          <a:lstStyle/>
          <a:p>
            <a:pPr algn="ctr"/>
            <a:endParaRPr sz="1900">
              <a:solidFill>
                <a:srgbClr val="FFFFFF"/>
              </a:solidFill>
            </a:endParaRPr>
          </a:p>
        </p:txBody>
      </p:sp>
    </p:spTree>
    <p:extLst>
      <p:ext uri="{BB962C8B-B14F-4D97-AF65-F5344CB8AC3E}">
        <p14:creationId xmlns:p14="http://schemas.microsoft.com/office/powerpoint/2010/main" val="8368351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1_Title and Footer">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5" name="Shape 165"/>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cxnSp>
        <p:nvCxnSpPr>
          <p:cNvPr id="166" name="Shape 166"/>
          <p:cNvCxnSpPr/>
          <p:nvPr/>
        </p:nvCxnSpPr>
        <p:spPr>
          <a:xfrm rot="10800000">
            <a:off x="532932" y="749418"/>
            <a:ext cx="11087953" cy="0"/>
          </a:xfrm>
          <a:prstGeom prst="straightConnector1">
            <a:avLst/>
          </a:prstGeom>
          <a:noFill/>
          <a:ln w="9525" cap="flat" cmpd="sng">
            <a:solidFill>
              <a:srgbClr val="A5A5A5"/>
            </a:solidFill>
            <a:prstDash val="solid"/>
            <a:round/>
            <a:headEnd type="none" w="med" len="med"/>
            <a:tailEnd type="none" w="med" len="med"/>
          </a:ln>
        </p:spPr>
      </p:cxnSp>
      <p:pic>
        <p:nvPicPr>
          <p:cNvPr id="6" name="Shape 806"/>
          <p:cNvPicPr preferRelativeResize="0"/>
          <p:nvPr userDrawn="1"/>
        </p:nvPicPr>
        <p:blipFill rotWithShape="1">
          <a:blip r:embed="rId2">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26897609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ctrTitle" hasCustomPrompt="1"/>
          </p:nvPr>
        </p:nvSpPr>
        <p:spPr>
          <a:xfrm>
            <a:off x="3215437" y="1059678"/>
            <a:ext cx="6059497" cy="3047540"/>
          </a:xfrm>
        </p:spPr>
        <p:txBody>
          <a:bodyPr lIns="0" tIns="0" rIns="0" bIns="0" anchor="b">
            <a:noAutofit/>
          </a:bodyPr>
          <a:lstStyle>
            <a:lvl1pPr algn="l">
              <a:lnSpc>
                <a:spcPct val="100000"/>
              </a:lnSpc>
              <a:defRPr sz="5198" b="1" i="0">
                <a:solidFill>
                  <a:srgbClr val="393A3D"/>
                </a:solidFill>
                <a:latin typeface="Arial Bold" charset="0"/>
                <a:ea typeface="Arial Bold" charset="0"/>
                <a:cs typeface="Arial Bold" charset="0"/>
              </a:defRPr>
            </a:lvl1pPr>
          </a:lstStyle>
          <a:p>
            <a:r>
              <a:rPr lang="en-US" dirty="0"/>
              <a:t>Title slide has </a:t>
            </a:r>
            <a:br>
              <a:rPr lang="en-US" dirty="0"/>
            </a:br>
            <a:r>
              <a:rPr lang="en-US" dirty="0"/>
              <a:t>a maximum of </a:t>
            </a:r>
            <a:br>
              <a:rPr lang="en-US" dirty="0"/>
            </a:br>
            <a:r>
              <a:rPr lang="en-US" dirty="0"/>
              <a:t>three lines</a:t>
            </a:r>
          </a:p>
        </p:txBody>
      </p:sp>
      <p:sp>
        <p:nvSpPr>
          <p:cNvPr id="4" name="Date Placeholder 3"/>
          <p:cNvSpPr>
            <a:spLocks noGrp="1"/>
          </p:cNvSpPr>
          <p:nvPr>
            <p:ph type="dt" sz="half" idx="10"/>
          </p:nvPr>
        </p:nvSpPr>
        <p:spPr/>
        <p:txBody>
          <a:bodyPr/>
          <a:lstStyle/>
          <a:p>
            <a:fld id="{D1719B0C-10C3-094F-B57F-57B1F4FFFB29}" type="datetimeFigureOut">
              <a:rPr lang="en-US" smtClean="0">
                <a:solidFill>
                  <a:srgbClr val="393A3D">
                    <a:tint val="75000"/>
                  </a:srgbClr>
                </a:solidFill>
              </a:rPr>
              <a:pPr/>
              <a:t>7/6/17</a:t>
            </a:fld>
            <a:endParaRPr lang="en-US" dirty="0">
              <a:solidFill>
                <a:srgbClr val="393A3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93A3D">
                  <a:tint val="75000"/>
                </a:srgbClr>
              </a:solidFill>
            </a:endParaRPr>
          </a:p>
        </p:txBody>
      </p:sp>
      <p:sp>
        <p:nvSpPr>
          <p:cNvPr id="6" name="Slide Number Placeholder 5"/>
          <p:cNvSpPr>
            <a:spLocks noGrp="1"/>
          </p:cNvSpPr>
          <p:nvPr>
            <p:ph type="sldNum" sz="quarter" idx="12"/>
          </p:nvPr>
        </p:nvSpPr>
        <p:spPr/>
        <p:txBody>
          <a:bodyPr/>
          <a:lstStyle/>
          <a:p>
            <a:fld id="{55D06E3D-2D30-BE4B-A7CD-3A6998728772}" type="slidenum">
              <a:rPr lang="en-US" smtClean="0">
                <a:solidFill>
                  <a:srgbClr val="393A3D">
                    <a:tint val="75000"/>
                  </a:srgbClr>
                </a:solidFill>
              </a:rPr>
              <a:pPr/>
              <a:t>‹#›</a:t>
            </a:fld>
            <a:endParaRPr lang="en-US" dirty="0">
              <a:solidFill>
                <a:srgbClr val="393A3D">
                  <a:tint val="75000"/>
                </a:srgbClr>
              </a:solidFill>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3266" y="6113734"/>
            <a:ext cx="1947515" cy="376322"/>
          </a:xfrm>
          <a:prstGeom prst="rect">
            <a:avLst/>
          </a:prstGeom>
        </p:spPr>
      </p:pic>
      <p:cxnSp>
        <p:nvCxnSpPr>
          <p:cNvPr id="15" name="Straight Connector 14"/>
          <p:cNvCxnSpPr/>
          <p:nvPr userDrawn="1"/>
        </p:nvCxnSpPr>
        <p:spPr>
          <a:xfrm>
            <a:off x="3215438" y="4712126"/>
            <a:ext cx="6299147" cy="0"/>
          </a:xfrm>
          <a:prstGeom prst="line">
            <a:avLst/>
          </a:prstGeom>
          <a:ln w="127000">
            <a:solidFill>
              <a:srgbClr val="2CA01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8766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2026">
          <p15:clr>
            <a:srgbClr val="FBAE40"/>
          </p15:clr>
        </p15:guide>
        <p15:guide id="4" orient="horz" pos="118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ubtitle 2-Column">
    <p:spTree>
      <p:nvGrpSpPr>
        <p:cNvPr id="1" name="Shape 88"/>
        <p:cNvGrpSpPr/>
        <p:nvPr/>
      </p:nvGrpSpPr>
      <p:grpSpPr>
        <a:xfrm>
          <a:off x="0" y="0"/>
          <a:ext cx="0" cy="0"/>
          <a:chOff x="0" y="0"/>
          <a:chExt cx="0" cy="0"/>
        </a:xfrm>
      </p:grpSpPr>
      <p:sp>
        <p:nvSpPr>
          <p:cNvPr id="89" name="Shape 89"/>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90" name="Shape 90"/>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marL="0" marR="0" lvl="0" indent="0" algn="l" rtl="0">
              <a:spcBef>
                <a:spcPts val="0"/>
              </a:spcBef>
              <a:buSzPct val="25000"/>
              <a:buNone/>
            </a:pPr>
            <a:fld id="{00000000-1234-1234-1234-123412341234}" type="slidenum">
              <a:rPr lang="en-US" sz="700" b="1" i="0" cap="none">
                <a:solidFill>
                  <a:schemeClr val="dk1"/>
                </a:solidFill>
                <a:latin typeface="Arial"/>
                <a:ea typeface="Arial"/>
                <a:cs typeface="Arial"/>
                <a:sym typeface="Arial"/>
              </a:rPr>
              <a:t>‹#›</a:t>
            </a:fld>
            <a:endParaRPr lang="en-US" sz="700" b="1" i="0" cap="none">
              <a:solidFill>
                <a:schemeClr val="dk1"/>
              </a:solidFill>
              <a:latin typeface="Arial"/>
              <a:ea typeface="Arial"/>
              <a:cs typeface="Arial"/>
              <a:sym typeface="Arial"/>
            </a:endParaRPr>
          </a:p>
        </p:txBody>
      </p:sp>
      <p:sp>
        <p:nvSpPr>
          <p:cNvPr id="91" name="Shape 91"/>
          <p:cNvSpPr txBox="1">
            <a:spLocks noGrp="1"/>
          </p:cNvSpPr>
          <p:nvPr>
            <p:ph type="body" idx="1"/>
          </p:nvPr>
        </p:nvSpPr>
        <p:spPr>
          <a:xfrm>
            <a:off x="6479255" y="1810744"/>
            <a:ext cx="5190051"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9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body" idx="2"/>
          </p:nvPr>
        </p:nvSpPr>
        <p:spPr>
          <a:xfrm>
            <a:off x="517491" y="1810744"/>
            <a:ext cx="5190051"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9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3" name="Shape 93"/>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4" name="Shape 94"/>
          <p:cNvSpPr txBox="1">
            <a:spLocks noGrp="1"/>
          </p:cNvSpPr>
          <p:nvPr>
            <p:ph type="body" idx="3"/>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Photo Slide option">
    <p:bg>
      <p:bgPr>
        <a:solidFill>
          <a:schemeClr val="bg1">
            <a:alpha val="8000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b="10000"/>
          <a:stretch/>
        </p:blipFill>
        <p:spPr>
          <a:xfrm>
            <a:off x="0" y="-1"/>
            <a:ext cx="12188825" cy="6858001"/>
          </a:xfrm>
          <a:prstGeom prst="rect">
            <a:avLst/>
          </a:prstGeom>
        </p:spPr>
      </p:pic>
      <p:sp>
        <p:nvSpPr>
          <p:cNvPr id="2" name="Title 1"/>
          <p:cNvSpPr>
            <a:spLocks noGrp="1"/>
          </p:cNvSpPr>
          <p:nvPr>
            <p:ph type="ctrTitle" hasCustomPrompt="1"/>
          </p:nvPr>
        </p:nvSpPr>
        <p:spPr>
          <a:xfrm>
            <a:off x="4473997" y="1449388"/>
            <a:ext cx="5399268" cy="1562854"/>
          </a:xfrm>
        </p:spPr>
        <p:txBody>
          <a:bodyPr anchor="b">
            <a:noAutofit/>
          </a:bodyPr>
          <a:lstStyle>
            <a:lvl1pPr algn="l">
              <a:lnSpc>
                <a:spcPct val="100000"/>
              </a:lnSpc>
              <a:defRPr sz="4399" b="1" i="0">
                <a:solidFill>
                  <a:srgbClr val="393A3D"/>
                </a:solidFill>
                <a:latin typeface="Arial Bold" charset="0"/>
                <a:ea typeface="Arial Bold" charset="0"/>
                <a:cs typeface="Arial Bold" charset="0"/>
              </a:defRPr>
            </a:lvl1pPr>
          </a:lstStyle>
          <a:p>
            <a:r>
              <a:rPr lang="en-US" dirty="0"/>
              <a:t>First and last name</a:t>
            </a:r>
          </a:p>
        </p:txBody>
      </p:sp>
      <p:sp>
        <p:nvSpPr>
          <p:cNvPr id="4" name="Date Placeholder 3"/>
          <p:cNvSpPr>
            <a:spLocks noGrp="1"/>
          </p:cNvSpPr>
          <p:nvPr>
            <p:ph type="dt" sz="half" idx="10"/>
          </p:nvPr>
        </p:nvSpPr>
        <p:spPr/>
        <p:txBody>
          <a:bodyPr/>
          <a:lstStyle/>
          <a:p>
            <a:fld id="{D1719B0C-10C3-094F-B57F-57B1F4FFFB29}" type="datetimeFigureOut">
              <a:rPr lang="en-US" smtClean="0">
                <a:solidFill>
                  <a:srgbClr val="393A3D">
                    <a:tint val="75000"/>
                  </a:srgbClr>
                </a:solidFill>
              </a:rPr>
              <a:pPr/>
              <a:t>7/6/17</a:t>
            </a:fld>
            <a:endParaRPr lang="en-US" dirty="0">
              <a:solidFill>
                <a:srgbClr val="393A3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93A3D">
                  <a:tint val="75000"/>
                </a:srgbClr>
              </a:solidFill>
            </a:endParaRPr>
          </a:p>
        </p:txBody>
      </p:sp>
      <p:sp>
        <p:nvSpPr>
          <p:cNvPr id="6" name="Slide Number Placeholder 5"/>
          <p:cNvSpPr>
            <a:spLocks noGrp="1"/>
          </p:cNvSpPr>
          <p:nvPr>
            <p:ph type="sldNum" sz="quarter" idx="12"/>
          </p:nvPr>
        </p:nvSpPr>
        <p:spPr/>
        <p:txBody>
          <a:bodyPr/>
          <a:lstStyle/>
          <a:p>
            <a:fld id="{55D06E3D-2D30-BE4B-A7CD-3A6998728772}" type="slidenum">
              <a:rPr lang="en-US" smtClean="0">
                <a:solidFill>
                  <a:srgbClr val="393A3D">
                    <a:tint val="75000"/>
                  </a:srgbClr>
                </a:solidFill>
              </a:rPr>
              <a:pPr/>
              <a:t>‹#›</a:t>
            </a:fld>
            <a:endParaRPr lang="en-US" dirty="0">
              <a:solidFill>
                <a:srgbClr val="393A3D">
                  <a:tint val="75000"/>
                </a:srgbClr>
              </a:solidFill>
            </a:endParaRPr>
          </a:p>
        </p:txBody>
      </p:sp>
      <p:cxnSp>
        <p:nvCxnSpPr>
          <p:cNvPr id="13" name="Straight Connector 12"/>
          <p:cNvCxnSpPr/>
          <p:nvPr userDrawn="1"/>
        </p:nvCxnSpPr>
        <p:spPr>
          <a:xfrm>
            <a:off x="4473998" y="3373294"/>
            <a:ext cx="5040587" cy="0"/>
          </a:xfrm>
          <a:prstGeom prst="line">
            <a:avLst/>
          </a:prstGeom>
          <a:ln w="127000">
            <a:solidFill>
              <a:srgbClr val="2CA01C"/>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3" hasCustomPrompt="1"/>
          </p:nvPr>
        </p:nvSpPr>
        <p:spPr>
          <a:xfrm>
            <a:off x="4473997" y="3883069"/>
            <a:ext cx="5399268" cy="1213386"/>
          </a:xfrm>
        </p:spPr>
        <p:txBody>
          <a:bodyPr>
            <a:noAutofit/>
          </a:bodyPr>
          <a:lstStyle>
            <a:lvl1pPr marL="0" indent="0">
              <a:lnSpc>
                <a:spcPct val="120000"/>
              </a:lnSpc>
              <a:spcBef>
                <a:spcPts val="0"/>
              </a:spcBef>
              <a:buNone/>
              <a:defRPr sz="1799" b="0" i="0">
                <a:solidFill>
                  <a:srgbClr val="393A3D"/>
                </a:solidFill>
                <a:latin typeface="Arial Regular" charset="0"/>
                <a:ea typeface="Arial Regular" charset="0"/>
                <a:cs typeface="Arial Regular" charset="0"/>
              </a:defRPr>
            </a:lvl1pPr>
            <a:lvl2pPr>
              <a:defRPr sz="1799" b="0" i="0">
                <a:latin typeface="AvenirNext LT Pro" charset="0"/>
                <a:ea typeface="AvenirNext LT Pro" charset="0"/>
                <a:cs typeface="AvenirNext LT Pro" charset="0"/>
              </a:defRPr>
            </a:lvl2pPr>
            <a:lvl3pPr>
              <a:defRPr sz="1799" b="0" i="0">
                <a:latin typeface="AvenirNext LT Pro" charset="0"/>
                <a:ea typeface="AvenirNext LT Pro" charset="0"/>
                <a:cs typeface="AvenirNext LT Pro" charset="0"/>
              </a:defRPr>
            </a:lvl3pPr>
            <a:lvl4pPr>
              <a:defRPr sz="1799" b="0" i="0">
                <a:latin typeface="AvenirNext LT Pro" charset="0"/>
                <a:ea typeface="AvenirNext LT Pro" charset="0"/>
                <a:cs typeface="AvenirNext LT Pro" charset="0"/>
              </a:defRPr>
            </a:lvl4pPr>
            <a:lvl5pPr>
              <a:defRPr sz="1799" b="0" i="0">
                <a:latin typeface="AvenirNext LT Pro" charset="0"/>
                <a:ea typeface="AvenirNext LT Pro" charset="0"/>
                <a:cs typeface="AvenirNext LT Pro" charset="0"/>
              </a:defRPr>
            </a:lvl5pPr>
          </a:lstStyle>
          <a:p>
            <a:pPr lvl="0"/>
            <a:r>
              <a:rPr lang="en-US" dirty="0"/>
              <a:t>Title</a:t>
            </a:r>
          </a:p>
          <a:p>
            <a:pPr lvl="0"/>
            <a:r>
              <a:rPr lang="en-US" dirty="0"/>
              <a:t>000-000-0000</a:t>
            </a:r>
          </a:p>
          <a:p>
            <a:pPr lvl="0"/>
            <a:r>
              <a:rPr lang="en-US" dirty="0" err="1"/>
              <a:t>email@intuit.com</a:t>
            </a:r>
            <a:endParaRPr lang="en-US" dirty="0"/>
          </a:p>
        </p:txBody>
      </p:sp>
      <p:sp>
        <p:nvSpPr>
          <p:cNvPr id="10" name="Picture Placeholder 9"/>
          <p:cNvSpPr>
            <a:spLocks noGrp="1"/>
          </p:cNvSpPr>
          <p:nvPr>
            <p:ph type="pic" sz="quarter" idx="14"/>
          </p:nvPr>
        </p:nvSpPr>
        <p:spPr>
          <a:xfrm>
            <a:off x="2309720" y="2445354"/>
            <a:ext cx="1800899" cy="1801369"/>
          </a:xfrm>
          <a:prstGeom prst="ellipse">
            <a:avLst/>
          </a:prstGeom>
          <a:solidFill>
            <a:srgbClr val="8E8E8F"/>
          </a:solidFill>
          <a:ln>
            <a:noFill/>
          </a:ln>
        </p:spPr>
        <p:txBody>
          <a:bodyPr anchor="ctr">
            <a:normAutofit/>
          </a:bodyPr>
          <a:lstStyle>
            <a:lvl1pPr marL="0" indent="0" algn="ctr">
              <a:buNone/>
              <a:defRPr sz="1200" b="0" i="0">
                <a:latin typeface="Arial Regular" charset="0"/>
                <a:ea typeface="Arial Regular" charset="0"/>
                <a:cs typeface="Arial Regular" charset="0"/>
              </a:defRPr>
            </a:lvl1pPr>
          </a:lstStyle>
          <a:p>
            <a:r>
              <a:rPr lang="en-US"/>
              <a:t>Click icon to add picture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95064" y="228126"/>
            <a:ext cx="1947515" cy="376322"/>
          </a:xfrm>
          <a:prstGeom prst="rect">
            <a:avLst/>
          </a:prstGeom>
        </p:spPr>
      </p:pic>
    </p:spTree>
    <p:extLst>
      <p:ext uri="{BB962C8B-B14F-4D97-AF65-F5344CB8AC3E}">
        <p14:creationId xmlns:p14="http://schemas.microsoft.com/office/powerpoint/2010/main" val="23189979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Generic Slide with gradient corner">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881878" y="883915"/>
            <a:ext cx="10422600" cy="1465499"/>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8E8E8F"/>
              </a:buClr>
              <a:buFont typeface="Arial"/>
              <a:buNone/>
              <a:defRPr sz="3200" b="1" i="0" u="none" strike="noStrike" cap="none">
                <a:solidFill>
                  <a:srgbClr val="8E8E8F"/>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51" name="Shape 351"/>
          <p:cNvSpPr txBox="1">
            <a:spLocks noGrp="1"/>
          </p:cNvSpPr>
          <p:nvPr>
            <p:ph type="body" idx="1"/>
          </p:nvPr>
        </p:nvSpPr>
        <p:spPr>
          <a:xfrm>
            <a:off x="881878" y="2512690"/>
            <a:ext cx="10422600" cy="3382800"/>
          </a:xfrm>
          <a:prstGeom prst="rect">
            <a:avLst/>
          </a:prstGeom>
          <a:noFill/>
          <a:ln>
            <a:noFill/>
          </a:ln>
        </p:spPr>
        <p:txBody>
          <a:bodyPr lIns="91425" tIns="91425" rIns="91425" bIns="91425" anchor="t" anchorCtr="0"/>
          <a:lstStyle>
            <a:lvl1pPr marL="283464" marR="0" lvl="0" indent="-118364" algn="l" rtl="0">
              <a:lnSpc>
                <a:spcPct val="120000"/>
              </a:lnSpc>
              <a:spcBef>
                <a:spcPts val="0"/>
              </a:spcBef>
              <a:spcAft>
                <a:spcPts val="1000"/>
              </a:spcAft>
              <a:buClr>
                <a:srgbClr val="393A3D"/>
              </a:buClr>
              <a:buSzPct val="100000"/>
              <a:buFont typeface="Arial"/>
              <a:buChar char="•"/>
              <a:defRPr sz="2600" b="0" i="0" u="none" strike="noStrike" cap="none">
                <a:solidFill>
                  <a:srgbClr val="393A3D"/>
                </a:solidFill>
                <a:latin typeface="Arial"/>
                <a:ea typeface="Arial"/>
                <a:cs typeface="Arial"/>
                <a:sym typeface="Arial"/>
              </a:defRPr>
            </a:lvl1pPr>
            <a:lvl2pPr marL="283464" marR="0" lvl="1" indent="-118364" algn="l" rtl="0">
              <a:lnSpc>
                <a:spcPct val="120000"/>
              </a:lnSpc>
              <a:spcBef>
                <a:spcPts val="0"/>
              </a:spcBef>
              <a:spcAft>
                <a:spcPts val="1000"/>
              </a:spcAft>
              <a:buClr>
                <a:srgbClr val="393A3D"/>
              </a:buClr>
              <a:buSzPct val="100000"/>
              <a:buFont typeface="Arial"/>
              <a:buChar char="•"/>
              <a:defRPr sz="2600" b="0" i="0" u="none" strike="noStrike" cap="none">
                <a:solidFill>
                  <a:srgbClr val="393A3D"/>
                </a:solidFill>
                <a:latin typeface="Avenir"/>
                <a:ea typeface="Avenir"/>
                <a:cs typeface="Avenir"/>
                <a:sym typeface="Avenir"/>
              </a:defRPr>
            </a:lvl2pPr>
            <a:lvl3pPr marL="740664" marR="0" lvl="2" indent="-118364" algn="l" rtl="0">
              <a:lnSpc>
                <a:spcPct val="120000"/>
              </a:lnSpc>
              <a:spcBef>
                <a:spcPts val="0"/>
              </a:spcBef>
              <a:spcAft>
                <a:spcPts val="500"/>
              </a:spcAft>
              <a:buClr>
                <a:srgbClr val="393A3D"/>
              </a:buClr>
              <a:buSzPct val="100000"/>
              <a:buFont typeface="Arial"/>
              <a:buChar char="•"/>
              <a:defRPr sz="2600" b="0" i="0" u="none" strike="noStrike" cap="none">
                <a:solidFill>
                  <a:srgbClr val="393A3D"/>
                </a:solidFill>
                <a:latin typeface="Avenir"/>
                <a:ea typeface="Avenir"/>
                <a:cs typeface="Avenir"/>
                <a:sym typeface="Avenir"/>
              </a:defRPr>
            </a:lvl3pPr>
            <a:lvl4pPr marL="740664" marR="0" lvl="3" indent="-118364" algn="l" rtl="0">
              <a:lnSpc>
                <a:spcPct val="120000"/>
              </a:lnSpc>
              <a:spcBef>
                <a:spcPts val="0"/>
              </a:spcBef>
              <a:spcAft>
                <a:spcPts val="500"/>
              </a:spcAft>
              <a:buClr>
                <a:srgbClr val="393A3D"/>
              </a:buClr>
              <a:buSzPct val="100000"/>
              <a:buFont typeface="Arial"/>
              <a:buChar char="•"/>
              <a:defRPr sz="2600" b="0" i="0" u="none" strike="noStrike" cap="none">
                <a:solidFill>
                  <a:srgbClr val="393A3D"/>
                </a:solidFill>
                <a:latin typeface="Avenir"/>
                <a:ea typeface="Avenir"/>
                <a:cs typeface="Avenir"/>
                <a:sym typeface="Avenir"/>
              </a:defRPr>
            </a:lvl4pPr>
            <a:lvl5pPr marL="740664" marR="0" lvl="4" indent="-118364" algn="l" rtl="0">
              <a:lnSpc>
                <a:spcPct val="120000"/>
              </a:lnSpc>
              <a:spcBef>
                <a:spcPts val="0"/>
              </a:spcBef>
              <a:spcAft>
                <a:spcPts val="500"/>
              </a:spcAft>
              <a:buClr>
                <a:srgbClr val="393A3D"/>
              </a:buClr>
              <a:buSzPct val="100000"/>
              <a:buFont typeface="Arial"/>
              <a:buChar char="•"/>
              <a:defRPr sz="2600" b="0" i="0" u="none" strike="noStrike" cap="none">
                <a:solidFill>
                  <a:srgbClr val="393A3D"/>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2" name="Shape 352"/>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3" name="Shape 353"/>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4" name="Shape 354"/>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D89"/>
                </a:solidFill>
                <a:latin typeface="Arial"/>
                <a:ea typeface="Arial"/>
                <a:cs typeface="Arial"/>
                <a:sym typeface="Arial"/>
              </a:rPr>
              <a:t>‹#›</a:t>
            </a:fld>
            <a:endParaRPr lang="en-US" sz="1200">
              <a:solidFill>
                <a:srgbClr val="888D89"/>
              </a:solidFill>
              <a:latin typeface="Arial"/>
              <a:ea typeface="Arial"/>
              <a:cs typeface="Arial"/>
              <a:sym typeface="Arial"/>
            </a:endParaRPr>
          </a:p>
        </p:txBody>
      </p:sp>
      <p:cxnSp>
        <p:nvCxnSpPr>
          <p:cNvPr id="355" name="Shape 355"/>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
        <p:nvSpPr>
          <p:cNvPr id="356" name="Shape 356"/>
          <p:cNvSpPr txBox="1">
            <a:spLocks noGrp="1"/>
          </p:cNvSpPr>
          <p:nvPr>
            <p:ph type="body" idx="2"/>
          </p:nvPr>
        </p:nvSpPr>
        <p:spPr>
          <a:xfrm>
            <a:off x="881878" y="437849"/>
            <a:ext cx="10432500" cy="3237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E8E8F"/>
              </a:buClr>
              <a:buFont typeface="Arial"/>
              <a:buNone/>
              <a:defRPr sz="1100" b="1" i="0" u="none" strike="noStrike" cap="none">
                <a:solidFill>
                  <a:srgbClr val="8E8E8F"/>
                </a:solidFill>
                <a:latin typeface="Arial"/>
                <a:ea typeface="Arial"/>
                <a:cs typeface="Arial"/>
                <a:sym typeface="Arial"/>
              </a:defRPr>
            </a:lvl1pPr>
            <a:lvl2pPr marL="457200" marR="0" lvl="1"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2pPr>
            <a:lvl3pPr marL="914400" marR="0" lvl="2"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3pPr>
            <a:lvl4pPr marL="1371600" marR="0" lvl="3"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4pPr>
            <a:lvl5pPr marL="1828800" marR="0" lvl="4"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612466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Column">
    <p:spTree>
      <p:nvGrpSpPr>
        <p:cNvPr id="1" name="Shape 95"/>
        <p:cNvGrpSpPr/>
        <p:nvPr/>
      </p:nvGrpSpPr>
      <p:grpSpPr>
        <a:xfrm>
          <a:off x="0" y="0"/>
          <a:ext cx="0" cy="0"/>
          <a:chOff x="0" y="0"/>
          <a:chExt cx="0" cy="0"/>
        </a:xfrm>
      </p:grpSpPr>
      <p:sp>
        <p:nvSpPr>
          <p:cNvPr id="96" name="Shape 96"/>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marL="0" marR="0" lvl="0" indent="0" algn="l" rtl="0">
              <a:spcBef>
                <a:spcPts val="0"/>
              </a:spcBef>
              <a:buSzPct val="25000"/>
              <a:buNone/>
            </a:pPr>
            <a:fld id="{00000000-1234-1234-1234-123412341234}" type="slidenum">
              <a:rPr lang="en-US" sz="700" b="1" i="0" cap="none">
                <a:solidFill>
                  <a:schemeClr val="dk1"/>
                </a:solidFill>
                <a:latin typeface="Arial"/>
                <a:ea typeface="Arial"/>
                <a:cs typeface="Arial"/>
                <a:sym typeface="Arial"/>
              </a:rPr>
              <a:t>‹#›</a:t>
            </a:fld>
            <a:endParaRPr lang="en-US" sz="700" b="1" i="0" cap="none">
              <a:solidFill>
                <a:schemeClr val="dk1"/>
              </a:solidFill>
              <a:latin typeface="Arial"/>
              <a:ea typeface="Arial"/>
              <a:cs typeface="Arial"/>
              <a:sym typeface="Arial"/>
            </a:endParaRPr>
          </a:p>
        </p:txBody>
      </p:sp>
      <p:sp>
        <p:nvSpPr>
          <p:cNvPr id="98" name="Shape 98"/>
          <p:cNvSpPr txBox="1">
            <a:spLocks noGrp="1"/>
          </p:cNvSpPr>
          <p:nvPr>
            <p:ph type="body" idx="1"/>
          </p:nvPr>
        </p:nvSpPr>
        <p:spPr>
          <a:xfrm>
            <a:off x="8227896"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9" name="Shape 99"/>
          <p:cNvSpPr txBox="1">
            <a:spLocks noGrp="1"/>
          </p:cNvSpPr>
          <p:nvPr>
            <p:ph type="body" idx="2"/>
          </p:nvPr>
        </p:nvSpPr>
        <p:spPr>
          <a:xfrm>
            <a:off x="4360367"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0" name="Shape 100"/>
          <p:cNvSpPr txBox="1">
            <a:spLocks noGrp="1"/>
          </p:cNvSpPr>
          <p:nvPr>
            <p:ph type="body" idx="3"/>
          </p:nvPr>
        </p:nvSpPr>
        <p:spPr>
          <a:xfrm>
            <a:off x="517299"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1" name="Shape 101"/>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ubtitle 3-Column">
    <p:spTree>
      <p:nvGrpSpPr>
        <p:cNvPr id="1" name="Shape 102"/>
        <p:cNvGrpSpPr/>
        <p:nvPr/>
      </p:nvGrpSpPr>
      <p:grpSpPr>
        <a:xfrm>
          <a:off x="0" y="0"/>
          <a:ext cx="0" cy="0"/>
          <a:chOff x="0" y="0"/>
          <a:chExt cx="0" cy="0"/>
        </a:xfrm>
      </p:grpSpPr>
      <p:sp>
        <p:nvSpPr>
          <p:cNvPr id="103" name="Shape 103"/>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104" name="Shape 104"/>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marL="0" marR="0" lvl="0" indent="0" algn="l" rtl="0">
              <a:spcBef>
                <a:spcPts val="0"/>
              </a:spcBef>
              <a:buSzPct val="25000"/>
              <a:buNone/>
            </a:pPr>
            <a:fld id="{00000000-1234-1234-1234-123412341234}" type="slidenum">
              <a:rPr lang="en-US" sz="700" b="1" i="0" cap="none">
                <a:solidFill>
                  <a:schemeClr val="dk1"/>
                </a:solidFill>
                <a:latin typeface="Arial"/>
                <a:ea typeface="Arial"/>
                <a:cs typeface="Arial"/>
                <a:sym typeface="Arial"/>
              </a:rPr>
              <a:t>‹#›</a:t>
            </a:fld>
            <a:endParaRPr lang="en-US" sz="700" b="1" i="0" cap="none">
              <a:solidFill>
                <a:schemeClr val="dk1"/>
              </a:solidFill>
              <a:latin typeface="Arial"/>
              <a:ea typeface="Arial"/>
              <a:cs typeface="Arial"/>
              <a:sym typeface="Arial"/>
            </a:endParaRPr>
          </a:p>
        </p:txBody>
      </p:sp>
      <p:sp>
        <p:nvSpPr>
          <p:cNvPr id="105" name="Shape 105"/>
          <p:cNvSpPr txBox="1">
            <a:spLocks noGrp="1"/>
          </p:cNvSpPr>
          <p:nvPr>
            <p:ph type="body" idx="1"/>
          </p:nvPr>
        </p:nvSpPr>
        <p:spPr>
          <a:xfrm>
            <a:off x="8227896"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6" name="Shape 106"/>
          <p:cNvSpPr txBox="1">
            <a:spLocks noGrp="1"/>
          </p:cNvSpPr>
          <p:nvPr>
            <p:ph type="body" idx="2"/>
          </p:nvPr>
        </p:nvSpPr>
        <p:spPr>
          <a:xfrm>
            <a:off x="4360367"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7" name="Shape 107"/>
          <p:cNvSpPr txBox="1">
            <a:spLocks noGrp="1"/>
          </p:cNvSpPr>
          <p:nvPr>
            <p:ph type="body" idx="3"/>
          </p:nvPr>
        </p:nvSpPr>
        <p:spPr>
          <a:xfrm>
            <a:off x="517299"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8" name="Shape 108"/>
          <p:cNvSpPr txBox="1">
            <a:spLocks noGrp="1"/>
          </p:cNvSpPr>
          <p:nvPr>
            <p:ph type="body" idx="4"/>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9" name="Shape 109"/>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Visual">
    <p:spTree>
      <p:nvGrpSpPr>
        <p:cNvPr id="1" name="Shape 110"/>
        <p:cNvGrpSpPr/>
        <p:nvPr/>
      </p:nvGrpSpPr>
      <p:grpSpPr>
        <a:xfrm>
          <a:off x="0" y="0"/>
          <a:ext cx="0" cy="0"/>
          <a:chOff x="0" y="0"/>
          <a:chExt cx="0" cy="0"/>
        </a:xfrm>
      </p:grpSpPr>
      <p:sp>
        <p:nvSpPr>
          <p:cNvPr id="111" name="Shape 111"/>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112" name="Shape 112"/>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marL="0" marR="0" lvl="0" indent="0" algn="l" rtl="0">
              <a:spcBef>
                <a:spcPts val="0"/>
              </a:spcBef>
              <a:buSzPct val="25000"/>
              <a:buNone/>
            </a:pPr>
            <a:fld id="{00000000-1234-1234-1234-123412341234}" type="slidenum">
              <a:rPr lang="en-US" sz="700" b="1" i="0" cap="none">
                <a:solidFill>
                  <a:schemeClr val="dk1"/>
                </a:solidFill>
                <a:latin typeface="Arial"/>
                <a:ea typeface="Arial"/>
                <a:cs typeface="Arial"/>
                <a:sym typeface="Arial"/>
              </a:rPr>
              <a:t>‹#›</a:t>
            </a:fld>
            <a:endParaRPr lang="en-US" sz="700" b="1" i="0" cap="none">
              <a:solidFill>
                <a:schemeClr val="dk1"/>
              </a:solidFill>
              <a:latin typeface="Arial"/>
              <a:ea typeface="Arial"/>
              <a:cs typeface="Arial"/>
              <a:sym typeface="Arial"/>
            </a:endParaRPr>
          </a:p>
        </p:txBody>
      </p:sp>
      <p:sp>
        <p:nvSpPr>
          <p:cNvPr id="113" name="Shape 113"/>
          <p:cNvSpPr txBox="1">
            <a:spLocks noGrp="1"/>
          </p:cNvSpPr>
          <p:nvPr>
            <p:ph type="body" idx="1"/>
          </p:nvPr>
        </p:nvSpPr>
        <p:spPr>
          <a:xfrm>
            <a:off x="597381" y="1905001"/>
            <a:ext cx="10972799" cy="4178300"/>
          </a:xfrm>
          <a:prstGeom prst="rect">
            <a:avLst/>
          </a:prstGeom>
          <a:noFill/>
          <a:ln>
            <a:noFill/>
          </a:ln>
        </p:spPr>
        <p:txBody>
          <a:bodyPr lIns="91425" tIns="91425" rIns="91425" bIns="91425" anchor="t" anchorCtr="0"/>
          <a:lstStyle>
            <a:lvl1pPr marL="0" marR="0" lvl="0" indent="0" algn="l" rtl="0">
              <a:spcBef>
                <a:spcPts val="1800"/>
              </a:spcBef>
              <a:buClr>
                <a:srgbClr val="E8EAEE"/>
              </a:buClr>
              <a:buFont typeface="Arial"/>
              <a:buNone/>
              <a:defRPr sz="2000" b="1" i="0" u="none" strike="noStrike" cap="none">
                <a:solidFill>
                  <a:srgbClr val="E8EAEE"/>
                </a:solidFill>
                <a:latin typeface="Arial"/>
                <a:ea typeface="Arial"/>
                <a:cs typeface="Arial"/>
                <a:sym typeface="Arial"/>
              </a:defRPr>
            </a:lvl1pPr>
            <a:lvl2pPr marL="137112" marR="0" lvl="1" indent="-137112"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38723" algn="l" rtl="0">
              <a:spcBef>
                <a:spcPts val="400"/>
              </a:spcBef>
              <a:spcAft>
                <a:spcPts val="400"/>
              </a:spcAft>
              <a:buClr>
                <a:schemeClr val="dk2"/>
              </a:buClr>
              <a:buSzPct val="90000"/>
              <a:buFont typeface="Arial"/>
              <a:buChar char="•"/>
              <a:defRPr sz="1900" b="0" i="0" u="none" strike="noStrike" cap="none">
                <a:solidFill>
                  <a:schemeClr val="dk2"/>
                </a:solidFill>
                <a:latin typeface="Arial"/>
                <a:ea typeface="Arial"/>
                <a:cs typeface="Arial"/>
                <a:sym typeface="Arial"/>
              </a:defRPr>
            </a:lvl3pPr>
            <a:lvl4pPr marL="466324" marR="0" lvl="3" indent="-66274" algn="l" rtl="0">
              <a:spcBef>
                <a:spcPts val="400"/>
              </a:spcBef>
              <a:spcAft>
                <a:spcPts val="400"/>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5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4" name="Shape 114"/>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ubtitle Visual">
    <p:spTree>
      <p:nvGrpSpPr>
        <p:cNvPr id="1" name="Shape 115"/>
        <p:cNvGrpSpPr/>
        <p:nvPr/>
      </p:nvGrpSpPr>
      <p:grpSpPr>
        <a:xfrm>
          <a:off x="0" y="0"/>
          <a:ext cx="0" cy="0"/>
          <a:chOff x="0" y="0"/>
          <a:chExt cx="0" cy="0"/>
        </a:xfrm>
      </p:grpSpPr>
      <p:sp>
        <p:nvSpPr>
          <p:cNvPr id="116" name="Shape 116"/>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117" name="Shape 117"/>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marL="0" marR="0" lvl="0" indent="0" algn="l" rtl="0">
              <a:spcBef>
                <a:spcPts val="0"/>
              </a:spcBef>
              <a:buSzPct val="25000"/>
              <a:buNone/>
            </a:pPr>
            <a:fld id="{00000000-1234-1234-1234-123412341234}" type="slidenum">
              <a:rPr lang="en-US" sz="700" b="1" i="0" cap="none">
                <a:solidFill>
                  <a:schemeClr val="dk1"/>
                </a:solidFill>
                <a:latin typeface="Arial"/>
                <a:ea typeface="Arial"/>
                <a:cs typeface="Arial"/>
                <a:sym typeface="Arial"/>
              </a:rPr>
              <a:t>‹#›</a:t>
            </a:fld>
            <a:endParaRPr lang="en-US" sz="700" b="1" i="0" cap="none">
              <a:solidFill>
                <a:schemeClr val="dk1"/>
              </a:solidFill>
              <a:latin typeface="Arial"/>
              <a:ea typeface="Arial"/>
              <a:cs typeface="Arial"/>
              <a:sym typeface="Arial"/>
            </a:endParaRPr>
          </a:p>
        </p:txBody>
      </p:sp>
      <p:sp>
        <p:nvSpPr>
          <p:cNvPr id="118" name="Shape 118"/>
          <p:cNvSpPr txBox="1">
            <a:spLocks noGrp="1"/>
          </p:cNvSpPr>
          <p:nvPr>
            <p:ph type="body" idx="1"/>
          </p:nvPr>
        </p:nvSpPr>
        <p:spPr>
          <a:xfrm>
            <a:off x="597381" y="1905001"/>
            <a:ext cx="10972799" cy="4178300"/>
          </a:xfrm>
          <a:prstGeom prst="rect">
            <a:avLst/>
          </a:prstGeom>
          <a:noFill/>
          <a:ln>
            <a:noFill/>
          </a:ln>
        </p:spPr>
        <p:txBody>
          <a:bodyPr lIns="91425" tIns="91425" rIns="91425" bIns="91425" anchor="t" anchorCtr="0"/>
          <a:lstStyle>
            <a:lvl1pPr marL="0" marR="0" lvl="0" indent="0" algn="l" rtl="0">
              <a:spcBef>
                <a:spcPts val="1800"/>
              </a:spcBef>
              <a:buClr>
                <a:srgbClr val="E8EAEE"/>
              </a:buClr>
              <a:buFont typeface="Arial"/>
              <a:buNone/>
              <a:defRPr sz="2000" b="1" i="0" u="none" strike="noStrike" cap="none">
                <a:solidFill>
                  <a:srgbClr val="E8EAEE"/>
                </a:solidFill>
                <a:latin typeface="Arial"/>
                <a:ea typeface="Arial"/>
                <a:cs typeface="Arial"/>
                <a:sym typeface="Arial"/>
              </a:defRPr>
            </a:lvl1pPr>
            <a:lvl2pPr marL="137112" marR="0" lvl="1" indent="-137112"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38723" algn="l" rtl="0">
              <a:spcBef>
                <a:spcPts val="400"/>
              </a:spcBef>
              <a:spcAft>
                <a:spcPts val="400"/>
              </a:spcAft>
              <a:buClr>
                <a:schemeClr val="dk2"/>
              </a:buClr>
              <a:buSzPct val="90000"/>
              <a:buFont typeface="Arial"/>
              <a:buChar char="•"/>
              <a:defRPr sz="1900" b="0" i="0" u="none" strike="noStrike" cap="none">
                <a:solidFill>
                  <a:schemeClr val="dk2"/>
                </a:solidFill>
                <a:latin typeface="Arial"/>
                <a:ea typeface="Arial"/>
                <a:cs typeface="Arial"/>
                <a:sym typeface="Arial"/>
              </a:defRPr>
            </a:lvl3pPr>
            <a:lvl4pPr marL="466324" marR="0" lvl="3" indent="-66274" algn="l" rtl="0">
              <a:spcBef>
                <a:spcPts val="400"/>
              </a:spcBef>
              <a:spcAft>
                <a:spcPts val="400"/>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5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9" name="Shape 119"/>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0" name="Shape 120"/>
          <p:cNvSpPr txBox="1">
            <a:spLocks noGrp="1"/>
          </p:cNvSpPr>
          <p:nvPr>
            <p:ph type="body" idx="2"/>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aptioned Visual">
    <p:spTree>
      <p:nvGrpSpPr>
        <p:cNvPr id="1" name="Shape 121"/>
        <p:cNvGrpSpPr/>
        <p:nvPr/>
      </p:nvGrpSpPr>
      <p:grpSpPr>
        <a:xfrm>
          <a:off x="0" y="0"/>
          <a:ext cx="0" cy="0"/>
          <a:chOff x="0" y="0"/>
          <a:chExt cx="0" cy="0"/>
        </a:xfrm>
      </p:grpSpPr>
      <p:sp>
        <p:nvSpPr>
          <p:cNvPr id="122" name="Shape 122"/>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123" name="Shape 123"/>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marL="0" marR="0" lvl="0" indent="0" algn="l" rtl="0">
              <a:spcBef>
                <a:spcPts val="0"/>
              </a:spcBef>
              <a:buSzPct val="25000"/>
              <a:buNone/>
            </a:pPr>
            <a:fld id="{00000000-1234-1234-1234-123412341234}" type="slidenum">
              <a:rPr lang="en-US" sz="700" b="1" i="0" cap="none">
                <a:solidFill>
                  <a:schemeClr val="dk1"/>
                </a:solidFill>
                <a:latin typeface="Arial"/>
                <a:ea typeface="Arial"/>
                <a:cs typeface="Arial"/>
                <a:sym typeface="Arial"/>
              </a:rPr>
              <a:t>‹#›</a:t>
            </a:fld>
            <a:endParaRPr lang="en-US" sz="700" b="1" i="0" cap="none">
              <a:solidFill>
                <a:schemeClr val="dk1"/>
              </a:solidFill>
              <a:latin typeface="Arial"/>
              <a:ea typeface="Arial"/>
              <a:cs typeface="Arial"/>
              <a:sym typeface="Arial"/>
            </a:endParaRPr>
          </a:p>
        </p:txBody>
      </p:sp>
      <p:sp>
        <p:nvSpPr>
          <p:cNvPr id="124" name="Shape 124"/>
          <p:cNvSpPr txBox="1">
            <a:spLocks noGrp="1"/>
          </p:cNvSpPr>
          <p:nvPr>
            <p:ph type="body" idx="1"/>
          </p:nvPr>
        </p:nvSpPr>
        <p:spPr>
          <a:xfrm>
            <a:off x="597381" y="1905001"/>
            <a:ext cx="7240440" cy="4178300"/>
          </a:xfrm>
          <a:prstGeom prst="rect">
            <a:avLst/>
          </a:prstGeom>
          <a:noFill/>
          <a:ln>
            <a:noFill/>
          </a:ln>
        </p:spPr>
        <p:txBody>
          <a:bodyPr lIns="91425" tIns="91425" rIns="91425" bIns="91425" anchor="t" anchorCtr="0"/>
          <a:lstStyle>
            <a:lvl1pPr marL="0" marR="0" lvl="0" indent="0" algn="l" rtl="0">
              <a:spcBef>
                <a:spcPts val="1800"/>
              </a:spcBef>
              <a:buClr>
                <a:srgbClr val="E8EAEE"/>
              </a:buClr>
              <a:buFont typeface="Arial"/>
              <a:buNone/>
              <a:defRPr sz="2000" b="1" i="0" u="none" strike="noStrike" cap="none">
                <a:solidFill>
                  <a:srgbClr val="E8EAEE"/>
                </a:solidFill>
                <a:latin typeface="Arial"/>
                <a:ea typeface="Arial"/>
                <a:cs typeface="Arial"/>
                <a:sym typeface="Arial"/>
              </a:defRPr>
            </a:lvl1pPr>
            <a:lvl2pPr marL="137112" marR="0" lvl="1" indent="-137112"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38723" algn="l" rtl="0">
              <a:spcBef>
                <a:spcPts val="400"/>
              </a:spcBef>
              <a:spcAft>
                <a:spcPts val="400"/>
              </a:spcAft>
              <a:buClr>
                <a:schemeClr val="dk2"/>
              </a:buClr>
              <a:buSzPct val="90000"/>
              <a:buFont typeface="Arial"/>
              <a:buChar char="•"/>
              <a:defRPr sz="1900" b="0" i="0" u="none" strike="noStrike" cap="none">
                <a:solidFill>
                  <a:schemeClr val="dk2"/>
                </a:solidFill>
                <a:latin typeface="Arial"/>
                <a:ea typeface="Arial"/>
                <a:cs typeface="Arial"/>
                <a:sym typeface="Arial"/>
              </a:defRPr>
            </a:lvl3pPr>
            <a:lvl4pPr marL="466324" marR="0" lvl="3" indent="-66274" algn="l" rtl="0">
              <a:spcBef>
                <a:spcPts val="400"/>
              </a:spcBef>
              <a:spcAft>
                <a:spcPts val="400"/>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5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5" name="Shape 125"/>
          <p:cNvSpPr txBox="1">
            <a:spLocks noGrp="1"/>
          </p:cNvSpPr>
          <p:nvPr>
            <p:ph type="body" idx="2"/>
          </p:nvPr>
        </p:nvSpPr>
        <p:spPr>
          <a:xfrm>
            <a:off x="8227896"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6" name="Shape 126"/>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ubtitle Captioned Visual">
    <p:spTree>
      <p:nvGrpSpPr>
        <p:cNvPr id="1" name="Shape 127"/>
        <p:cNvGrpSpPr/>
        <p:nvPr/>
      </p:nvGrpSpPr>
      <p:grpSpPr>
        <a:xfrm>
          <a:off x="0" y="0"/>
          <a:ext cx="0" cy="0"/>
          <a:chOff x="0" y="0"/>
          <a:chExt cx="0" cy="0"/>
        </a:xfrm>
      </p:grpSpPr>
      <p:sp>
        <p:nvSpPr>
          <p:cNvPr id="128" name="Shape 128"/>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129" name="Shape 129"/>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marL="0" marR="0" lvl="0" indent="0" algn="l" rtl="0">
              <a:spcBef>
                <a:spcPts val="0"/>
              </a:spcBef>
              <a:buSzPct val="25000"/>
              <a:buNone/>
            </a:pPr>
            <a:fld id="{00000000-1234-1234-1234-123412341234}" type="slidenum">
              <a:rPr lang="en-US" sz="700" b="1" i="0" cap="none">
                <a:solidFill>
                  <a:schemeClr val="dk1"/>
                </a:solidFill>
                <a:latin typeface="Arial"/>
                <a:ea typeface="Arial"/>
                <a:cs typeface="Arial"/>
                <a:sym typeface="Arial"/>
              </a:rPr>
              <a:t>‹#›</a:t>
            </a:fld>
            <a:endParaRPr lang="en-US" sz="700" b="1" i="0" cap="none">
              <a:solidFill>
                <a:schemeClr val="dk1"/>
              </a:solidFill>
              <a:latin typeface="Arial"/>
              <a:ea typeface="Arial"/>
              <a:cs typeface="Arial"/>
              <a:sym typeface="Arial"/>
            </a:endParaRPr>
          </a:p>
        </p:txBody>
      </p:sp>
      <p:sp>
        <p:nvSpPr>
          <p:cNvPr id="130" name="Shape 130"/>
          <p:cNvSpPr txBox="1">
            <a:spLocks noGrp="1"/>
          </p:cNvSpPr>
          <p:nvPr>
            <p:ph type="body" idx="1"/>
          </p:nvPr>
        </p:nvSpPr>
        <p:spPr>
          <a:xfrm>
            <a:off x="597381" y="1905001"/>
            <a:ext cx="7240440" cy="4178300"/>
          </a:xfrm>
          <a:prstGeom prst="rect">
            <a:avLst/>
          </a:prstGeom>
          <a:noFill/>
          <a:ln>
            <a:noFill/>
          </a:ln>
        </p:spPr>
        <p:txBody>
          <a:bodyPr lIns="91425" tIns="91425" rIns="91425" bIns="91425" anchor="t" anchorCtr="0"/>
          <a:lstStyle>
            <a:lvl1pPr marL="0" marR="0" lvl="0" indent="0" algn="l" rtl="0">
              <a:spcBef>
                <a:spcPts val="1800"/>
              </a:spcBef>
              <a:buClr>
                <a:srgbClr val="E8EAEE"/>
              </a:buClr>
              <a:buFont typeface="Arial"/>
              <a:buNone/>
              <a:defRPr sz="2000" b="1" i="0" u="none" strike="noStrike" cap="none">
                <a:solidFill>
                  <a:srgbClr val="E8EAEE"/>
                </a:solidFill>
                <a:latin typeface="Arial"/>
                <a:ea typeface="Arial"/>
                <a:cs typeface="Arial"/>
                <a:sym typeface="Arial"/>
              </a:defRPr>
            </a:lvl1pPr>
            <a:lvl2pPr marL="137112" marR="0" lvl="1" indent="-137112"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38723" algn="l" rtl="0">
              <a:spcBef>
                <a:spcPts val="400"/>
              </a:spcBef>
              <a:spcAft>
                <a:spcPts val="400"/>
              </a:spcAft>
              <a:buClr>
                <a:schemeClr val="dk2"/>
              </a:buClr>
              <a:buSzPct val="90000"/>
              <a:buFont typeface="Arial"/>
              <a:buChar char="•"/>
              <a:defRPr sz="1900" b="0" i="0" u="none" strike="noStrike" cap="none">
                <a:solidFill>
                  <a:schemeClr val="dk2"/>
                </a:solidFill>
                <a:latin typeface="Arial"/>
                <a:ea typeface="Arial"/>
                <a:cs typeface="Arial"/>
                <a:sym typeface="Arial"/>
              </a:defRPr>
            </a:lvl3pPr>
            <a:lvl4pPr marL="466324" marR="0" lvl="3" indent="-66274" algn="l" rtl="0">
              <a:spcBef>
                <a:spcPts val="400"/>
              </a:spcBef>
              <a:spcAft>
                <a:spcPts val="400"/>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5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1" name="Shape 131"/>
          <p:cNvSpPr txBox="1">
            <a:spLocks noGrp="1"/>
          </p:cNvSpPr>
          <p:nvPr>
            <p:ph type="body" idx="2"/>
          </p:nvPr>
        </p:nvSpPr>
        <p:spPr>
          <a:xfrm>
            <a:off x="8227896"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2" name="Shape 132"/>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3" name="Shape 133"/>
          <p:cNvSpPr txBox="1">
            <a:spLocks noGrp="1"/>
          </p:cNvSpPr>
          <p:nvPr>
            <p:ph type="body" idx="3"/>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Large Comparison">
    <p:bg>
      <p:bgPr>
        <a:solidFill>
          <a:schemeClr val="lt2"/>
        </a:solidFill>
        <a:effectLst/>
      </p:bgPr>
    </p:bg>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709868" y="2649071"/>
            <a:ext cx="5181243" cy="1323420"/>
          </a:xfrm>
          <a:prstGeom prst="rect">
            <a:avLst/>
          </a:prstGeom>
          <a:noFill/>
          <a:ln>
            <a:noFill/>
          </a:ln>
        </p:spPr>
        <p:txBody>
          <a:bodyPr lIns="91425" tIns="91425" rIns="91425" bIns="91425" anchor="ctr" anchorCtr="0"/>
          <a:lstStyle>
            <a:lvl1pPr marL="0" marR="0" lvl="0" indent="0" algn="l" rtl="0">
              <a:spcBef>
                <a:spcPts val="0"/>
              </a:spcBef>
              <a:spcAft>
                <a:spcPts val="1200"/>
              </a:spcAft>
              <a:buClr>
                <a:schemeClr val="accent1"/>
              </a:buClr>
              <a:buFont typeface="Arial"/>
              <a:buNone/>
              <a:defRPr sz="4000" b="0" i="0" u="none" strike="noStrike" cap="none">
                <a:solidFill>
                  <a:schemeClr val="accent1"/>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 name="Shape 136"/>
          <p:cNvSpPr txBox="1">
            <a:spLocks noGrp="1"/>
          </p:cNvSpPr>
          <p:nvPr>
            <p:ph type="title"/>
          </p:nvPr>
        </p:nvSpPr>
        <p:spPr>
          <a:xfrm>
            <a:off x="6488876" y="2649348"/>
            <a:ext cx="5046173" cy="132342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1200"/>
              </a:spcAft>
              <a:buClr>
                <a:schemeClr val="accent1"/>
              </a:buClr>
              <a:buFont typeface="Arial"/>
              <a:buNone/>
              <a:defRPr sz="40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Column">
    <p:spTree>
      <p:nvGrpSpPr>
        <p:cNvPr id="1" name="Shape 22"/>
        <p:cNvGrpSpPr/>
        <p:nvPr/>
      </p:nvGrpSpPr>
      <p:grpSpPr>
        <a:xfrm>
          <a:off x="0" y="0"/>
          <a:ext cx="0" cy="0"/>
          <a:chOff x="0" y="0"/>
          <a:chExt cx="0" cy="0"/>
        </a:xfrm>
      </p:grpSpPr>
      <p:sp>
        <p:nvSpPr>
          <p:cNvPr id="23" name="Shape 23"/>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i="0" u="none" strike="noStrike"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marL="0" marR="0" lvl="0" indent="0" algn="l" rtl="0">
              <a:spcBef>
                <a:spcPts val="0"/>
              </a:spcBef>
              <a:buSzPct val="25000"/>
              <a:buNone/>
            </a:pPr>
            <a:fld id="{00000000-1234-1234-1234-123412341234}" type="slidenum">
              <a:rPr lang="en-US" sz="700" b="1" i="0" u="none" strike="noStrike" cap="none">
                <a:solidFill>
                  <a:schemeClr val="dk1"/>
                </a:solidFill>
                <a:latin typeface="Arial"/>
                <a:ea typeface="Arial"/>
                <a:cs typeface="Arial"/>
                <a:sym typeface="Arial"/>
              </a:rPr>
              <a:t>‹#›</a:t>
            </a:fld>
            <a:endParaRPr lang="en-US" sz="700" b="1" i="0" u="none" strike="noStrike" cap="none">
              <a:solidFill>
                <a:schemeClr val="dk1"/>
              </a:solidFill>
              <a:latin typeface="Arial"/>
              <a:ea typeface="Arial"/>
              <a:cs typeface="Arial"/>
              <a:sym typeface="Arial"/>
            </a:endParaRPr>
          </a:p>
        </p:txBody>
      </p:sp>
      <p:sp>
        <p:nvSpPr>
          <p:cNvPr id="25" name="Shape 25"/>
          <p:cNvSpPr txBox="1">
            <a:spLocks noGrp="1"/>
          </p:cNvSpPr>
          <p:nvPr>
            <p:ph type="body" idx="1"/>
          </p:nvPr>
        </p:nvSpPr>
        <p:spPr>
          <a:xfrm>
            <a:off x="521208" y="1813739"/>
            <a:ext cx="10969651" cy="4270248"/>
          </a:xfrm>
          <a:prstGeom prst="rect">
            <a:avLst/>
          </a:prstGeom>
          <a:noFill/>
          <a:ln>
            <a:noFill/>
          </a:ln>
        </p:spPr>
        <p:txBody>
          <a:bodyPr lIns="91425" tIns="91425" rIns="91425" bIns="91425" anchor="t" anchorCtr="0"/>
          <a:lstStyle>
            <a:lvl1pPr marL="0" marR="0" lvl="0" indent="0" algn="l" rtl="0">
              <a:spcBef>
                <a:spcPts val="2400"/>
              </a:spcBef>
              <a:buClr>
                <a:schemeClr val="dk2"/>
              </a:buClr>
              <a:buFont typeface="Arial"/>
              <a:buNone/>
              <a:defRPr sz="2300" b="1" i="0" u="none" strike="noStrike" cap="none">
                <a:solidFill>
                  <a:schemeClr val="dk2"/>
                </a:solidFill>
                <a:latin typeface="Arial"/>
                <a:ea typeface="Arial"/>
                <a:cs typeface="Arial"/>
                <a:sym typeface="Arial"/>
              </a:defRPr>
            </a:lvl1pPr>
            <a:lvl2pPr marL="0" marR="0" lvl="1" indent="0" algn="l" rtl="0">
              <a:lnSpc>
                <a:spcPct val="104347"/>
              </a:lnSpc>
              <a:spcBef>
                <a:spcPts val="600"/>
              </a:spcBef>
              <a:spcAft>
                <a:spcPts val="600"/>
              </a:spcAft>
              <a:buClr>
                <a:schemeClr val="lt2"/>
              </a:buClr>
              <a:buFont typeface="Arial"/>
              <a:buNone/>
              <a:defRPr sz="2300" b="0" i="0" u="none" strike="noStrike" cap="none">
                <a:solidFill>
                  <a:schemeClr val="dk2"/>
                </a:solidFill>
                <a:latin typeface="Arial"/>
                <a:ea typeface="Arial"/>
                <a:cs typeface="Arial"/>
                <a:sym typeface="Arial"/>
              </a:defRPr>
            </a:lvl2pPr>
            <a:lvl3pPr marL="274308" marR="0" lvl="2" indent="-33007" algn="l" rtl="0">
              <a:spcBef>
                <a:spcPts val="399"/>
              </a:spcBef>
              <a:spcAft>
                <a:spcPts val="399"/>
              </a:spcAft>
              <a:buClr>
                <a:schemeClr val="dk2"/>
              </a:buClr>
              <a:buSzPct val="90000"/>
              <a:buFont typeface="Arial"/>
              <a:buChar char="•"/>
              <a:defRPr sz="2000" b="0" i="0" u="none" strike="noStrike" cap="none">
                <a:solidFill>
                  <a:schemeClr val="dk2"/>
                </a:solidFill>
                <a:latin typeface="Arial"/>
                <a:ea typeface="Arial"/>
                <a:cs typeface="Arial"/>
                <a:sym typeface="Arial"/>
              </a:defRPr>
            </a:lvl3pPr>
            <a:lvl4pPr marL="466324" marR="0" lvl="3" indent="-66274" algn="l" rtl="0">
              <a:spcBef>
                <a:spcPts val="399"/>
              </a:spcBef>
              <a:spcAft>
                <a:spcPts val="399"/>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399"/>
              </a:spcBef>
              <a:spcAft>
                <a:spcPts val="399"/>
              </a:spcAft>
              <a:buClr>
                <a:schemeClr val="dk1"/>
              </a:buClr>
              <a:buFont typeface="Arial"/>
              <a:buNone/>
              <a:defRPr sz="16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ection Title Photo">
    <p:bg>
      <p:bgPr>
        <a:solidFill>
          <a:schemeClr val="lt2"/>
        </a:solidFill>
        <a:effectLst/>
      </p:bgPr>
    </p:bg>
    <p:spTree>
      <p:nvGrpSpPr>
        <p:cNvPr id="1" name="Shape 137"/>
        <p:cNvGrpSpPr/>
        <p:nvPr/>
      </p:nvGrpSpPr>
      <p:grpSpPr>
        <a:xfrm>
          <a:off x="0" y="0"/>
          <a:ext cx="0" cy="0"/>
          <a:chOff x="0" y="0"/>
          <a:chExt cx="0" cy="0"/>
        </a:xfrm>
      </p:grpSpPr>
      <p:sp>
        <p:nvSpPr>
          <p:cNvPr id="138" name="Shape 138"/>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139" name="Shape 139"/>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marL="0" marR="0" lvl="0" indent="0" algn="l" rtl="0">
              <a:spcBef>
                <a:spcPts val="0"/>
              </a:spcBef>
              <a:buSzPct val="25000"/>
              <a:buNone/>
            </a:pPr>
            <a:fld id="{00000000-1234-1234-1234-123412341234}" type="slidenum">
              <a:rPr lang="en-US" sz="700" b="1" i="0" cap="none">
                <a:solidFill>
                  <a:schemeClr val="dk1"/>
                </a:solidFill>
                <a:latin typeface="Arial"/>
                <a:ea typeface="Arial"/>
                <a:cs typeface="Arial"/>
                <a:sym typeface="Arial"/>
              </a:rPr>
              <a:t>‹#›</a:t>
            </a:fld>
            <a:endParaRPr lang="en-US" sz="700" b="1" i="0" cap="none">
              <a:solidFill>
                <a:schemeClr val="dk1"/>
              </a:solidFill>
              <a:latin typeface="Arial"/>
              <a:ea typeface="Arial"/>
              <a:cs typeface="Arial"/>
              <a:sym typeface="Arial"/>
            </a:endParaRPr>
          </a:p>
        </p:txBody>
      </p:sp>
      <p:sp>
        <p:nvSpPr>
          <p:cNvPr id="140" name="Shape 140"/>
          <p:cNvSpPr txBox="1">
            <a:spLocks noGrp="1"/>
          </p:cNvSpPr>
          <p:nvPr>
            <p:ph type="body" idx="1"/>
          </p:nvPr>
        </p:nvSpPr>
        <p:spPr>
          <a:xfrm>
            <a:off x="0" y="0"/>
            <a:ext cx="12188824" cy="6858000"/>
          </a:xfrm>
          <a:prstGeom prst="rect">
            <a:avLst/>
          </a:prstGeom>
          <a:noFill/>
          <a:ln>
            <a:noFill/>
          </a:ln>
        </p:spPr>
        <p:txBody>
          <a:bodyPr lIns="91425" tIns="91425" rIns="91425" bIns="91425" anchor="t" anchorCtr="0"/>
          <a:lstStyle>
            <a:lvl1pPr marL="0" marR="0" lvl="0" indent="0" algn="l" rtl="0">
              <a:spcBef>
                <a:spcPts val="1800"/>
              </a:spcBef>
              <a:buClr>
                <a:schemeClr val="accent2"/>
              </a:buClr>
              <a:buFont typeface="Arial"/>
              <a:buNone/>
              <a:defRPr sz="1900" b="1" i="0" u="none" strike="noStrike" cap="none">
                <a:solidFill>
                  <a:schemeClr val="accent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1" name="Shape 141"/>
          <p:cNvSpPr txBox="1">
            <a:spLocks noGrp="1"/>
          </p:cNvSpPr>
          <p:nvPr>
            <p:ph type="title"/>
          </p:nvPr>
        </p:nvSpPr>
        <p:spPr>
          <a:xfrm>
            <a:off x="0" y="2669834"/>
            <a:ext cx="12188824" cy="1215716"/>
          </a:xfrm>
          <a:prstGeom prst="rect">
            <a:avLst/>
          </a:prstGeom>
          <a:solidFill>
            <a:schemeClr val="lt1">
              <a:alpha val="91764"/>
            </a:schemeClr>
          </a:solidFill>
          <a:ln>
            <a:noFill/>
          </a:ln>
        </p:spPr>
        <p:txBody>
          <a:bodyPr lIns="91425" tIns="91425" rIns="91425" bIns="91425" anchor="ctr" anchorCtr="0"/>
          <a:lstStyle>
            <a:lvl1pPr marL="0" marR="0" lvl="0" indent="0" algn="ctr" rtl="0">
              <a:lnSpc>
                <a:spcPct val="100000"/>
              </a:lnSpc>
              <a:spcBef>
                <a:spcPts val="0"/>
              </a:spcBef>
              <a:buClr>
                <a:schemeClr val="accent1"/>
              </a:buClr>
              <a:buFont typeface="Arial"/>
              <a:buNone/>
              <a:defRPr sz="40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4" name="Shape 144"/>
          <p:cNvSpPr txBox="1">
            <a:spLocks noGrp="1"/>
          </p:cNvSpPr>
          <p:nvPr>
            <p:ph type="body" idx="1"/>
          </p:nvPr>
        </p:nvSpPr>
        <p:spPr>
          <a:xfrm>
            <a:off x="501175" y="1828800"/>
            <a:ext cx="11107533" cy="4267199"/>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32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2700" b="0" i="0" u="none" strike="noStrike" cap="none">
                <a:solidFill>
                  <a:schemeClr val="dk2"/>
                </a:solidFill>
                <a:latin typeface="Arial"/>
                <a:ea typeface="Arial"/>
                <a:cs typeface="Arial"/>
                <a:sym typeface="Arial"/>
              </a:defRPr>
            </a:lvl2pPr>
            <a:lvl3pPr marL="274308" marR="0" lvl="2" indent="-10148" algn="l" rtl="0">
              <a:spcBef>
                <a:spcPts val="400"/>
              </a:spcBef>
              <a:spcAft>
                <a:spcPts val="400"/>
              </a:spcAft>
              <a:buClr>
                <a:schemeClr val="dk2"/>
              </a:buClr>
              <a:buSzPct val="90000"/>
              <a:buFont typeface="Arial"/>
              <a:buChar char="•"/>
              <a:defRPr sz="2400" b="0" i="0" u="none" strike="noStrike" cap="none">
                <a:solidFill>
                  <a:schemeClr val="dk2"/>
                </a:solidFill>
                <a:latin typeface="Arial"/>
                <a:ea typeface="Arial"/>
                <a:cs typeface="Arial"/>
                <a:sym typeface="Arial"/>
              </a:defRPr>
            </a:lvl3pPr>
            <a:lvl4pPr marL="466324" marR="0" lvl="3" indent="-53574" algn="l" rtl="0">
              <a:spcBef>
                <a:spcPts val="400"/>
              </a:spcBef>
              <a:spcAft>
                <a:spcPts val="400"/>
              </a:spcAft>
              <a:buClr>
                <a:schemeClr val="dk2"/>
              </a:buClr>
              <a:buSzPct val="100000"/>
              <a:buFont typeface="Merriweather Sans"/>
              <a:buChar char="–"/>
              <a:defRPr sz="21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21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5" name="Shape 145"/>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pic>
        <p:nvPicPr>
          <p:cNvPr id="146" name="Shape 146"/>
          <p:cNvPicPr preferRelativeResize="0"/>
          <p:nvPr/>
        </p:nvPicPr>
        <p:blipFill rotWithShape="1">
          <a:blip r:embed="rId2">
            <a:alphaModFix/>
          </a:blip>
          <a:srcRect/>
          <a:stretch/>
        </p:blipFill>
        <p:spPr>
          <a:xfrm>
            <a:off x="9818053" y="148630"/>
            <a:ext cx="1827360" cy="55178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lank Slide">
    <p:spTree>
      <p:nvGrpSpPr>
        <p:cNvPr id="1" name="Shape 147"/>
        <p:cNvGrpSpPr/>
        <p:nvPr/>
      </p:nvGrpSpPr>
      <p:grpSpPr>
        <a:xfrm>
          <a:off x="0" y="0"/>
          <a:ext cx="0" cy="0"/>
          <a:chOff x="0" y="0"/>
          <a:chExt cx="0" cy="0"/>
        </a:xfrm>
      </p:grpSpPr>
      <p:sp>
        <p:nvSpPr>
          <p:cNvPr id="148" name="Shape 148"/>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149" name="Shape 149"/>
          <p:cNvSpPr/>
          <p:nvPr/>
        </p:nvSpPr>
        <p:spPr>
          <a:xfrm>
            <a:off x="0" y="0"/>
            <a:ext cx="12188824" cy="6858000"/>
          </a:xfrm>
          <a:prstGeom prst="rect">
            <a:avLst/>
          </a:prstGeom>
          <a:solidFill>
            <a:schemeClr val="lt1"/>
          </a:solidFill>
          <a:ln>
            <a:noFill/>
          </a:ln>
        </p:spPr>
        <p:txBody>
          <a:bodyPr lIns="121875" tIns="60925" rIns="121875" bIns="60925" anchor="ctr" anchorCtr="0">
            <a:noAutofit/>
          </a:bodyPr>
          <a:lstStyle/>
          <a:p>
            <a:pPr marL="0" marR="0" lvl="0" indent="0" algn="ctr" rtl="0">
              <a:spcBef>
                <a:spcPts val="0"/>
              </a:spcBef>
              <a:buNone/>
            </a:pPr>
            <a:endParaRPr sz="1900">
              <a:solidFill>
                <a:schemeClr val="lt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FullScreen_Img">
    <p:spTree>
      <p:nvGrpSpPr>
        <p:cNvPr id="1" name="Shape 150"/>
        <p:cNvGrpSpPr/>
        <p:nvPr/>
      </p:nvGrpSpPr>
      <p:grpSpPr>
        <a:xfrm>
          <a:off x="0" y="0"/>
          <a:ext cx="0" cy="0"/>
          <a:chOff x="0" y="0"/>
          <a:chExt cx="0" cy="0"/>
        </a:xfrm>
      </p:grpSpPr>
      <p:sp>
        <p:nvSpPr>
          <p:cNvPr id="151" name="Shape 151"/>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152" name="Shape 152"/>
          <p:cNvSpPr/>
          <p:nvPr/>
        </p:nvSpPr>
        <p:spPr>
          <a:xfrm>
            <a:off x="0" y="0"/>
            <a:ext cx="12188824" cy="6858000"/>
          </a:xfrm>
          <a:prstGeom prst="rect">
            <a:avLst/>
          </a:prstGeom>
          <a:solidFill>
            <a:schemeClr val="lt1"/>
          </a:solidFill>
          <a:ln>
            <a:noFill/>
          </a:ln>
        </p:spPr>
        <p:txBody>
          <a:bodyPr lIns="121875" tIns="60925" rIns="121875" bIns="60925" anchor="ctr" anchorCtr="0">
            <a:noAutofit/>
          </a:bodyPr>
          <a:lstStyle/>
          <a:p>
            <a:pPr marL="0" marR="0" lvl="0" indent="0" algn="ctr" rtl="0">
              <a:spcBef>
                <a:spcPts val="0"/>
              </a:spcBef>
              <a:buNone/>
            </a:pPr>
            <a:endParaRPr sz="1900">
              <a:solidFill>
                <a:schemeClr val="lt1"/>
              </a:solidFill>
              <a:latin typeface="Arial"/>
              <a:ea typeface="Arial"/>
              <a:cs typeface="Arial"/>
              <a:sym typeface="Arial"/>
            </a:endParaRPr>
          </a:p>
        </p:txBody>
      </p:sp>
      <p:sp>
        <p:nvSpPr>
          <p:cNvPr id="153" name="Shape 153"/>
          <p:cNvSpPr>
            <a:spLocks noGrp="1"/>
          </p:cNvSpPr>
          <p:nvPr>
            <p:ph type="pic" idx="2"/>
          </p:nvPr>
        </p:nvSpPr>
        <p:spPr>
          <a:xfrm>
            <a:off x="0" y="0"/>
            <a:ext cx="12188824" cy="6858000"/>
          </a:xfrm>
          <a:prstGeom prst="rect">
            <a:avLst/>
          </a:prstGeom>
          <a:noFill/>
          <a:ln>
            <a:noFill/>
          </a:ln>
        </p:spPr>
        <p:txBody>
          <a:bodyPr lIns="91425" tIns="91425" rIns="91425" bIns="91425" anchor="t" anchorCtr="0"/>
          <a:lstStyle>
            <a:lvl1pPr marL="0" marR="0" lvl="0" indent="0" algn="ctr" rtl="0">
              <a:spcBef>
                <a:spcPts val="1800"/>
              </a:spcBef>
              <a:buClr>
                <a:schemeClr val="dk2"/>
              </a:buClr>
              <a:buFont typeface="Calibri"/>
              <a:buNone/>
              <a:defRPr sz="1900" b="1" i="0" u="none" strike="noStrike" cap="none">
                <a:solidFill>
                  <a:schemeClr val="dk2"/>
                </a:solidFill>
                <a:latin typeface="Calibri"/>
                <a:ea typeface="Calibri"/>
                <a:cs typeface="Calibri"/>
                <a:sym typeface="Calibri"/>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and Footer">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6" name="Shape 156"/>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pic>
        <p:nvPicPr>
          <p:cNvPr id="157" name="Shape 157"/>
          <p:cNvPicPr preferRelativeResize="0"/>
          <p:nvPr/>
        </p:nvPicPr>
        <p:blipFill rotWithShape="1">
          <a:blip r:embed="rId2">
            <a:alphaModFix/>
          </a:blip>
          <a:srcRect/>
          <a:stretch/>
        </p:blipFill>
        <p:spPr>
          <a:xfrm>
            <a:off x="9818053" y="174296"/>
            <a:ext cx="1827360" cy="551780"/>
          </a:xfrm>
          <a:prstGeom prst="rect">
            <a:avLst/>
          </a:prstGeom>
          <a:noFill/>
          <a:ln>
            <a:noFill/>
          </a:ln>
        </p:spPr>
      </p:pic>
      <p:pic>
        <p:nvPicPr>
          <p:cNvPr id="158" name="Shape 158"/>
          <p:cNvPicPr preferRelativeResize="0"/>
          <p:nvPr/>
        </p:nvPicPr>
        <p:blipFill rotWithShape="1">
          <a:blip r:embed="rId2">
            <a:alphaModFix/>
          </a:blip>
          <a:srcRect/>
          <a:stretch/>
        </p:blipFill>
        <p:spPr>
          <a:xfrm>
            <a:off x="9818053" y="161463"/>
            <a:ext cx="1827360" cy="55178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Footer without Title">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1" name="Shape 161"/>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162" name="Shape 162"/>
          <p:cNvSpPr/>
          <p:nvPr/>
        </p:nvSpPr>
        <p:spPr>
          <a:xfrm>
            <a:off x="0" y="-113395"/>
            <a:ext cx="12188824" cy="2236573"/>
          </a:xfrm>
          <a:prstGeom prst="rect">
            <a:avLst/>
          </a:prstGeom>
          <a:solidFill>
            <a:schemeClr val="lt1"/>
          </a:solidFill>
          <a:ln>
            <a:noFill/>
          </a:ln>
        </p:spPr>
        <p:txBody>
          <a:bodyPr lIns="121875" tIns="60925" rIns="121875" bIns="60925" anchor="ctr" anchorCtr="0">
            <a:noAutofit/>
          </a:bodyPr>
          <a:lstStyle/>
          <a:p>
            <a:pPr marL="0" marR="0" lvl="0" indent="0" algn="ctr" rtl="0">
              <a:spcBef>
                <a:spcPts val="0"/>
              </a:spcBef>
              <a:buNone/>
            </a:pPr>
            <a:endParaRPr sz="1900">
              <a:solidFill>
                <a:schemeClr val="lt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Title and Footer">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5" name="Shape 165"/>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cxnSp>
        <p:nvCxnSpPr>
          <p:cNvPr id="166" name="Shape 166"/>
          <p:cNvCxnSpPr/>
          <p:nvPr/>
        </p:nvCxnSpPr>
        <p:spPr>
          <a:xfrm rot="10800000">
            <a:off x="532932" y="749418"/>
            <a:ext cx="11087953" cy="0"/>
          </a:xfrm>
          <a:prstGeom prst="straightConnector1">
            <a:avLst/>
          </a:prstGeom>
          <a:noFill/>
          <a:ln w="9525" cap="flat" cmpd="sng">
            <a:solidFill>
              <a:srgbClr val="A5A5A5"/>
            </a:solidFill>
            <a:prstDash val="solid"/>
            <a:round/>
            <a:headEnd type="none" w="med" len="med"/>
            <a:tailEnd type="none" w="med" len="med"/>
          </a:ln>
        </p:spPr>
      </p:cxnSp>
      <p:pic>
        <p:nvPicPr>
          <p:cNvPr id="167" name="Shape 167"/>
          <p:cNvPicPr preferRelativeResize="0"/>
          <p:nvPr/>
        </p:nvPicPr>
        <p:blipFill rotWithShape="1">
          <a:blip r:embed="rId2">
            <a:alphaModFix/>
          </a:blip>
          <a:srcRect/>
          <a:stretch/>
        </p:blipFill>
        <p:spPr>
          <a:xfrm>
            <a:off x="9818053" y="148630"/>
            <a:ext cx="1827360" cy="55178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hoto Slide option">
    <p:bg>
      <p:bgPr>
        <a:solidFill>
          <a:schemeClr val="bg1">
            <a:alpha val="8000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b="10000"/>
          <a:stretch/>
        </p:blipFill>
        <p:spPr>
          <a:xfrm>
            <a:off x="0" y="-1"/>
            <a:ext cx="12188825" cy="6858001"/>
          </a:xfrm>
          <a:prstGeom prst="rect">
            <a:avLst/>
          </a:prstGeom>
        </p:spPr>
      </p:pic>
      <p:sp>
        <p:nvSpPr>
          <p:cNvPr id="2" name="Title 1"/>
          <p:cNvSpPr>
            <a:spLocks noGrp="1"/>
          </p:cNvSpPr>
          <p:nvPr>
            <p:ph type="ctrTitle" hasCustomPrompt="1"/>
          </p:nvPr>
        </p:nvSpPr>
        <p:spPr>
          <a:xfrm>
            <a:off x="4473997" y="1449388"/>
            <a:ext cx="5399268" cy="1562854"/>
          </a:xfrm>
        </p:spPr>
        <p:txBody>
          <a:bodyPr anchor="b">
            <a:noAutofit/>
          </a:bodyPr>
          <a:lstStyle>
            <a:lvl1pPr algn="l">
              <a:lnSpc>
                <a:spcPct val="100000"/>
              </a:lnSpc>
              <a:defRPr sz="4399" b="1" i="0">
                <a:solidFill>
                  <a:srgbClr val="393A3D"/>
                </a:solidFill>
                <a:latin typeface="Arial Bold" charset="0"/>
                <a:ea typeface="Arial Bold" charset="0"/>
                <a:cs typeface="Arial Bold" charset="0"/>
              </a:defRPr>
            </a:lvl1pPr>
          </a:lstStyle>
          <a:p>
            <a:r>
              <a:rPr lang="en-US" dirty="0"/>
              <a:t>First and last name</a:t>
            </a:r>
          </a:p>
        </p:txBody>
      </p:sp>
      <p:sp>
        <p:nvSpPr>
          <p:cNvPr id="4" name="Date Placeholder 3"/>
          <p:cNvSpPr>
            <a:spLocks noGrp="1"/>
          </p:cNvSpPr>
          <p:nvPr>
            <p:ph type="dt" sz="half" idx="10"/>
          </p:nvPr>
        </p:nvSpPr>
        <p:spPr/>
        <p:txBody>
          <a:bodyPr/>
          <a:lstStyle/>
          <a:p>
            <a:fld id="{D1719B0C-10C3-094F-B57F-57B1F4FFFB29}" type="datetimeFigureOut">
              <a:rPr lang="en-US" smtClean="0">
                <a:solidFill>
                  <a:srgbClr val="393A3D">
                    <a:tint val="75000"/>
                  </a:srgbClr>
                </a:solidFill>
              </a:rPr>
              <a:pPr/>
              <a:t>7/6/17</a:t>
            </a:fld>
            <a:endParaRPr lang="en-US" dirty="0">
              <a:solidFill>
                <a:srgbClr val="393A3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93A3D">
                  <a:tint val="75000"/>
                </a:srgbClr>
              </a:solidFill>
            </a:endParaRPr>
          </a:p>
        </p:txBody>
      </p:sp>
      <p:sp>
        <p:nvSpPr>
          <p:cNvPr id="6" name="Slide Number Placeholder 5"/>
          <p:cNvSpPr>
            <a:spLocks noGrp="1"/>
          </p:cNvSpPr>
          <p:nvPr>
            <p:ph type="sldNum" sz="quarter" idx="12"/>
          </p:nvPr>
        </p:nvSpPr>
        <p:spPr/>
        <p:txBody>
          <a:bodyPr/>
          <a:lstStyle/>
          <a:p>
            <a:fld id="{55D06E3D-2D30-BE4B-A7CD-3A6998728772}" type="slidenum">
              <a:rPr lang="en-US" smtClean="0">
                <a:solidFill>
                  <a:srgbClr val="393A3D">
                    <a:tint val="75000"/>
                  </a:srgbClr>
                </a:solidFill>
              </a:rPr>
              <a:pPr/>
              <a:t>‹#›</a:t>
            </a:fld>
            <a:endParaRPr lang="en-US" dirty="0">
              <a:solidFill>
                <a:srgbClr val="393A3D">
                  <a:tint val="75000"/>
                </a:srgbClr>
              </a:solidFill>
            </a:endParaRPr>
          </a:p>
        </p:txBody>
      </p:sp>
      <p:cxnSp>
        <p:nvCxnSpPr>
          <p:cNvPr id="13" name="Straight Connector 12"/>
          <p:cNvCxnSpPr/>
          <p:nvPr userDrawn="1"/>
        </p:nvCxnSpPr>
        <p:spPr>
          <a:xfrm>
            <a:off x="4473998" y="3373294"/>
            <a:ext cx="5040587" cy="0"/>
          </a:xfrm>
          <a:prstGeom prst="line">
            <a:avLst/>
          </a:prstGeom>
          <a:ln w="127000">
            <a:solidFill>
              <a:srgbClr val="2CA01C"/>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3" hasCustomPrompt="1"/>
          </p:nvPr>
        </p:nvSpPr>
        <p:spPr>
          <a:xfrm>
            <a:off x="4473997" y="3883069"/>
            <a:ext cx="5399268" cy="1213386"/>
          </a:xfrm>
        </p:spPr>
        <p:txBody>
          <a:bodyPr>
            <a:noAutofit/>
          </a:bodyPr>
          <a:lstStyle>
            <a:lvl1pPr marL="0" indent="0">
              <a:lnSpc>
                <a:spcPct val="120000"/>
              </a:lnSpc>
              <a:spcBef>
                <a:spcPts val="0"/>
              </a:spcBef>
              <a:buNone/>
              <a:defRPr sz="1799" b="0" i="0">
                <a:solidFill>
                  <a:srgbClr val="393A3D"/>
                </a:solidFill>
                <a:latin typeface="Arial Regular" charset="0"/>
                <a:ea typeface="Arial Regular" charset="0"/>
                <a:cs typeface="Arial Regular" charset="0"/>
              </a:defRPr>
            </a:lvl1pPr>
            <a:lvl2pPr>
              <a:defRPr sz="1799" b="0" i="0">
                <a:latin typeface="AvenirNext LT Pro" charset="0"/>
                <a:ea typeface="AvenirNext LT Pro" charset="0"/>
                <a:cs typeface="AvenirNext LT Pro" charset="0"/>
              </a:defRPr>
            </a:lvl2pPr>
            <a:lvl3pPr>
              <a:defRPr sz="1799" b="0" i="0">
                <a:latin typeface="AvenirNext LT Pro" charset="0"/>
                <a:ea typeface="AvenirNext LT Pro" charset="0"/>
                <a:cs typeface="AvenirNext LT Pro" charset="0"/>
              </a:defRPr>
            </a:lvl3pPr>
            <a:lvl4pPr>
              <a:defRPr sz="1799" b="0" i="0">
                <a:latin typeface="AvenirNext LT Pro" charset="0"/>
                <a:ea typeface="AvenirNext LT Pro" charset="0"/>
                <a:cs typeface="AvenirNext LT Pro" charset="0"/>
              </a:defRPr>
            </a:lvl4pPr>
            <a:lvl5pPr>
              <a:defRPr sz="1799" b="0" i="0">
                <a:latin typeface="AvenirNext LT Pro" charset="0"/>
                <a:ea typeface="AvenirNext LT Pro" charset="0"/>
                <a:cs typeface="AvenirNext LT Pro" charset="0"/>
              </a:defRPr>
            </a:lvl5pPr>
          </a:lstStyle>
          <a:p>
            <a:pPr lvl="0"/>
            <a:r>
              <a:rPr lang="en-US" dirty="0"/>
              <a:t>Title</a:t>
            </a:r>
          </a:p>
          <a:p>
            <a:pPr lvl="0"/>
            <a:r>
              <a:rPr lang="en-US" dirty="0"/>
              <a:t>000-000-0000</a:t>
            </a:r>
          </a:p>
          <a:p>
            <a:pPr lvl="0"/>
            <a:r>
              <a:rPr lang="en-US" dirty="0" err="1"/>
              <a:t>email@intuit.com</a:t>
            </a:r>
            <a:endParaRPr lang="en-US" dirty="0"/>
          </a:p>
        </p:txBody>
      </p:sp>
      <p:sp>
        <p:nvSpPr>
          <p:cNvPr id="10" name="Picture Placeholder 9"/>
          <p:cNvSpPr>
            <a:spLocks noGrp="1"/>
          </p:cNvSpPr>
          <p:nvPr>
            <p:ph type="pic" sz="quarter" idx="14"/>
          </p:nvPr>
        </p:nvSpPr>
        <p:spPr>
          <a:xfrm>
            <a:off x="2309720" y="2445354"/>
            <a:ext cx="1800899" cy="1801369"/>
          </a:xfrm>
          <a:prstGeom prst="ellipse">
            <a:avLst/>
          </a:prstGeom>
          <a:solidFill>
            <a:srgbClr val="8E8E8F"/>
          </a:solidFill>
          <a:ln>
            <a:noFill/>
          </a:ln>
        </p:spPr>
        <p:txBody>
          <a:bodyPr anchor="ctr">
            <a:normAutofit/>
          </a:bodyPr>
          <a:lstStyle>
            <a:lvl1pPr marL="0" indent="0" algn="ctr">
              <a:buNone/>
              <a:defRPr sz="1200" b="0" i="0">
                <a:latin typeface="Arial Regular" charset="0"/>
                <a:ea typeface="Arial Regular" charset="0"/>
                <a:cs typeface="Arial Regular" charset="0"/>
              </a:defRPr>
            </a:lvl1pPr>
          </a:lstStyle>
          <a:p>
            <a:r>
              <a:rPr lang="en-US"/>
              <a:t>Click icon to add picture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95064" y="228126"/>
            <a:ext cx="1947515" cy="376322"/>
          </a:xfrm>
          <a:prstGeom prst="rect">
            <a:avLst/>
          </a:prstGeom>
        </p:spPr>
      </p:pic>
    </p:spTree>
    <p:extLst>
      <p:ext uri="{BB962C8B-B14F-4D97-AF65-F5344CB8AC3E}">
        <p14:creationId xmlns:p14="http://schemas.microsoft.com/office/powerpoint/2010/main" val="2632549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ctrTitle" hasCustomPrompt="1"/>
          </p:nvPr>
        </p:nvSpPr>
        <p:spPr>
          <a:xfrm>
            <a:off x="3215437" y="1059678"/>
            <a:ext cx="6059497" cy="3047540"/>
          </a:xfrm>
        </p:spPr>
        <p:txBody>
          <a:bodyPr lIns="0" tIns="0" rIns="0" bIns="0" anchor="b">
            <a:noAutofit/>
          </a:bodyPr>
          <a:lstStyle>
            <a:lvl1pPr algn="l">
              <a:lnSpc>
                <a:spcPct val="100000"/>
              </a:lnSpc>
              <a:defRPr sz="5198" b="1" i="0">
                <a:solidFill>
                  <a:srgbClr val="393A3D"/>
                </a:solidFill>
                <a:latin typeface="Arial Bold" charset="0"/>
                <a:ea typeface="Arial Bold" charset="0"/>
                <a:cs typeface="Arial Bold" charset="0"/>
              </a:defRPr>
            </a:lvl1pPr>
          </a:lstStyle>
          <a:p>
            <a:r>
              <a:rPr lang="en-US" dirty="0"/>
              <a:t>Title slide has </a:t>
            </a:r>
            <a:br>
              <a:rPr lang="en-US" dirty="0"/>
            </a:br>
            <a:r>
              <a:rPr lang="en-US" dirty="0"/>
              <a:t>a maximum of </a:t>
            </a:r>
            <a:br>
              <a:rPr lang="en-US" dirty="0"/>
            </a:br>
            <a:r>
              <a:rPr lang="en-US" dirty="0"/>
              <a:t>three lines</a:t>
            </a:r>
          </a:p>
        </p:txBody>
      </p:sp>
      <p:sp>
        <p:nvSpPr>
          <p:cNvPr id="4" name="Date Placeholder 3"/>
          <p:cNvSpPr>
            <a:spLocks noGrp="1"/>
          </p:cNvSpPr>
          <p:nvPr>
            <p:ph type="dt" sz="half" idx="10"/>
          </p:nvPr>
        </p:nvSpPr>
        <p:spPr/>
        <p:txBody>
          <a:bodyPr/>
          <a:lstStyle/>
          <a:p>
            <a:fld id="{D1719B0C-10C3-094F-B57F-57B1F4FFFB29}" type="datetimeFigureOut">
              <a:rPr lang="en-US" smtClean="0">
                <a:solidFill>
                  <a:srgbClr val="393A3D">
                    <a:tint val="75000"/>
                  </a:srgbClr>
                </a:solidFill>
              </a:rPr>
              <a:pPr/>
              <a:t>7/6/17</a:t>
            </a:fld>
            <a:endParaRPr lang="en-US" dirty="0">
              <a:solidFill>
                <a:srgbClr val="393A3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93A3D">
                  <a:tint val="75000"/>
                </a:srgbClr>
              </a:solidFill>
            </a:endParaRPr>
          </a:p>
        </p:txBody>
      </p:sp>
      <p:sp>
        <p:nvSpPr>
          <p:cNvPr id="6" name="Slide Number Placeholder 5"/>
          <p:cNvSpPr>
            <a:spLocks noGrp="1"/>
          </p:cNvSpPr>
          <p:nvPr>
            <p:ph type="sldNum" sz="quarter" idx="12"/>
          </p:nvPr>
        </p:nvSpPr>
        <p:spPr/>
        <p:txBody>
          <a:bodyPr/>
          <a:lstStyle/>
          <a:p>
            <a:fld id="{55D06E3D-2D30-BE4B-A7CD-3A6998728772}" type="slidenum">
              <a:rPr lang="en-US" smtClean="0">
                <a:solidFill>
                  <a:srgbClr val="393A3D">
                    <a:tint val="75000"/>
                  </a:srgbClr>
                </a:solidFill>
              </a:rPr>
              <a:pPr/>
              <a:t>‹#›</a:t>
            </a:fld>
            <a:endParaRPr lang="en-US" dirty="0">
              <a:solidFill>
                <a:srgbClr val="393A3D">
                  <a:tint val="75000"/>
                </a:srgbClr>
              </a:solidFill>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3266" y="6113734"/>
            <a:ext cx="1947515" cy="376322"/>
          </a:xfrm>
          <a:prstGeom prst="rect">
            <a:avLst/>
          </a:prstGeom>
        </p:spPr>
      </p:pic>
      <p:cxnSp>
        <p:nvCxnSpPr>
          <p:cNvPr id="15" name="Straight Connector 14"/>
          <p:cNvCxnSpPr/>
          <p:nvPr userDrawn="1"/>
        </p:nvCxnSpPr>
        <p:spPr>
          <a:xfrm>
            <a:off x="3215438" y="4712126"/>
            <a:ext cx="6299147" cy="0"/>
          </a:xfrm>
          <a:prstGeom prst="line">
            <a:avLst/>
          </a:prstGeom>
          <a:ln w="127000">
            <a:solidFill>
              <a:srgbClr val="2CA01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283228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2026">
          <p15:clr>
            <a:srgbClr val="FBAE40"/>
          </p15:clr>
        </p15:guide>
        <p15:guide id="4" orient="horz" pos="118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Slide">
    <p:spTree>
      <p:nvGrpSpPr>
        <p:cNvPr id="1" name="Shape 333"/>
        <p:cNvGrpSpPr/>
        <p:nvPr/>
      </p:nvGrpSpPr>
      <p:grpSpPr>
        <a:xfrm>
          <a:off x="0" y="0"/>
          <a:ext cx="0" cy="0"/>
          <a:chOff x="0" y="0"/>
          <a:chExt cx="0" cy="0"/>
        </a:xfrm>
      </p:grpSpPr>
      <p:pic>
        <p:nvPicPr>
          <p:cNvPr id="334" name="Shape 334"/>
          <p:cNvPicPr preferRelativeResize="0"/>
          <p:nvPr/>
        </p:nvPicPr>
        <p:blipFill rotWithShape="1">
          <a:blip r:embed="rId2">
            <a:alphaModFix/>
          </a:blip>
          <a:srcRect/>
          <a:stretch/>
        </p:blipFill>
        <p:spPr>
          <a:xfrm>
            <a:off x="0" y="0"/>
            <a:ext cx="12188700" cy="6858000"/>
          </a:xfrm>
          <a:prstGeom prst="rect">
            <a:avLst/>
          </a:prstGeom>
          <a:noFill/>
          <a:ln>
            <a:noFill/>
          </a:ln>
        </p:spPr>
      </p:pic>
      <p:sp>
        <p:nvSpPr>
          <p:cNvPr id="335" name="Shape 335"/>
          <p:cNvSpPr txBox="1">
            <a:spLocks noGrp="1"/>
          </p:cNvSpPr>
          <p:nvPr>
            <p:ph type="ctrTitle"/>
          </p:nvPr>
        </p:nvSpPr>
        <p:spPr>
          <a:xfrm>
            <a:off x="3215436" y="1059678"/>
            <a:ext cx="6059700" cy="3047400"/>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393A3D"/>
              </a:buClr>
              <a:buFont typeface="Arial"/>
              <a:buNone/>
              <a:defRPr sz="5200" b="1" i="0" u="none" strike="noStrike" cap="none">
                <a:solidFill>
                  <a:srgbClr val="393A3D"/>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36" name="Shape 336"/>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37" name="Shape 337"/>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38" name="Shape 338"/>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pic>
        <p:nvPicPr>
          <p:cNvPr id="339" name="Shape 339"/>
          <p:cNvPicPr preferRelativeResize="0"/>
          <p:nvPr/>
        </p:nvPicPr>
        <p:blipFill rotWithShape="1">
          <a:blip r:embed="rId3">
            <a:alphaModFix/>
          </a:blip>
          <a:srcRect/>
          <a:stretch/>
        </p:blipFill>
        <p:spPr>
          <a:xfrm>
            <a:off x="9873266" y="6113733"/>
            <a:ext cx="1947300" cy="376200"/>
          </a:xfrm>
          <a:prstGeom prst="rect">
            <a:avLst/>
          </a:prstGeom>
          <a:noFill/>
          <a:ln>
            <a:noFill/>
          </a:ln>
        </p:spPr>
      </p:pic>
      <p:cxnSp>
        <p:nvCxnSpPr>
          <p:cNvPr id="340" name="Shape 340"/>
          <p:cNvCxnSpPr/>
          <p:nvPr/>
        </p:nvCxnSpPr>
        <p:spPr>
          <a:xfrm>
            <a:off x="3215437" y="4712126"/>
            <a:ext cx="6299400" cy="0"/>
          </a:xfrm>
          <a:prstGeom prst="straightConnector1">
            <a:avLst/>
          </a:prstGeom>
          <a:noFill/>
          <a:ln w="127000" cap="flat" cmpd="sng">
            <a:solidFill>
              <a:srgbClr val="2CA01C"/>
            </a:solidFill>
            <a:prstDash val="solid"/>
            <a:miter/>
            <a:headEnd type="none" w="med" len="med"/>
            <a:tailEnd type="none" w="med" len="med"/>
          </a:ln>
        </p:spPr>
      </p:cxnSp>
    </p:spTree>
    <p:extLst>
      <p:ext uri="{BB962C8B-B14F-4D97-AF65-F5344CB8AC3E}">
        <p14:creationId xmlns:p14="http://schemas.microsoft.com/office/powerpoint/2010/main" val="514971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ubtitle Blank">
    <p:spTree>
      <p:nvGrpSpPr>
        <p:cNvPr id="1" name="Shape 32"/>
        <p:cNvGrpSpPr/>
        <p:nvPr/>
      </p:nvGrpSpPr>
      <p:grpSpPr>
        <a:xfrm>
          <a:off x="0" y="0"/>
          <a:ext cx="0" cy="0"/>
          <a:chOff x="0" y="0"/>
          <a:chExt cx="0" cy="0"/>
        </a:xfrm>
      </p:grpSpPr>
      <p:sp>
        <p:nvSpPr>
          <p:cNvPr id="33" name="Shape 33"/>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i="0" u="none" strike="noStrike"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marL="0" marR="0" lvl="0" indent="0" algn="l" rtl="0">
              <a:spcBef>
                <a:spcPts val="0"/>
              </a:spcBef>
              <a:buSzPct val="25000"/>
              <a:buNone/>
            </a:pPr>
            <a:fld id="{00000000-1234-1234-1234-123412341234}" type="slidenum">
              <a:rPr lang="en-US" sz="700" b="1" i="0" u="none" strike="noStrike" cap="none">
                <a:solidFill>
                  <a:schemeClr val="dk1"/>
                </a:solidFill>
                <a:latin typeface="Arial"/>
                <a:ea typeface="Arial"/>
                <a:cs typeface="Arial"/>
                <a:sym typeface="Arial"/>
              </a:rPr>
              <a:t>‹#›</a:t>
            </a:fld>
            <a:endParaRPr lang="en-US" sz="700" b="1" i="0" u="none" strike="noStrike" cap="none">
              <a:solidFill>
                <a:schemeClr val="dk1"/>
              </a:solidFill>
              <a:latin typeface="Arial"/>
              <a:ea typeface="Arial"/>
              <a:cs typeface="Arial"/>
              <a:sym typeface="Arial"/>
            </a:endParaRPr>
          </a:p>
        </p:txBody>
      </p:sp>
      <p:sp>
        <p:nvSpPr>
          <p:cNvPr id="35" name="Shape 35"/>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 name="Shape 36"/>
          <p:cNvSpPr txBox="1">
            <a:spLocks noGrp="1"/>
          </p:cNvSpPr>
          <p:nvPr>
            <p:ph type="body" idx="1"/>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Agenda">
    <p:spTree>
      <p:nvGrpSpPr>
        <p:cNvPr id="1" name="Shape 341"/>
        <p:cNvGrpSpPr/>
        <p:nvPr/>
      </p:nvGrpSpPr>
      <p:grpSpPr>
        <a:xfrm>
          <a:off x="0" y="0"/>
          <a:ext cx="0" cy="0"/>
          <a:chOff x="0" y="0"/>
          <a:chExt cx="0" cy="0"/>
        </a:xfrm>
      </p:grpSpPr>
      <p:sp>
        <p:nvSpPr>
          <p:cNvPr id="342" name="Shape 342"/>
          <p:cNvSpPr txBox="1">
            <a:spLocks noGrp="1"/>
          </p:cNvSpPr>
          <p:nvPr>
            <p:ph type="ctrTitle"/>
          </p:nvPr>
        </p:nvSpPr>
        <p:spPr>
          <a:xfrm>
            <a:off x="874485" y="102768"/>
            <a:ext cx="3252000" cy="2065800"/>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393A3D"/>
              </a:buClr>
              <a:buFont typeface="Arial"/>
              <a:buNone/>
              <a:defRPr sz="5400" b="1" i="0" u="none" strike="noStrike" cap="none">
                <a:solidFill>
                  <a:srgbClr val="393A3D"/>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43" name="Shape 343"/>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44" name="Shape 344"/>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45" name="Shape 345"/>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sp>
        <p:nvSpPr>
          <p:cNvPr id="346" name="Shape 346"/>
          <p:cNvSpPr txBox="1">
            <a:spLocks noGrp="1"/>
          </p:cNvSpPr>
          <p:nvPr>
            <p:ph type="body" idx="1"/>
          </p:nvPr>
        </p:nvSpPr>
        <p:spPr>
          <a:xfrm>
            <a:off x="4473996" y="2889250"/>
            <a:ext cx="5399099" cy="2678400"/>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1000"/>
              </a:spcAft>
              <a:buClr>
                <a:srgbClr val="393A3D"/>
              </a:buClr>
              <a:buFont typeface="Arial"/>
              <a:buNone/>
              <a:defRPr sz="2600" b="0" i="0" u="none" strike="noStrike" cap="none">
                <a:solidFill>
                  <a:srgbClr val="393A3D"/>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347" name="Shape 347"/>
          <p:cNvCxnSpPr/>
          <p:nvPr/>
        </p:nvCxnSpPr>
        <p:spPr>
          <a:xfrm>
            <a:off x="874485" y="2414153"/>
            <a:ext cx="3240900" cy="0"/>
          </a:xfrm>
          <a:prstGeom prst="straightConnector1">
            <a:avLst/>
          </a:prstGeom>
          <a:noFill/>
          <a:ln w="127000" cap="flat" cmpd="sng">
            <a:solidFill>
              <a:srgbClr val="2CA01C"/>
            </a:solidFill>
            <a:prstDash val="solid"/>
            <a:miter/>
            <a:headEnd type="none" w="med" len="med"/>
            <a:tailEnd type="none" w="med" len="med"/>
          </a:ln>
        </p:spPr>
      </p:cxnSp>
      <p:sp>
        <p:nvSpPr>
          <p:cNvPr id="348" name="Shape 348"/>
          <p:cNvSpPr txBox="1"/>
          <p:nvPr/>
        </p:nvSpPr>
        <p:spPr>
          <a:xfrm>
            <a:off x="1459836" y="6320117"/>
            <a:ext cx="2128799" cy="272100"/>
          </a:xfrm>
          <a:prstGeom prst="rect">
            <a:avLst/>
          </a:prstGeom>
          <a:noFill/>
          <a:ln>
            <a:noFill/>
          </a:ln>
        </p:spPr>
        <p:txBody>
          <a:bodyPr lIns="0" tIns="0" rIns="0" bIns="0" anchor="t" anchorCtr="0">
            <a:noAutofit/>
          </a:bodyPr>
          <a:lstStyle/>
          <a:p>
            <a:pPr>
              <a:buSzPct val="25000"/>
            </a:pPr>
            <a:r>
              <a:rPr lang="en-US" sz="800">
                <a:solidFill>
                  <a:srgbClr val="6A6A6B"/>
                </a:solidFill>
              </a:rPr>
              <a:t>Intuit Proprietary and Confidential</a:t>
            </a:r>
          </a:p>
        </p:txBody>
      </p:sp>
    </p:spTree>
    <p:extLst>
      <p:ext uri="{BB962C8B-B14F-4D97-AF65-F5344CB8AC3E}">
        <p14:creationId xmlns:p14="http://schemas.microsoft.com/office/powerpoint/2010/main" val="3450020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Generic Slide with gradient corner">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881878" y="883915"/>
            <a:ext cx="10422600" cy="1465499"/>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8E8E8F"/>
              </a:buClr>
              <a:buFont typeface="Arial"/>
              <a:buNone/>
              <a:defRPr sz="3200" b="1" i="0" u="none" strike="noStrike" cap="none">
                <a:solidFill>
                  <a:srgbClr val="8E8E8F"/>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51" name="Shape 351"/>
          <p:cNvSpPr txBox="1">
            <a:spLocks noGrp="1"/>
          </p:cNvSpPr>
          <p:nvPr>
            <p:ph type="body" idx="1"/>
          </p:nvPr>
        </p:nvSpPr>
        <p:spPr>
          <a:xfrm>
            <a:off x="881878" y="2512690"/>
            <a:ext cx="10422600" cy="3382800"/>
          </a:xfrm>
          <a:prstGeom prst="rect">
            <a:avLst/>
          </a:prstGeom>
          <a:noFill/>
          <a:ln>
            <a:noFill/>
          </a:ln>
        </p:spPr>
        <p:txBody>
          <a:bodyPr lIns="91425" tIns="91425" rIns="91425" bIns="91425" anchor="t" anchorCtr="0"/>
          <a:lstStyle>
            <a:lvl1pPr marL="283464" marR="0" lvl="0" indent="-118364" algn="l" rtl="0">
              <a:lnSpc>
                <a:spcPct val="120000"/>
              </a:lnSpc>
              <a:spcBef>
                <a:spcPts val="0"/>
              </a:spcBef>
              <a:spcAft>
                <a:spcPts val="1000"/>
              </a:spcAft>
              <a:buClr>
                <a:srgbClr val="393A3D"/>
              </a:buClr>
              <a:buSzPct val="100000"/>
              <a:buFont typeface="Arial"/>
              <a:buChar char="•"/>
              <a:defRPr sz="2600" b="0" i="0" u="none" strike="noStrike" cap="none">
                <a:solidFill>
                  <a:srgbClr val="393A3D"/>
                </a:solidFill>
                <a:latin typeface="Arial"/>
                <a:ea typeface="Arial"/>
                <a:cs typeface="Arial"/>
                <a:sym typeface="Arial"/>
              </a:defRPr>
            </a:lvl1pPr>
            <a:lvl2pPr marL="283464" marR="0" lvl="1" indent="-118364" algn="l" rtl="0">
              <a:lnSpc>
                <a:spcPct val="120000"/>
              </a:lnSpc>
              <a:spcBef>
                <a:spcPts val="0"/>
              </a:spcBef>
              <a:spcAft>
                <a:spcPts val="1000"/>
              </a:spcAft>
              <a:buClr>
                <a:srgbClr val="393A3D"/>
              </a:buClr>
              <a:buSzPct val="100000"/>
              <a:buFont typeface="Arial"/>
              <a:buChar char="•"/>
              <a:defRPr sz="2600" b="0" i="0" u="none" strike="noStrike" cap="none">
                <a:solidFill>
                  <a:srgbClr val="393A3D"/>
                </a:solidFill>
                <a:latin typeface="Avenir"/>
                <a:ea typeface="Avenir"/>
                <a:cs typeface="Avenir"/>
                <a:sym typeface="Avenir"/>
              </a:defRPr>
            </a:lvl2pPr>
            <a:lvl3pPr marL="740664" marR="0" lvl="2" indent="-118364" algn="l" rtl="0">
              <a:lnSpc>
                <a:spcPct val="120000"/>
              </a:lnSpc>
              <a:spcBef>
                <a:spcPts val="0"/>
              </a:spcBef>
              <a:spcAft>
                <a:spcPts val="500"/>
              </a:spcAft>
              <a:buClr>
                <a:srgbClr val="393A3D"/>
              </a:buClr>
              <a:buSzPct val="100000"/>
              <a:buFont typeface="Arial"/>
              <a:buChar char="•"/>
              <a:defRPr sz="2600" b="0" i="0" u="none" strike="noStrike" cap="none">
                <a:solidFill>
                  <a:srgbClr val="393A3D"/>
                </a:solidFill>
                <a:latin typeface="Avenir"/>
                <a:ea typeface="Avenir"/>
                <a:cs typeface="Avenir"/>
                <a:sym typeface="Avenir"/>
              </a:defRPr>
            </a:lvl3pPr>
            <a:lvl4pPr marL="740664" marR="0" lvl="3" indent="-118364" algn="l" rtl="0">
              <a:lnSpc>
                <a:spcPct val="120000"/>
              </a:lnSpc>
              <a:spcBef>
                <a:spcPts val="0"/>
              </a:spcBef>
              <a:spcAft>
                <a:spcPts val="500"/>
              </a:spcAft>
              <a:buClr>
                <a:srgbClr val="393A3D"/>
              </a:buClr>
              <a:buSzPct val="100000"/>
              <a:buFont typeface="Arial"/>
              <a:buChar char="•"/>
              <a:defRPr sz="2600" b="0" i="0" u="none" strike="noStrike" cap="none">
                <a:solidFill>
                  <a:srgbClr val="393A3D"/>
                </a:solidFill>
                <a:latin typeface="Avenir"/>
                <a:ea typeface="Avenir"/>
                <a:cs typeface="Avenir"/>
                <a:sym typeface="Avenir"/>
              </a:defRPr>
            </a:lvl4pPr>
            <a:lvl5pPr marL="740664" marR="0" lvl="4" indent="-118364" algn="l" rtl="0">
              <a:lnSpc>
                <a:spcPct val="120000"/>
              </a:lnSpc>
              <a:spcBef>
                <a:spcPts val="0"/>
              </a:spcBef>
              <a:spcAft>
                <a:spcPts val="500"/>
              </a:spcAft>
              <a:buClr>
                <a:srgbClr val="393A3D"/>
              </a:buClr>
              <a:buSzPct val="100000"/>
              <a:buFont typeface="Arial"/>
              <a:buChar char="•"/>
              <a:defRPr sz="2600" b="0" i="0" u="none" strike="noStrike" cap="none">
                <a:solidFill>
                  <a:srgbClr val="393A3D"/>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2" name="Shape 352"/>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3" name="Shape 353"/>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4" name="Shape 354"/>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cxnSp>
        <p:nvCxnSpPr>
          <p:cNvPr id="355" name="Shape 355"/>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
        <p:nvSpPr>
          <p:cNvPr id="356" name="Shape 356"/>
          <p:cNvSpPr txBox="1">
            <a:spLocks noGrp="1"/>
          </p:cNvSpPr>
          <p:nvPr>
            <p:ph type="body" idx="2"/>
          </p:nvPr>
        </p:nvSpPr>
        <p:spPr>
          <a:xfrm>
            <a:off x="881878" y="437849"/>
            <a:ext cx="10432500" cy="3237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E8E8F"/>
              </a:buClr>
              <a:buFont typeface="Arial"/>
              <a:buNone/>
              <a:defRPr sz="1100" b="1" i="0" u="none" strike="noStrike" cap="none">
                <a:solidFill>
                  <a:srgbClr val="8E8E8F"/>
                </a:solidFill>
                <a:latin typeface="Arial"/>
                <a:ea typeface="Arial"/>
                <a:cs typeface="Arial"/>
                <a:sym typeface="Arial"/>
              </a:defRPr>
            </a:lvl1pPr>
            <a:lvl2pPr marL="457200" marR="0" lvl="1"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2pPr>
            <a:lvl3pPr marL="914400" marR="0" lvl="2"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3pPr>
            <a:lvl4pPr marL="1371600" marR="0" lvl="3"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4pPr>
            <a:lvl5pPr marL="1828800" marR="0" lvl="4"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23291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57"/>
        <p:cNvGrpSpPr/>
        <p:nvPr/>
      </p:nvGrpSpPr>
      <p:grpSpPr>
        <a:xfrm>
          <a:off x="0" y="0"/>
          <a:ext cx="0" cy="0"/>
          <a:chOff x="0" y="0"/>
          <a:chExt cx="0" cy="0"/>
        </a:xfrm>
      </p:grpSpPr>
      <p:sp>
        <p:nvSpPr>
          <p:cNvPr id="358" name="Shape 358"/>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9" name="Shape 359"/>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cxnSp>
        <p:nvCxnSpPr>
          <p:cNvPr id="360" name="Shape 360"/>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Tree>
    <p:extLst>
      <p:ext uri="{BB962C8B-B14F-4D97-AF65-F5344CB8AC3E}">
        <p14:creationId xmlns:p14="http://schemas.microsoft.com/office/powerpoint/2010/main" val="2614797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Large Chart and graph slide">
    <p:spTree>
      <p:nvGrpSpPr>
        <p:cNvPr id="1" name="Shape 361"/>
        <p:cNvGrpSpPr/>
        <p:nvPr/>
      </p:nvGrpSpPr>
      <p:grpSpPr>
        <a:xfrm>
          <a:off x="0" y="0"/>
          <a:ext cx="0" cy="0"/>
          <a:chOff x="0" y="0"/>
          <a:chExt cx="0" cy="0"/>
        </a:xfrm>
      </p:grpSpPr>
      <p:sp>
        <p:nvSpPr>
          <p:cNvPr id="362" name="Shape 362"/>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3" name="Shape 363"/>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4" name="Shape 364"/>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cxnSp>
        <p:nvCxnSpPr>
          <p:cNvPr id="365" name="Shape 365"/>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
        <p:nvSpPr>
          <p:cNvPr id="366" name="Shape 366"/>
          <p:cNvSpPr txBox="1">
            <a:spLocks noGrp="1"/>
          </p:cNvSpPr>
          <p:nvPr>
            <p:ph type="body" idx="1"/>
          </p:nvPr>
        </p:nvSpPr>
        <p:spPr>
          <a:xfrm>
            <a:off x="876071" y="439060"/>
            <a:ext cx="10438200" cy="3237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E8E8F"/>
              </a:buClr>
              <a:buFont typeface="Arial"/>
              <a:buNone/>
              <a:defRPr sz="1100" b="1" i="0" u="none" strike="noStrike" cap="none">
                <a:solidFill>
                  <a:srgbClr val="8E8E8F"/>
                </a:solidFill>
                <a:latin typeface="Arial"/>
                <a:ea typeface="Arial"/>
                <a:cs typeface="Arial"/>
                <a:sym typeface="Arial"/>
              </a:defRPr>
            </a:lvl1pPr>
            <a:lvl2pPr marL="457200" marR="0" lvl="1"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2pPr>
            <a:lvl3pPr marL="914400" marR="0" lvl="2"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3pPr>
            <a:lvl4pPr marL="1371600" marR="0" lvl="3"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4pPr>
            <a:lvl5pPr marL="1828800" marR="0" lvl="4"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628690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hank you slide">
    <p:spTree>
      <p:nvGrpSpPr>
        <p:cNvPr id="1" name="Shape 367"/>
        <p:cNvGrpSpPr/>
        <p:nvPr/>
      </p:nvGrpSpPr>
      <p:grpSpPr>
        <a:xfrm>
          <a:off x="0" y="0"/>
          <a:ext cx="0" cy="0"/>
          <a:chOff x="0" y="0"/>
          <a:chExt cx="0" cy="0"/>
        </a:xfrm>
      </p:grpSpPr>
      <p:pic>
        <p:nvPicPr>
          <p:cNvPr id="368" name="Shape 368"/>
          <p:cNvPicPr preferRelativeResize="0"/>
          <p:nvPr/>
        </p:nvPicPr>
        <p:blipFill rotWithShape="1">
          <a:blip r:embed="rId2">
            <a:alphaModFix/>
          </a:blip>
          <a:srcRect/>
          <a:stretch/>
        </p:blipFill>
        <p:spPr>
          <a:xfrm>
            <a:off x="0" y="0"/>
            <a:ext cx="12188700" cy="6858000"/>
          </a:xfrm>
          <a:prstGeom prst="rect">
            <a:avLst/>
          </a:prstGeom>
          <a:noFill/>
          <a:ln>
            <a:noFill/>
          </a:ln>
        </p:spPr>
      </p:pic>
      <p:sp>
        <p:nvSpPr>
          <p:cNvPr id="369" name="Shape 369"/>
          <p:cNvSpPr txBox="1">
            <a:spLocks noGrp="1"/>
          </p:cNvSpPr>
          <p:nvPr>
            <p:ph type="ctrTitle"/>
          </p:nvPr>
        </p:nvSpPr>
        <p:spPr>
          <a:xfrm>
            <a:off x="2330724" y="2236884"/>
            <a:ext cx="7542300" cy="1367700"/>
          </a:xfrm>
          <a:prstGeom prst="rect">
            <a:avLst/>
          </a:prstGeom>
          <a:noFill/>
          <a:ln>
            <a:noFill/>
          </a:ln>
        </p:spPr>
        <p:txBody>
          <a:bodyPr lIns="91425" tIns="91425" rIns="91425" bIns="91425" anchor="b" anchorCtr="0"/>
          <a:lstStyle>
            <a:lvl1pPr marL="0" marR="0" lvl="0" indent="0" algn="ctr" rtl="0">
              <a:lnSpc>
                <a:spcPct val="100000"/>
              </a:lnSpc>
              <a:spcBef>
                <a:spcPts val="0"/>
              </a:spcBef>
              <a:buClr>
                <a:srgbClr val="393A3D"/>
              </a:buClr>
              <a:buFont typeface="Arial"/>
              <a:buNone/>
              <a:defRPr sz="6000" b="1" i="0" u="none" strike="noStrike" cap="none">
                <a:solidFill>
                  <a:srgbClr val="393A3D"/>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70" name="Shape 370"/>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71" name="Shape 371"/>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72" name="Shape 372"/>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cxnSp>
        <p:nvCxnSpPr>
          <p:cNvPr id="373" name="Shape 373"/>
          <p:cNvCxnSpPr/>
          <p:nvPr/>
        </p:nvCxnSpPr>
        <p:spPr>
          <a:xfrm>
            <a:off x="4115315" y="4025891"/>
            <a:ext cx="3958199" cy="0"/>
          </a:xfrm>
          <a:prstGeom prst="straightConnector1">
            <a:avLst/>
          </a:prstGeom>
          <a:noFill/>
          <a:ln w="127000" cap="flat" cmpd="sng">
            <a:solidFill>
              <a:srgbClr val="2CA01C"/>
            </a:solidFill>
            <a:prstDash val="solid"/>
            <a:miter/>
            <a:headEnd type="none" w="med" len="med"/>
            <a:tailEnd type="none" w="med" len="med"/>
          </a:ln>
        </p:spPr>
      </p:cxnSp>
      <p:pic>
        <p:nvPicPr>
          <p:cNvPr id="374" name="Shape 374"/>
          <p:cNvPicPr preferRelativeResize="0"/>
          <p:nvPr/>
        </p:nvPicPr>
        <p:blipFill rotWithShape="1">
          <a:blip r:embed="rId3">
            <a:alphaModFix/>
          </a:blip>
          <a:srcRect/>
          <a:stretch/>
        </p:blipFill>
        <p:spPr>
          <a:xfrm>
            <a:off x="9873266" y="6113733"/>
            <a:ext cx="1947300" cy="376200"/>
          </a:xfrm>
          <a:prstGeom prst="rect">
            <a:avLst/>
          </a:prstGeom>
          <a:noFill/>
          <a:ln>
            <a:noFill/>
          </a:ln>
        </p:spPr>
      </p:pic>
    </p:spTree>
    <p:extLst>
      <p:ext uri="{BB962C8B-B14F-4D97-AF65-F5344CB8AC3E}">
        <p14:creationId xmlns:p14="http://schemas.microsoft.com/office/powerpoint/2010/main" val="3477311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meline slide">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881878" y="883913"/>
            <a:ext cx="10422600" cy="335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8E8E8F"/>
              </a:buClr>
              <a:buFont typeface="Arial"/>
              <a:buNone/>
              <a:defRPr sz="2000" b="0" i="0" u="none" strike="noStrike" cap="none">
                <a:solidFill>
                  <a:srgbClr val="8E8E8F"/>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77" name="Shape 377"/>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78" name="Shape 378"/>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79" name="Shape 379"/>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cxnSp>
        <p:nvCxnSpPr>
          <p:cNvPr id="380" name="Shape 380"/>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
        <p:nvSpPr>
          <p:cNvPr id="381" name="Shape 381"/>
          <p:cNvSpPr txBox="1">
            <a:spLocks noGrp="1"/>
          </p:cNvSpPr>
          <p:nvPr>
            <p:ph type="body" idx="1"/>
          </p:nvPr>
        </p:nvSpPr>
        <p:spPr>
          <a:xfrm>
            <a:off x="881878" y="439060"/>
            <a:ext cx="10407000" cy="3237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E8E8F"/>
              </a:buClr>
              <a:buFont typeface="Arial"/>
              <a:buNone/>
              <a:defRPr sz="1100" b="1" i="0" u="none" strike="noStrike" cap="none">
                <a:solidFill>
                  <a:srgbClr val="8E8E8F"/>
                </a:solidFill>
                <a:latin typeface="Arial"/>
                <a:ea typeface="Arial"/>
                <a:cs typeface="Arial"/>
                <a:sym typeface="Arial"/>
              </a:defRPr>
            </a:lvl1pPr>
            <a:lvl2pPr marL="457200" marR="0" lvl="1"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2pPr>
            <a:lvl3pPr marL="914400" marR="0" lvl="2"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3pPr>
            <a:lvl4pPr marL="1371600" marR="0" lvl="3"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4pPr>
            <a:lvl5pPr marL="1828800" marR="0" lvl="4"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34597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bad1">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874485" y="365125"/>
            <a:ext cx="104400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cxnSp>
        <p:nvCxnSpPr>
          <p:cNvPr id="384" name="Shape 384"/>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Tree>
    <p:extLst>
      <p:ext uri="{BB962C8B-B14F-4D97-AF65-F5344CB8AC3E}">
        <p14:creationId xmlns:p14="http://schemas.microsoft.com/office/powerpoint/2010/main" val="443504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ection Breaker slide">
    <p:spTree>
      <p:nvGrpSpPr>
        <p:cNvPr id="1" name="Shape 385"/>
        <p:cNvGrpSpPr/>
        <p:nvPr/>
      </p:nvGrpSpPr>
      <p:grpSpPr>
        <a:xfrm>
          <a:off x="0" y="0"/>
          <a:ext cx="0" cy="0"/>
          <a:chOff x="0" y="0"/>
          <a:chExt cx="0" cy="0"/>
        </a:xfrm>
      </p:grpSpPr>
      <p:pic>
        <p:nvPicPr>
          <p:cNvPr id="386" name="Shape 386"/>
          <p:cNvPicPr preferRelativeResize="0"/>
          <p:nvPr/>
        </p:nvPicPr>
        <p:blipFill rotWithShape="1">
          <a:blip r:embed="rId2">
            <a:alphaModFix amt="80000"/>
          </a:blip>
          <a:srcRect b="9999"/>
          <a:stretch/>
        </p:blipFill>
        <p:spPr>
          <a:xfrm>
            <a:off x="0" y="-1"/>
            <a:ext cx="12188700" cy="6858000"/>
          </a:xfrm>
          <a:prstGeom prst="rect">
            <a:avLst/>
          </a:prstGeom>
          <a:noFill/>
          <a:ln>
            <a:noFill/>
          </a:ln>
        </p:spPr>
      </p:pic>
      <p:sp>
        <p:nvSpPr>
          <p:cNvPr id="387" name="Shape 387"/>
          <p:cNvSpPr txBox="1">
            <a:spLocks noGrp="1"/>
          </p:cNvSpPr>
          <p:nvPr>
            <p:ph type="ctrTitle"/>
          </p:nvPr>
        </p:nvSpPr>
        <p:spPr>
          <a:xfrm>
            <a:off x="2315559" y="1449387"/>
            <a:ext cx="7557600" cy="1567199"/>
          </a:xfrm>
          <a:prstGeom prst="rect">
            <a:avLst/>
          </a:prstGeom>
          <a:noFill/>
          <a:ln>
            <a:noFill/>
          </a:ln>
        </p:spPr>
        <p:txBody>
          <a:bodyPr lIns="91425" tIns="91425" rIns="91425" bIns="91425" anchor="b" anchorCtr="0"/>
          <a:lstStyle>
            <a:lvl1pPr marL="0" marR="0" lvl="0" indent="0" algn="ctr" rtl="0">
              <a:lnSpc>
                <a:spcPct val="100000"/>
              </a:lnSpc>
              <a:spcBef>
                <a:spcPts val="0"/>
              </a:spcBef>
              <a:buClr>
                <a:srgbClr val="393A3D"/>
              </a:buClr>
              <a:buFont typeface="Arial"/>
              <a:buNone/>
              <a:defRPr sz="4400" b="1" i="0" u="none" strike="noStrike" cap="none">
                <a:solidFill>
                  <a:srgbClr val="393A3D"/>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88" name="Shape 388"/>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89" name="Shape 389"/>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90" name="Shape 390"/>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sp>
        <p:nvSpPr>
          <p:cNvPr id="391" name="Shape 391"/>
          <p:cNvSpPr txBox="1">
            <a:spLocks noGrp="1"/>
          </p:cNvSpPr>
          <p:nvPr>
            <p:ph type="body" idx="1"/>
          </p:nvPr>
        </p:nvSpPr>
        <p:spPr>
          <a:xfrm>
            <a:off x="2315559" y="3896496"/>
            <a:ext cx="7557600" cy="1292700"/>
          </a:xfrm>
          <a:prstGeom prst="rect">
            <a:avLst/>
          </a:prstGeom>
          <a:noFill/>
          <a:ln>
            <a:noFill/>
          </a:ln>
        </p:spPr>
        <p:txBody>
          <a:bodyPr lIns="91425" tIns="91425" rIns="91425" bIns="91425" anchor="t" anchorCtr="0"/>
          <a:lstStyle>
            <a:lvl1pPr marL="0" marR="0" lvl="0" indent="0" algn="ctr" rtl="0">
              <a:lnSpc>
                <a:spcPct val="120000"/>
              </a:lnSpc>
              <a:spcBef>
                <a:spcPts val="0"/>
              </a:spcBef>
              <a:buClr>
                <a:srgbClr val="393A3D"/>
              </a:buClr>
              <a:buFont typeface="Arial"/>
              <a:buNone/>
              <a:defRPr sz="1800" b="0" i="0" u="none" strike="noStrike" cap="none">
                <a:solidFill>
                  <a:srgbClr val="393A3D"/>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392" name="Shape 392"/>
          <p:cNvCxnSpPr/>
          <p:nvPr/>
        </p:nvCxnSpPr>
        <p:spPr>
          <a:xfrm>
            <a:off x="2315559" y="3492414"/>
            <a:ext cx="7557600" cy="0"/>
          </a:xfrm>
          <a:prstGeom prst="straightConnector1">
            <a:avLst/>
          </a:prstGeom>
          <a:noFill/>
          <a:ln w="127000" cap="flat" cmpd="sng">
            <a:solidFill>
              <a:srgbClr val="2CA01C"/>
            </a:solidFill>
            <a:prstDash val="solid"/>
            <a:miter/>
            <a:headEnd type="none" w="med" len="med"/>
            <a:tailEnd type="none" w="med" len="med"/>
          </a:ln>
        </p:spPr>
      </p:cxnSp>
      <p:pic>
        <p:nvPicPr>
          <p:cNvPr id="393" name="Shape 393"/>
          <p:cNvPicPr preferRelativeResize="0"/>
          <p:nvPr/>
        </p:nvPicPr>
        <p:blipFill rotWithShape="1">
          <a:blip r:embed="rId3">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3328483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ad3">
    <p:spTree>
      <p:nvGrpSpPr>
        <p:cNvPr id="1" name="Shape 394"/>
        <p:cNvGrpSpPr/>
        <p:nvPr/>
      </p:nvGrpSpPr>
      <p:grpSpPr>
        <a:xfrm>
          <a:off x="0" y="0"/>
          <a:ext cx="0" cy="0"/>
          <a:chOff x="0" y="0"/>
          <a:chExt cx="0" cy="0"/>
        </a:xfrm>
      </p:grpSpPr>
      <p:sp>
        <p:nvSpPr>
          <p:cNvPr id="395" name="Shape 395"/>
          <p:cNvSpPr txBox="1">
            <a:spLocks noGrp="1"/>
          </p:cNvSpPr>
          <p:nvPr>
            <p:ph type="body" idx="1"/>
          </p:nvPr>
        </p:nvSpPr>
        <p:spPr>
          <a:xfrm>
            <a:off x="6484458" y="1810750"/>
            <a:ext cx="5190000" cy="4075800"/>
          </a:xfrm>
          <a:prstGeom prst="rect">
            <a:avLst/>
          </a:prstGeom>
          <a:noFill/>
          <a:ln>
            <a:noFill/>
          </a:ln>
        </p:spPr>
        <p:txBody>
          <a:bodyPr lIns="91425" tIns="91425" rIns="91425" bIns="91425" anchor="t" anchorCtr="0"/>
          <a:lstStyle>
            <a:lvl1pPr marL="228600" marR="0" lvl="0" indent="-89027" algn="l" rtl="0">
              <a:lnSpc>
                <a:spcPct val="90000"/>
              </a:lnSpc>
              <a:spcBef>
                <a:spcPts val="1000"/>
              </a:spcBef>
              <a:buClr>
                <a:schemeClr val="dk1"/>
              </a:buClr>
              <a:buSzPct val="99909"/>
              <a:buFont typeface="Arial"/>
              <a:buChar char="•"/>
              <a:defRPr sz="2198" b="0" i="0" u="none" strike="noStrike" cap="none">
                <a:solidFill>
                  <a:schemeClr val="dk1"/>
                </a:solidFill>
                <a:latin typeface="Arial"/>
                <a:ea typeface="Arial"/>
                <a:cs typeface="Arial"/>
                <a:sym typeface="Arial"/>
              </a:defRPr>
            </a:lvl1pPr>
            <a:lvl2pPr marL="685800" marR="0" lvl="1" indent="-89026" algn="l" rtl="0">
              <a:lnSpc>
                <a:spcPct val="90000"/>
              </a:lnSpc>
              <a:spcBef>
                <a:spcPts val="500"/>
              </a:spcBef>
              <a:buClr>
                <a:schemeClr val="dk1"/>
              </a:buClr>
              <a:buSzPct val="99909"/>
              <a:buFont typeface="Arial"/>
              <a:buChar char="•"/>
              <a:defRPr sz="2198" b="0" i="0" u="none" strike="noStrike" cap="none">
                <a:solidFill>
                  <a:schemeClr val="dk1"/>
                </a:solidFill>
                <a:latin typeface="Arial"/>
                <a:ea typeface="Arial"/>
                <a:cs typeface="Arial"/>
                <a:sym typeface="Arial"/>
              </a:defRPr>
            </a:lvl2pPr>
            <a:lvl3pPr marL="1143000" marR="0" lvl="2" indent="-89027" algn="l" rtl="0">
              <a:lnSpc>
                <a:spcPct val="90000"/>
              </a:lnSpc>
              <a:spcBef>
                <a:spcPts val="600"/>
              </a:spcBef>
              <a:spcAft>
                <a:spcPts val="600"/>
              </a:spcAft>
              <a:buClr>
                <a:schemeClr val="dk1"/>
              </a:buClr>
              <a:buSzPct val="99909"/>
              <a:buFont typeface="Arial"/>
              <a:buChar char="•"/>
              <a:defRPr sz="2198" b="0" i="0" u="none" strike="noStrike" cap="none">
                <a:solidFill>
                  <a:schemeClr val="dk1"/>
                </a:solidFill>
                <a:latin typeface="Arial"/>
                <a:ea typeface="Arial"/>
                <a:cs typeface="Arial"/>
                <a:sym typeface="Arial"/>
              </a:defRPr>
            </a:lvl3pPr>
            <a:lvl4pPr marL="1600200" marR="0" lvl="3" indent="-114427" algn="l" rtl="0">
              <a:lnSpc>
                <a:spcPct val="90000"/>
              </a:lnSpc>
              <a:spcBef>
                <a:spcPts val="500"/>
              </a:spcBef>
              <a:buClr>
                <a:schemeClr val="dk1"/>
              </a:buClr>
              <a:buSzPct val="99888"/>
              <a:buFont typeface="Arial"/>
              <a:buChar char="•"/>
              <a:defRPr sz="1798" b="0" i="0" u="none" strike="noStrike" cap="none">
                <a:solidFill>
                  <a:schemeClr val="dk1"/>
                </a:solidFill>
                <a:latin typeface="Arial"/>
                <a:ea typeface="Arial"/>
                <a:cs typeface="Arial"/>
                <a:sym typeface="Arial"/>
              </a:defRPr>
            </a:lvl4pPr>
            <a:lvl5pPr marL="2057400" marR="0" lvl="4" indent="-127000" algn="l" rtl="0">
              <a:lnSpc>
                <a:spcPct val="90000"/>
              </a:lnSpc>
              <a:spcBef>
                <a:spcPts val="600"/>
              </a:spcBef>
              <a:spcAft>
                <a:spcPts val="60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6" name="Shape 396"/>
          <p:cNvSpPr txBox="1">
            <a:spLocks noGrp="1"/>
          </p:cNvSpPr>
          <p:nvPr>
            <p:ph type="body" idx="2"/>
          </p:nvPr>
        </p:nvSpPr>
        <p:spPr>
          <a:xfrm>
            <a:off x="517491" y="1810750"/>
            <a:ext cx="5190000" cy="4075800"/>
          </a:xfrm>
          <a:prstGeom prst="rect">
            <a:avLst/>
          </a:prstGeom>
          <a:noFill/>
          <a:ln>
            <a:noFill/>
          </a:ln>
        </p:spPr>
        <p:txBody>
          <a:bodyPr lIns="91425" tIns="91425" rIns="91425" bIns="91425" anchor="t" anchorCtr="0"/>
          <a:lstStyle>
            <a:lvl1pPr marL="228600" marR="0" lvl="0" indent="-89027" algn="l" rtl="0">
              <a:lnSpc>
                <a:spcPct val="90000"/>
              </a:lnSpc>
              <a:spcBef>
                <a:spcPts val="1000"/>
              </a:spcBef>
              <a:buClr>
                <a:schemeClr val="dk1"/>
              </a:buClr>
              <a:buSzPct val="99909"/>
              <a:buFont typeface="Arial"/>
              <a:buChar char="•"/>
              <a:defRPr sz="2198" b="0" i="0" u="none" strike="noStrike" cap="none">
                <a:solidFill>
                  <a:schemeClr val="dk1"/>
                </a:solidFill>
                <a:latin typeface="Arial"/>
                <a:ea typeface="Arial"/>
                <a:cs typeface="Arial"/>
                <a:sym typeface="Arial"/>
              </a:defRPr>
            </a:lvl1pPr>
            <a:lvl2pPr marL="685800" marR="0" lvl="1" indent="-89026" algn="l" rtl="0">
              <a:lnSpc>
                <a:spcPct val="90000"/>
              </a:lnSpc>
              <a:spcBef>
                <a:spcPts val="500"/>
              </a:spcBef>
              <a:buClr>
                <a:schemeClr val="dk1"/>
              </a:buClr>
              <a:buSzPct val="99909"/>
              <a:buFont typeface="Arial"/>
              <a:buChar char="•"/>
              <a:defRPr sz="2198" b="0" i="0" u="none" strike="noStrike" cap="none">
                <a:solidFill>
                  <a:schemeClr val="dk1"/>
                </a:solidFill>
                <a:latin typeface="Arial"/>
                <a:ea typeface="Arial"/>
                <a:cs typeface="Arial"/>
                <a:sym typeface="Arial"/>
              </a:defRPr>
            </a:lvl2pPr>
            <a:lvl3pPr marL="1143000" marR="0" lvl="2" indent="-101727" algn="l" rtl="0">
              <a:lnSpc>
                <a:spcPct val="90000"/>
              </a:lnSpc>
              <a:spcBef>
                <a:spcPts val="600"/>
              </a:spcBef>
              <a:spcAft>
                <a:spcPts val="600"/>
              </a:spcAft>
              <a:buClr>
                <a:schemeClr val="dk1"/>
              </a:buClr>
              <a:buSzPct val="99899"/>
              <a:buFont typeface="Arial"/>
              <a:buChar char="•"/>
              <a:defRPr sz="1998" b="0" i="0" u="none" strike="noStrike" cap="none">
                <a:solidFill>
                  <a:schemeClr val="dk1"/>
                </a:solidFill>
                <a:latin typeface="Arial"/>
                <a:ea typeface="Arial"/>
                <a:cs typeface="Arial"/>
                <a:sym typeface="Arial"/>
              </a:defRPr>
            </a:lvl3pPr>
            <a:lvl4pPr marL="1600200" marR="0" lvl="3" indent="-114427" algn="l" rtl="0">
              <a:lnSpc>
                <a:spcPct val="90000"/>
              </a:lnSpc>
              <a:spcBef>
                <a:spcPts val="500"/>
              </a:spcBef>
              <a:buClr>
                <a:schemeClr val="dk1"/>
              </a:buClr>
              <a:buSzPct val="99888"/>
              <a:buFont typeface="Arial"/>
              <a:buChar char="•"/>
              <a:defRPr sz="1798" b="0" i="0" u="none" strike="noStrike" cap="none">
                <a:solidFill>
                  <a:schemeClr val="dk1"/>
                </a:solidFill>
                <a:latin typeface="Arial"/>
                <a:ea typeface="Arial"/>
                <a:cs typeface="Arial"/>
                <a:sym typeface="Arial"/>
              </a:defRPr>
            </a:lvl4pPr>
            <a:lvl5pPr marL="2057400" marR="0" lvl="4" indent="-127000" algn="l" rtl="0">
              <a:lnSpc>
                <a:spcPct val="90000"/>
              </a:lnSpc>
              <a:spcBef>
                <a:spcPts val="600"/>
              </a:spcBef>
              <a:spcAft>
                <a:spcPts val="60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7" name="Shape 397"/>
          <p:cNvSpPr txBox="1">
            <a:spLocks noGrp="1"/>
          </p:cNvSpPr>
          <p:nvPr>
            <p:ph type="title"/>
          </p:nvPr>
        </p:nvSpPr>
        <p:spPr>
          <a:xfrm>
            <a:off x="874485" y="365125"/>
            <a:ext cx="104400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98" name="Shape 398"/>
          <p:cNvSpPr txBox="1">
            <a:spLocks noGrp="1"/>
          </p:cNvSpPr>
          <p:nvPr>
            <p:ph type="body" idx="3"/>
          </p:nvPr>
        </p:nvSpPr>
        <p:spPr>
          <a:xfrm>
            <a:off x="499932" y="787383"/>
            <a:ext cx="11077800" cy="457200"/>
          </a:xfrm>
          <a:prstGeom prst="rect">
            <a:avLst/>
          </a:prstGeom>
          <a:noFill/>
          <a:ln>
            <a:noFill/>
          </a:ln>
        </p:spPr>
        <p:txBody>
          <a:bodyPr lIns="91425" tIns="91425" rIns="91425" bIns="91425" anchor="t" anchorCtr="0"/>
          <a:lstStyle>
            <a:lvl1pPr marL="228600" marR="0" lvl="0" indent="-101727" algn="l" rtl="0">
              <a:lnSpc>
                <a:spcPct val="90000"/>
              </a:lnSpc>
              <a:spcBef>
                <a:spcPts val="0"/>
              </a:spcBef>
              <a:buClr>
                <a:srgbClr val="27B066"/>
              </a:buClr>
              <a:buSzPct val="99899"/>
              <a:buFont typeface="Arial"/>
              <a:buChar char="•"/>
              <a:defRPr sz="1998" b="0" i="0" u="none" strike="noStrike" cap="none">
                <a:solidFill>
                  <a:srgbClr val="27B066"/>
                </a:solidFill>
                <a:latin typeface="Arial"/>
                <a:ea typeface="Arial"/>
                <a:cs typeface="Arial"/>
                <a:sym typeface="Arial"/>
              </a:defRPr>
            </a:lvl1pPr>
            <a:lvl2pPr marL="685800" marR="0" lvl="1" indent="-127000" algn="l" rtl="0">
              <a:lnSpc>
                <a:spcPct val="90000"/>
              </a:lnSpc>
              <a:spcBef>
                <a:spcPts val="500"/>
              </a:spcBef>
              <a:buClr>
                <a:schemeClr val="lt2"/>
              </a:buClr>
              <a:buSzPct val="100000"/>
              <a:buFont typeface="Arial"/>
              <a:buChar char="•"/>
              <a:defRPr sz="1600" b="0" i="0" u="none" strike="noStrike" cap="none">
                <a:solidFill>
                  <a:schemeClr val="lt2"/>
                </a:solidFill>
                <a:latin typeface="Arial"/>
                <a:ea typeface="Arial"/>
                <a:cs typeface="Arial"/>
                <a:sym typeface="Arial"/>
              </a:defRPr>
            </a:lvl2pPr>
            <a:lvl3pPr marL="1143000" marR="0" lvl="2" indent="-127000" algn="l" rtl="0">
              <a:lnSpc>
                <a:spcPct val="90000"/>
              </a:lnSpc>
              <a:spcBef>
                <a:spcPts val="500"/>
              </a:spcBef>
              <a:buClr>
                <a:schemeClr val="lt2"/>
              </a:buClr>
              <a:buSzPct val="100000"/>
              <a:buFont typeface="Arial"/>
              <a:buChar char="•"/>
              <a:defRPr sz="1600" b="0" i="0" u="none" strike="noStrike" cap="none">
                <a:solidFill>
                  <a:schemeClr val="lt2"/>
                </a:solidFill>
                <a:latin typeface="Arial"/>
                <a:ea typeface="Arial"/>
                <a:cs typeface="Arial"/>
                <a:sym typeface="Arial"/>
              </a:defRPr>
            </a:lvl3pPr>
            <a:lvl4pPr marL="1600200" marR="0" lvl="3" indent="-127000" algn="l" rtl="0">
              <a:lnSpc>
                <a:spcPct val="90000"/>
              </a:lnSpc>
              <a:spcBef>
                <a:spcPts val="500"/>
              </a:spcBef>
              <a:buClr>
                <a:schemeClr val="lt2"/>
              </a:buClr>
              <a:buSzPct val="100000"/>
              <a:buFont typeface="Arial"/>
              <a:buChar char="•"/>
              <a:defRPr sz="1600" b="0" i="0" u="none" strike="noStrike" cap="none">
                <a:solidFill>
                  <a:schemeClr val="lt2"/>
                </a:solidFill>
                <a:latin typeface="Arial"/>
                <a:ea typeface="Arial"/>
                <a:cs typeface="Arial"/>
                <a:sym typeface="Arial"/>
              </a:defRPr>
            </a:lvl4pPr>
            <a:lvl5pPr marL="2057400" marR="0" lvl="4" indent="-127000" algn="l" rtl="0">
              <a:lnSpc>
                <a:spcPct val="90000"/>
              </a:lnSpc>
              <a:spcBef>
                <a:spcPts val="500"/>
              </a:spcBef>
              <a:buClr>
                <a:schemeClr val="lt2"/>
              </a:buClr>
              <a:buSzPct val="100000"/>
              <a:buFont typeface="Arial"/>
              <a:buChar char="•"/>
              <a:defRPr sz="1600" b="0" i="0" u="none" strike="noStrike" cap="none">
                <a:solidFill>
                  <a:schemeClr val="lt2"/>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399" name="Shape 399"/>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Tree>
    <p:extLst>
      <p:ext uri="{BB962C8B-B14F-4D97-AF65-F5344CB8AC3E}">
        <p14:creationId xmlns:p14="http://schemas.microsoft.com/office/powerpoint/2010/main" val="2137524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only">
    <p:spTree>
      <p:nvGrpSpPr>
        <p:cNvPr id="1" name="Shape 400"/>
        <p:cNvGrpSpPr/>
        <p:nvPr/>
      </p:nvGrpSpPr>
      <p:grpSpPr>
        <a:xfrm>
          <a:off x="0" y="0"/>
          <a:ext cx="0" cy="0"/>
          <a:chOff x="0" y="0"/>
          <a:chExt cx="0" cy="0"/>
        </a:xfrm>
      </p:grpSpPr>
      <p:sp>
        <p:nvSpPr>
          <p:cNvPr id="401" name="Shape 401"/>
          <p:cNvSpPr txBox="1">
            <a:spLocks noGrp="1"/>
          </p:cNvSpPr>
          <p:nvPr>
            <p:ph type="ftr" idx="11"/>
          </p:nvPr>
        </p:nvSpPr>
        <p:spPr>
          <a:xfrm>
            <a:off x="870521" y="6400801"/>
            <a:ext cx="2443800" cy="186599"/>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Arial"/>
              <a:buNone/>
              <a:defRPr sz="700" b="0" i="0" u="none" strike="noStrike" cap="none">
                <a:solidFill>
                  <a:schemeClr val="dk1"/>
                </a:solidFill>
                <a:latin typeface="Arial"/>
                <a:ea typeface="Arial"/>
                <a:cs typeface="Arial"/>
                <a:sym typeface="Arial"/>
              </a:defRPr>
            </a:lvl1pPr>
            <a:lvl2pPr marL="457790" marR="0" lvl="1" indent="-590" algn="l" rtl="0">
              <a:spcBef>
                <a:spcPts val="0"/>
              </a:spcBef>
              <a:buClr>
                <a:schemeClr val="dk1"/>
              </a:buClr>
              <a:buFont typeface="Arial"/>
              <a:buNone/>
              <a:defRPr sz="1900" b="0" i="0" u="none" strike="noStrike" cap="none">
                <a:solidFill>
                  <a:schemeClr val="dk1"/>
                </a:solidFill>
                <a:latin typeface="Arial"/>
                <a:ea typeface="Arial"/>
                <a:cs typeface="Arial"/>
                <a:sym typeface="Arial"/>
              </a:defRPr>
            </a:lvl2pPr>
            <a:lvl3pPr marL="915581" marR="0" lvl="2" indent="-1181" algn="l" rtl="0">
              <a:spcBef>
                <a:spcPts val="0"/>
              </a:spcBef>
              <a:buClr>
                <a:schemeClr val="dk1"/>
              </a:buClr>
              <a:buFont typeface="Arial"/>
              <a:buNone/>
              <a:defRPr sz="1900" b="0" i="0" u="none" strike="noStrike" cap="none">
                <a:solidFill>
                  <a:schemeClr val="dk1"/>
                </a:solidFill>
                <a:latin typeface="Arial"/>
                <a:ea typeface="Arial"/>
                <a:cs typeface="Arial"/>
                <a:sym typeface="Arial"/>
              </a:defRPr>
            </a:lvl3pPr>
            <a:lvl4pPr marL="1373371" marR="0" lvl="3" indent="-1771" algn="l" rtl="0">
              <a:spcBef>
                <a:spcPts val="0"/>
              </a:spcBef>
              <a:buClr>
                <a:schemeClr val="dk1"/>
              </a:buClr>
              <a:buFont typeface="Arial"/>
              <a:buNone/>
              <a:defRPr sz="1900" b="0" i="0" u="none" strike="noStrike" cap="none">
                <a:solidFill>
                  <a:schemeClr val="dk1"/>
                </a:solidFill>
                <a:latin typeface="Arial"/>
                <a:ea typeface="Arial"/>
                <a:cs typeface="Arial"/>
                <a:sym typeface="Arial"/>
              </a:defRPr>
            </a:lvl4pPr>
            <a:lvl5pPr marL="1831162" marR="0" lvl="4" indent="-2362" algn="l" rtl="0">
              <a:spcBef>
                <a:spcPts val="0"/>
              </a:spcBef>
              <a:buClr>
                <a:schemeClr val="dk1"/>
              </a:buClr>
              <a:buFont typeface="Arial"/>
              <a:buNone/>
              <a:defRPr sz="1900" b="0" i="0" u="none" strike="noStrike" cap="none">
                <a:solidFill>
                  <a:schemeClr val="dk1"/>
                </a:solidFill>
                <a:latin typeface="Arial"/>
                <a:ea typeface="Arial"/>
                <a:cs typeface="Arial"/>
                <a:sym typeface="Arial"/>
              </a:defRPr>
            </a:lvl5pPr>
            <a:lvl6pPr marL="2288952" marR="0" lvl="5" indent="-2952" algn="l" rtl="0">
              <a:spcBef>
                <a:spcPts val="0"/>
              </a:spcBef>
              <a:buClr>
                <a:schemeClr val="dk1"/>
              </a:buClr>
              <a:buFont typeface="Arial"/>
              <a:buNone/>
              <a:defRPr sz="1900" b="0" i="0" u="none" strike="noStrike" cap="none">
                <a:solidFill>
                  <a:schemeClr val="dk1"/>
                </a:solidFill>
                <a:latin typeface="Arial"/>
                <a:ea typeface="Arial"/>
                <a:cs typeface="Arial"/>
                <a:sym typeface="Arial"/>
              </a:defRPr>
            </a:lvl6pPr>
            <a:lvl7pPr marL="2746743" marR="0" lvl="6" indent="-3543" algn="l" rtl="0">
              <a:spcBef>
                <a:spcPts val="0"/>
              </a:spcBef>
              <a:buClr>
                <a:schemeClr val="dk1"/>
              </a:buClr>
              <a:buFont typeface="Arial"/>
              <a:buNone/>
              <a:defRPr sz="1900" b="0" i="0" u="none" strike="noStrike" cap="none">
                <a:solidFill>
                  <a:schemeClr val="dk1"/>
                </a:solidFill>
                <a:latin typeface="Arial"/>
                <a:ea typeface="Arial"/>
                <a:cs typeface="Arial"/>
                <a:sym typeface="Arial"/>
              </a:defRPr>
            </a:lvl7pPr>
            <a:lvl8pPr marL="3204531" marR="0" lvl="7" indent="-4131" algn="l" rtl="0">
              <a:spcBef>
                <a:spcPts val="0"/>
              </a:spcBef>
              <a:buClr>
                <a:schemeClr val="dk1"/>
              </a:buClr>
              <a:buFont typeface="Arial"/>
              <a:buNone/>
              <a:defRPr sz="1900" b="0" i="0" u="none" strike="noStrike" cap="none">
                <a:solidFill>
                  <a:schemeClr val="dk1"/>
                </a:solidFill>
                <a:latin typeface="Arial"/>
                <a:ea typeface="Arial"/>
                <a:cs typeface="Arial"/>
                <a:sym typeface="Arial"/>
              </a:defRPr>
            </a:lvl8pPr>
            <a:lvl9pPr marL="3662323" marR="0" lvl="8" indent="-4722" algn="l" rtl="0">
              <a:spcBef>
                <a:spcPts val="0"/>
              </a:spcBef>
              <a:buClr>
                <a:schemeClr val="dk1"/>
              </a:buClr>
              <a:buFont typeface="Arial"/>
              <a:buNone/>
              <a:defRPr sz="1900" b="0" i="0" u="none" strike="noStrike" cap="none">
                <a:solidFill>
                  <a:schemeClr val="dk1"/>
                </a:solidFill>
                <a:latin typeface="Arial"/>
                <a:ea typeface="Arial"/>
                <a:cs typeface="Arial"/>
                <a:sym typeface="Arial"/>
              </a:defRPr>
            </a:lvl9pPr>
          </a:lstStyle>
          <a:p>
            <a:pPr>
              <a:buClr>
                <a:srgbClr val="0B311D"/>
              </a:buClr>
            </a:pPr>
            <a:endParaRPr>
              <a:solidFill>
                <a:srgbClr val="0B311D"/>
              </a:solidFill>
            </a:endParaRPr>
          </a:p>
        </p:txBody>
      </p:sp>
      <p:sp>
        <p:nvSpPr>
          <p:cNvPr id="402" name="Shape 402"/>
          <p:cNvSpPr txBox="1">
            <a:spLocks noGrp="1"/>
          </p:cNvSpPr>
          <p:nvPr>
            <p:ph type="sldNum" idx="12"/>
          </p:nvPr>
        </p:nvSpPr>
        <p:spPr>
          <a:xfrm>
            <a:off x="501171" y="6400801"/>
            <a:ext cx="358500" cy="187499"/>
          </a:xfrm>
          <a:prstGeom prst="rect">
            <a:avLst/>
          </a:prstGeom>
          <a:noFill/>
          <a:ln>
            <a:noFill/>
          </a:ln>
        </p:spPr>
        <p:txBody>
          <a:bodyPr lIns="91400" tIns="45700" rIns="91400" bIns="45700" anchor="ctr" anchorCtr="0">
            <a:noAutofit/>
          </a:bodyPr>
          <a:lstStyle/>
          <a:p>
            <a:pPr>
              <a:buClr>
                <a:srgbClr val="0B311D"/>
              </a:buClr>
              <a:buSzPct val="25000"/>
              <a:buFont typeface="Arial"/>
              <a:buNone/>
            </a:pPr>
            <a:fld id="{00000000-1234-1234-1234-123412341234}" type="slidenum">
              <a:rPr lang="en-US" sz="700" b="1">
                <a:solidFill>
                  <a:srgbClr val="0B311D"/>
                </a:solidFill>
              </a:rPr>
              <a:pPr>
                <a:buClr>
                  <a:srgbClr val="0B311D"/>
                </a:buClr>
                <a:buSzPct val="25000"/>
                <a:buFont typeface="Arial"/>
                <a:buNone/>
              </a:pPr>
              <a:t>‹#›</a:t>
            </a:fld>
            <a:endParaRPr lang="en-US" sz="700" b="1">
              <a:solidFill>
                <a:srgbClr val="0B311D"/>
              </a:solidFill>
            </a:endParaRPr>
          </a:p>
        </p:txBody>
      </p:sp>
      <p:sp>
        <p:nvSpPr>
          <p:cNvPr id="403" name="Shape 403"/>
          <p:cNvSpPr txBox="1">
            <a:spLocks noGrp="1"/>
          </p:cNvSpPr>
          <p:nvPr>
            <p:ph type="title"/>
          </p:nvPr>
        </p:nvSpPr>
        <p:spPr>
          <a:xfrm>
            <a:off x="501173" y="409059"/>
            <a:ext cx="11105400" cy="453000"/>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Tree>
    <p:extLst>
      <p:ext uri="{BB962C8B-B14F-4D97-AF65-F5344CB8AC3E}">
        <p14:creationId xmlns:p14="http://schemas.microsoft.com/office/powerpoint/2010/main" val="313670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lide 2">
    <p:bg>
      <p:bgPr>
        <a:solidFill>
          <a:schemeClr val="lt2"/>
        </a:solidFill>
        <a:effectLst/>
      </p:bgPr>
    </p:bg>
    <p:spTree>
      <p:nvGrpSpPr>
        <p:cNvPr id="1" name="Shape 43"/>
        <p:cNvGrpSpPr/>
        <p:nvPr/>
      </p:nvGrpSpPr>
      <p:grpSpPr>
        <a:xfrm>
          <a:off x="0" y="0"/>
          <a:ext cx="0" cy="0"/>
          <a:chOff x="0" y="0"/>
          <a:chExt cx="0" cy="0"/>
        </a:xfrm>
      </p:grpSpPr>
      <p:pic>
        <p:nvPicPr>
          <p:cNvPr id="44" name="Shape 44" descr="Badges-02.eps"/>
          <p:cNvPicPr preferRelativeResize="0"/>
          <p:nvPr/>
        </p:nvPicPr>
        <p:blipFill rotWithShape="1">
          <a:blip r:embed="rId2">
            <a:alphaModFix/>
          </a:blip>
          <a:srcRect/>
          <a:stretch/>
        </p:blipFill>
        <p:spPr>
          <a:xfrm>
            <a:off x="0" y="0"/>
            <a:ext cx="12221337" cy="6874503"/>
          </a:xfrm>
          <a:prstGeom prst="rect">
            <a:avLst/>
          </a:prstGeom>
          <a:noFill/>
          <a:ln>
            <a:noFill/>
          </a:ln>
        </p:spPr>
      </p:pic>
      <p:sp>
        <p:nvSpPr>
          <p:cNvPr id="45" name="Shape 45"/>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47" name="Shape 47"/>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48" name="Shape 48" descr="QBLogo.eps"/>
          <p:cNvPicPr preferRelativeResize="0"/>
          <p:nvPr/>
        </p:nvPicPr>
        <p:blipFill rotWithShape="1">
          <a:blip r:embed="rId3">
            <a:alphaModFix/>
          </a:blip>
          <a:srcRect/>
          <a:stretch/>
        </p:blipFill>
        <p:spPr>
          <a:xfrm>
            <a:off x="9378318" y="382220"/>
            <a:ext cx="2263573" cy="694162"/>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and Content slide">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881878" y="883913"/>
            <a:ext cx="10422600" cy="5655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8E8E8F"/>
              </a:buClr>
              <a:buFont typeface="Arial"/>
              <a:buNone/>
              <a:defRPr sz="2000" b="0" i="0" u="none" strike="noStrike" cap="none">
                <a:solidFill>
                  <a:srgbClr val="8E8E8F"/>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06" name="Shape 406"/>
          <p:cNvSpPr txBox="1">
            <a:spLocks noGrp="1"/>
          </p:cNvSpPr>
          <p:nvPr>
            <p:ph type="body" idx="1"/>
          </p:nvPr>
        </p:nvSpPr>
        <p:spPr>
          <a:xfrm>
            <a:off x="881878" y="1989136"/>
            <a:ext cx="10422600" cy="3999000"/>
          </a:xfrm>
          <a:prstGeom prst="rect">
            <a:avLst/>
          </a:prstGeom>
          <a:noFill/>
          <a:ln>
            <a:noFill/>
          </a:ln>
        </p:spPr>
        <p:txBody>
          <a:bodyPr lIns="91425" tIns="91425" rIns="91425" bIns="91425" anchor="t" anchorCtr="0"/>
          <a:lstStyle>
            <a:lvl1pPr marL="283464" marR="0" lvl="0" indent="-169164" algn="l" rtl="0">
              <a:lnSpc>
                <a:spcPct val="120000"/>
              </a:lnSpc>
              <a:spcBef>
                <a:spcPts val="0"/>
              </a:spcBef>
              <a:spcAft>
                <a:spcPts val="1000"/>
              </a:spcAft>
              <a:buClr>
                <a:srgbClr val="393A3D"/>
              </a:buClr>
              <a:buSzPct val="100000"/>
              <a:buFont typeface="Arial"/>
              <a:buChar char="•"/>
              <a:defRPr sz="1800" b="0" i="0" u="none" strike="noStrike" cap="none">
                <a:solidFill>
                  <a:srgbClr val="393A3D"/>
                </a:solidFill>
                <a:latin typeface="Arial"/>
                <a:ea typeface="Arial"/>
                <a:cs typeface="Arial"/>
                <a:sym typeface="Arial"/>
              </a:defRPr>
            </a:lvl1pPr>
            <a:lvl2pPr marL="283464" marR="0" lvl="1" indent="-169164" algn="l" rtl="0">
              <a:lnSpc>
                <a:spcPct val="120000"/>
              </a:lnSpc>
              <a:spcBef>
                <a:spcPts val="0"/>
              </a:spcBef>
              <a:spcAft>
                <a:spcPts val="1000"/>
              </a:spcAft>
              <a:buClr>
                <a:srgbClr val="393A3D"/>
              </a:buClr>
              <a:buSzPct val="100000"/>
              <a:buFont typeface="Arial"/>
              <a:buChar char="•"/>
              <a:defRPr sz="1800" b="0" i="0" u="none" strike="noStrike" cap="none">
                <a:solidFill>
                  <a:srgbClr val="393A3D"/>
                </a:solidFill>
                <a:latin typeface="Arial"/>
                <a:ea typeface="Arial"/>
                <a:cs typeface="Arial"/>
                <a:sym typeface="Arial"/>
              </a:defRPr>
            </a:lvl2pPr>
            <a:lvl3pPr marL="740664" marR="0" lvl="2" indent="-169164" algn="l" rtl="0">
              <a:lnSpc>
                <a:spcPct val="120000"/>
              </a:lnSpc>
              <a:spcBef>
                <a:spcPts val="0"/>
              </a:spcBef>
              <a:spcAft>
                <a:spcPts val="500"/>
              </a:spcAft>
              <a:buClr>
                <a:srgbClr val="393A3D"/>
              </a:buClr>
              <a:buSzPct val="100000"/>
              <a:buFont typeface="Arial"/>
              <a:buChar char="•"/>
              <a:defRPr sz="1800" b="0" i="0" u="none" strike="noStrike" cap="none">
                <a:solidFill>
                  <a:srgbClr val="393A3D"/>
                </a:solidFill>
                <a:latin typeface="Arial"/>
                <a:ea typeface="Arial"/>
                <a:cs typeface="Arial"/>
                <a:sym typeface="Arial"/>
              </a:defRPr>
            </a:lvl3pPr>
            <a:lvl4pPr marL="740664" marR="0" lvl="3" indent="-169164" algn="l" rtl="0">
              <a:lnSpc>
                <a:spcPct val="120000"/>
              </a:lnSpc>
              <a:spcBef>
                <a:spcPts val="0"/>
              </a:spcBef>
              <a:spcAft>
                <a:spcPts val="500"/>
              </a:spcAft>
              <a:buClr>
                <a:srgbClr val="393A3D"/>
              </a:buClr>
              <a:buSzPct val="100000"/>
              <a:buFont typeface="Arial"/>
              <a:buChar char="•"/>
              <a:defRPr sz="1800" b="0" i="0" u="none" strike="noStrike" cap="none">
                <a:solidFill>
                  <a:srgbClr val="393A3D"/>
                </a:solidFill>
                <a:latin typeface="Arial"/>
                <a:ea typeface="Arial"/>
                <a:cs typeface="Arial"/>
                <a:sym typeface="Arial"/>
              </a:defRPr>
            </a:lvl4pPr>
            <a:lvl5pPr marL="740664" marR="0" lvl="4" indent="-169164" algn="l" rtl="0">
              <a:lnSpc>
                <a:spcPct val="120000"/>
              </a:lnSpc>
              <a:spcBef>
                <a:spcPts val="0"/>
              </a:spcBef>
              <a:spcAft>
                <a:spcPts val="500"/>
              </a:spcAft>
              <a:buClr>
                <a:srgbClr val="393A3D"/>
              </a:buClr>
              <a:buSzPct val="100000"/>
              <a:buFont typeface="Arial"/>
              <a:buChar char="•"/>
              <a:defRPr sz="1800" b="0" i="0" u="none" strike="noStrike" cap="none">
                <a:solidFill>
                  <a:srgbClr val="393A3D"/>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7" name="Shape 407"/>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08" name="Shape 408"/>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09" name="Shape 409"/>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cxnSp>
        <p:nvCxnSpPr>
          <p:cNvPr id="410" name="Shape 410"/>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
        <p:nvSpPr>
          <p:cNvPr id="411" name="Shape 411"/>
          <p:cNvSpPr txBox="1">
            <a:spLocks noGrp="1"/>
          </p:cNvSpPr>
          <p:nvPr>
            <p:ph type="body" idx="2"/>
          </p:nvPr>
        </p:nvSpPr>
        <p:spPr>
          <a:xfrm>
            <a:off x="881878" y="439060"/>
            <a:ext cx="10432500" cy="3237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E8E8F"/>
              </a:buClr>
              <a:buFont typeface="Arial"/>
              <a:buNone/>
              <a:defRPr sz="1100" b="1" i="0" u="none" strike="noStrike" cap="none">
                <a:solidFill>
                  <a:srgbClr val="8E8E8F"/>
                </a:solidFill>
                <a:latin typeface="Arial"/>
                <a:ea typeface="Arial"/>
                <a:cs typeface="Arial"/>
                <a:sym typeface="Arial"/>
              </a:defRPr>
            </a:lvl1pPr>
            <a:lvl2pPr marL="457200" marR="0" lvl="1"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2pPr>
            <a:lvl3pPr marL="914400" marR="0" lvl="2"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3pPr>
            <a:lvl4pPr marL="1371600" marR="0" lvl="3"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4pPr>
            <a:lvl5pPr marL="1828800" marR="0" lvl="4"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6171681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bad4">
    <p:spTree>
      <p:nvGrpSpPr>
        <p:cNvPr id="1" name="Shape 412"/>
        <p:cNvGrpSpPr/>
        <p:nvPr/>
      </p:nvGrpSpPr>
      <p:grpSpPr>
        <a:xfrm>
          <a:off x="0" y="0"/>
          <a:ext cx="0" cy="0"/>
          <a:chOff x="0" y="0"/>
          <a:chExt cx="0" cy="0"/>
        </a:xfrm>
      </p:grpSpPr>
      <p:sp>
        <p:nvSpPr>
          <p:cNvPr id="413" name="Shape 413"/>
          <p:cNvSpPr txBox="1">
            <a:spLocks noGrp="1"/>
          </p:cNvSpPr>
          <p:nvPr>
            <p:ph type="body" idx="1"/>
          </p:nvPr>
        </p:nvSpPr>
        <p:spPr>
          <a:xfrm>
            <a:off x="503069" y="1758676"/>
            <a:ext cx="10988400" cy="4084800"/>
          </a:xfrm>
          <a:prstGeom prst="rect">
            <a:avLst/>
          </a:prstGeom>
          <a:noFill/>
          <a:ln>
            <a:noFill/>
          </a:ln>
        </p:spPr>
        <p:txBody>
          <a:bodyPr lIns="91425" tIns="91425" rIns="91425" bIns="91425" anchor="t" anchorCtr="0"/>
          <a:lstStyle>
            <a:lvl1pPr marL="228600" marR="0" lvl="0" indent="-127" algn="l" rtl="0">
              <a:lnSpc>
                <a:spcPct val="90000"/>
              </a:lnSpc>
              <a:spcBef>
                <a:spcPts val="1000"/>
              </a:spcBef>
              <a:buClr>
                <a:schemeClr val="dk1"/>
              </a:buClr>
              <a:buSzPct val="99944"/>
              <a:buFont typeface="Arial"/>
              <a:buChar char="•"/>
              <a:defRPr sz="3598" b="0" i="0" u="none" strike="noStrike" cap="none">
                <a:solidFill>
                  <a:schemeClr val="dk1"/>
                </a:solidFill>
                <a:latin typeface="Arial"/>
                <a:ea typeface="Arial"/>
                <a:cs typeface="Arial"/>
                <a:sym typeface="Arial"/>
              </a:defRPr>
            </a:lvl1pPr>
            <a:lvl2pPr marL="685800" marR="0" lvl="1" indent="-126" algn="l" rtl="0">
              <a:lnSpc>
                <a:spcPct val="90000"/>
              </a:lnSpc>
              <a:spcBef>
                <a:spcPts val="500"/>
              </a:spcBef>
              <a:buClr>
                <a:schemeClr val="dk1"/>
              </a:buClr>
              <a:buSzPct val="99944"/>
              <a:buFont typeface="Arial"/>
              <a:buChar char="•"/>
              <a:defRPr sz="3598" b="0" i="0" u="none" strike="noStrike" cap="none">
                <a:solidFill>
                  <a:schemeClr val="dk1"/>
                </a:solidFill>
                <a:latin typeface="Arial"/>
                <a:ea typeface="Arial"/>
                <a:cs typeface="Arial"/>
                <a:sym typeface="Arial"/>
              </a:defRPr>
            </a:lvl2pPr>
            <a:lvl3pPr marL="1143000" marR="0" lvl="2" indent="-25527" algn="l" rtl="0">
              <a:lnSpc>
                <a:spcPct val="90000"/>
              </a:lnSpc>
              <a:spcBef>
                <a:spcPts val="500"/>
              </a:spcBef>
              <a:buClr>
                <a:schemeClr val="dk1"/>
              </a:buClr>
              <a:buSzPct val="99937"/>
              <a:buFont typeface="Arial"/>
              <a:buChar char="•"/>
              <a:defRPr sz="3198" b="0" i="0" u="none" strike="noStrike" cap="none">
                <a:solidFill>
                  <a:schemeClr val="dk1"/>
                </a:solidFill>
                <a:latin typeface="Arial"/>
                <a:ea typeface="Arial"/>
                <a:cs typeface="Arial"/>
                <a:sym typeface="Arial"/>
              </a:defRPr>
            </a:lvl3pPr>
            <a:lvl4pPr marL="548309" marR="0" lvl="3" indent="-103936" algn="l" rtl="0">
              <a:lnSpc>
                <a:spcPct val="90000"/>
              </a:lnSpc>
              <a:spcBef>
                <a:spcPts val="500"/>
              </a:spcBef>
              <a:buClr>
                <a:schemeClr val="dk1"/>
              </a:buClr>
              <a:buSzPct val="99928"/>
              <a:buFont typeface="Arial"/>
              <a:buChar char="•"/>
              <a:defRPr sz="2798" b="0" i="0" u="none" strike="noStrike" cap="none">
                <a:solidFill>
                  <a:schemeClr val="dk1"/>
                </a:solidFill>
                <a:latin typeface="Arial"/>
                <a:ea typeface="Arial"/>
                <a:cs typeface="Arial"/>
                <a:sym typeface="Arial"/>
              </a:defRPr>
            </a:lvl4pPr>
            <a:lvl5pPr marL="548309" marR="0" lvl="4" indent="-53136" algn="l" rtl="0">
              <a:lnSpc>
                <a:spcPct val="90000"/>
              </a:lnSpc>
              <a:spcBef>
                <a:spcPts val="500"/>
              </a:spcBef>
              <a:buClr>
                <a:schemeClr val="dk1"/>
              </a:buClr>
              <a:buSzPct val="99928"/>
              <a:buFont typeface="Arial"/>
              <a:buChar char="•"/>
              <a:defRPr sz="2798"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4" name="Shape 414"/>
          <p:cNvSpPr txBox="1">
            <a:spLocks noGrp="1"/>
          </p:cNvSpPr>
          <p:nvPr>
            <p:ph type="title"/>
          </p:nvPr>
        </p:nvSpPr>
        <p:spPr>
          <a:xfrm>
            <a:off x="874485" y="365125"/>
            <a:ext cx="104400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cxnSp>
        <p:nvCxnSpPr>
          <p:cNvPr id="415" name="Shape 415"/>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Tree>
    <p:extLst>
      <p:ext uri="{BB962C8B-B14F-4D97-AF65-F5344CB8AC3E}">
        <p14:creationId xmlns:p14="http://schemas.microsoft.com/office/powerpoint/2010/main" val="31563504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bad5">
    <p:spTree>
      <p:nvGrpSpPr>
        <p:cNvPr id="1" name="Shape 416"/>
        <p:cNvGrpSpPr/>
        <p:nvPr/>
      </p:nvGrpSpPr>
      <p:grpSpPr>
        <a:xfrm>
          <a:off x="0" y="0"/>
          <a:ext cx="0" cy="0"/>
          <a:chOff x="0" y="0"/>
          <a:chExt cx="0" cy="0"/>
        </a:xfrm>
      </p:grpSpPr>
      <p:sp>
        <p:nvSpPr>
          <p:cNvPr id="417" name="Shape 417"/>
          <p:cNvSpPr txBox="1">
            <a:spLocks noGrp="1"/>
          </p:cNvSpPr>
          <p:nvPr>
            <p:ph type="body" idx="1"/>
          </p:nvPr>
        </p:nvSpPr>
        <p:spPr>
          <a:xfrm>
            <a:off x="6484458" y="1810750"/>
            <a:ext cx="5190000" cy="4061400"/>
          </a:xfrm>
          <a:prstGeom prst="rect">
            <a:avLst/>
          </a:prstGeom>
          <a:noFill/>
          <a:ln>
            <a:noFill/>
          </a:ln>
        </p:spPr>
        <p:txBody>
          <a:bodyPr lIns="91425" tIns="91425" rIns="91425" bIns="91425" anchor="t" anchorCtr="0"/>
          <a:lstStyle>
            <a:lvl1pPr marL="228600" marR="0" lvl="0" indent="-89027" algn="l" rtl="0">
              <a:lnSpc>
                <a:spcPct val="90000"/>
              </a:lnSpc>
              <a:spcBef>
                <a:spcPts val="1000"/>
              </a:spcBef>
              <a:buClr>
                <a:schemeClr val="dk1"/>
              </a:buClr>
              <a:buSzPct val="99909"/>
              <a:buFont typeface="Arial"/>
              <a:buChar char="•"/>
              <a:defRPr sz="2198" b="0" i="0" u="none" strike="noStrike" cap="none">
                <a:solidFill>
                  <a:schemeClr val="dk1"/>
                </a:solidFill>
                <a:latin typeface="Arial"/>
                <a:ea typeface="Arial"/>
                <a:cs typeface="Arial"/>
                <a:sym typeface="Arial"/>
              </a:defRPr>
            </a:lvl1pPr>
            <a:lvl2pPr marL="685800" marR="0" lvl="1" indent="-89026" algn="l" rtl="0">
              <a:lnSpc>
                <a:spcPct val="90000"/>
              </a:lnSpc>
              <a:spcBef>
                <a:spcPts val="500"/>
              </a:spcBef>
              <a:buClr>
                <a:schemeClr val="dk1"/>
              </a:buClr>
              <a:buSzPct val="99909"/>
              <a:buFont typeface="Arial"/>
              <a:buChar char="•"/>
              <a:defRPr sz="2198" b="0" i="0" u="none" strike="noStrike" cap="none">
                <a:solidFill>
                  <a:schemeClr val="dk1"/>
                </a:solidFill>
                <a:latin typeface="Arial"/>
                <a:ea typeface="Arial"/>
                <a:cs typeface="Arial"/>
                <a:sym typeface="Arial"/>
              </a:defRPr>
            </a:lvl2pPr>
            <a:lvl3pPr marL="1143000" marR="0" lvl="2" indent="-101727" algn="l" rtl="0">
              <a:lnSpc>
                <a:spcPct val="90000"/>
              </a:lnSpc>
              <a:spcBef>
                <a:spcPts val="600"/>
              </a:spcBef>
              <a:spcAft>
                <a:spcPts val="600"/>
              </a:spcAft>
              <a:buClr>
                <a:schemeClr val="dk1"/>
              </a:buClr>
              <a:buSzPct val="99899"/>
              <a:buFont typeface="Arial"/>
              <a:buChar char="•"/>
              <a:defRPr sz="1998" b="0" i="0" u="none" strike="noStrike" cap="none">
                <a:solidFill>
                  <a:schemeClr val="dk1"/>
                </a:solidFill>
                <a:latin typeface="Arial"/>
                <a:ea typeface="Arial"/>
                <a:cs typeface="Arial"/>
                <a:sym typeface="Arial"/>
              </a:defRPr>
            </a:lvl3pPr>
            <a:lvl4pPr marL="1600200" marR="0" lvl="3" indent="-114427" algn="l" rtl="0">
              <a:lnSpc>
                <a:spcPct val="90000"/>
              </a:lnSpc>
              <a:spcBef>
                <a:spcPts val="500"/>
              </a:spcBef>
              <a:buClr>
                <a:schemeClr val="dk1"/>
              </a:buClr>
              <a:buSzPct val="99888"/>
              <a:buFont typeface="Arial"/>
              <a:buChar char="•"/>
              <a:defRPr sz="1798" b="0" i="0" u="none" strike="noStrike" cap="none">
                <a:solidFill>
                  <a:schemeClr val="dk1"/>
                </a:solidFill>
                <a:latin typeface="Arial"/>
                <a:ea typeface="Arial"/>
                <a:cs typeface="Arial"/>
                <a:sym typeface="Arial"/>
              </a:defRPr>
            </a:lvl4pPr>
            <a:lvl5pPr marL="2057400" marR="0" lvl="4" indent="-127000" algn="l" rtl="0">
              <a:lnSpc>
                <a:spcPct val="90000"/>
              </a:lnSpc>
              <a:spcBef>
                <a:spcPts val="600"/>
              </a:spcBef>
              <a:spcAft>
                <a:spcPts val="60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8" name="Shape 418"/>
          <p:cNvSpPr txBox="1">
            <a:spLocks noGrp="1"/>
          </p:cNvSpPr>
          <p:nvPr>
            <p:ph type="body" idx="2"/>
          </p:nvPr>
        </p:nvSpPr>
        <p:spPr>
          <a:xfrm>
            <a:off x="517491" y="1810750"/>
            <a:ext cx="5190000" cy="4061400"/>
          </a:xfrm>
          <a:prstGeom prst="rect">
            <a:avLst/>
          </a:prstGeom>
          <a:noFill/>
          <a:ln>
            <a:noFill/>
          </a:ln>
        </p:spPr>
        <p:txBody>
          <a:bodyPr lIns="91425" tIns="91425" rIns="91425" bIns="91425" anchor="t" anchorCtr="0"/>
          <a:lstStyle>
            <a:lvl1pPr marL="228600" marR="0" lvl="0" indent="-89027" algn="l" rtl="0">
              <a:lnSpc>
                <a:spcPct val="90000"/>
              </a:lnSpc>
              <a:spcBef>
                <a:spcPts val="1000"/>
              </a:spcBef>
              <a:buClr>
                <a:schemeClr val="dk1"/>
              </a:buClr>
              <a:buSzPct val="99909"/>
              <a:buFont typeface="Arial"/>
              <a:buChar char="•"/>
              <a:defRPr sz="2198" b="0" i="0" u="none" strike="noStrike" cap="none">
                <a:solidFill>
                  <a:schemeClr val="dk1"/>
                </a:solidFill>
                <a:latin typeface="Arial"/>
                <a:ea typeface="Arial"/>
                <a:cs typeface="Arial"/>
                <a:sym typeface="Arial"/>
              </a:defRPr>
            </a:lvl1pPr>
            <a:lvl2pPr marL="685800" marR="0" lvl="1" indent="-228600" algn="l" rtl="0">
              <a:lnSpc>
                <a:spcPct val="90000"/>
              </a:lnSpc>
              <a:spcBef>
                <a:spcPts val="500"/>
              </a:spcBef>
              <a:buClr>
                <a:schemeClr val="dk1"/>
              </a:buClr>
              <a:buFont typeface="Arial"/>
              <a:buNone/>
              <a:defRPr sz="2198" b="0" i="0" u="none" strike="noStrike" cap="none">
                <a:solidFill>
                  <a:schemeClr val="dk1"/>
                </a:solidFill>
                <a:latin typeface="Arial"/>
                <a:ea typeface="Arial"/>
                <a:cs typeface="Arial"/>
                <a:sym typeface="Arial"/>
              </a:defRPr>
            </a:lvl2pPr>
            <a:lvl3pPr marL="1143000" marR="0" lvl="2" indent="-101727" algn="l" rtl="0">
              <a:lnSpc>
                <a:spcPct val="90000"/>
              </a:lnSpc>
              <a:spcBef>
                <a:spcPts val="600"/>
              </a:spcBef>
              <a:spcAft>
                <a:spcPts val="600"/>
              </a:spcAft>
              <a:buClr>
                <a:schemeClr val="dk1"/>
              </a:buClr>
              <a:buSzPct val="99899"/>
              <a:buFont typeface="Arial"/>
              <a:buChar char="•"/>
              <a:defRPr sz="1998" b="0" i="0" u="none" strike="noStrike" cap="none">
                <a:solidFill>
                  <a:schemeClr val="dk1"/>
                </a:solidFill>
                <a:latin typeface="Arial"/>
                <a:ea typeface="Arial"/>
                <a:cs typeface="Arial"/>
                <a:sym typeface="Arial"/>
              </a:defRPr>
            </a:lvl3pPr>
            <a:lvl4pPr marL="1600200" marR="0" lvl="3" indent="-114427" algn="l" rtl="0">
              <a:lnSpc>
                <a:spcPct val="90000"/>
              </a:lnSpc>
              <a:spcBef>
                <a:spcPts val="500"/>
              </a:spcBef>
              <a:buClr>
                <a:schemeClr val="dk1"/>
              </a:buClr>
              <a:buSzPct val="99888"/>
              <a:buFont typeface="Arial"/>
              <a:buChar char="•"/>
              <a:defRPr sz="1798" b="0" i="0" u="none" strike="noStrike" cap="none">
                <a:solidFill>
                  <a:schemeClr val="dk1"/>
                </a:solidFill>
                <a:latin typeface="Arial"/>
                <a:ea typeface="Arial"/>
                <a:cs typeface="Arial"/>
                <a:sym typeface="Arial"/>
              </a:defRPr>
            </a:lvl4pPr>
            <a:lvl5pPr marL="2057400" marR="0" lvl="4" indent="-139700" algn="l" rtl="0">
              <a:lnSpc>
                <a:spcPct val="90000"/>
              </a:lnSpc>
              <a:spcBef>
                <a:spcPts val="600"/>
              </a:spcBef>
              <a:spcAft>
                <a:spcPts val="600"/>
              </a:spcAft>
              <a:buClr>
                <a:schemeClr val="dk1"/>
              </a:buClr>
              <a:buSzPct val="100000"/>
              <a:buFont typeface="Arial"/>
              <a:buChar char="•"/>
              <a:defRPr sz="14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9" name="Shape 419"/>
          <p:cNvSpPr txBox="1">
            <a:spLocks noGrp="1"/>
          </p:cNvSpPr>
          <p:nvPr>
            <p:ph type="title"/>
          </p:nvPr>
        </p:nvSpPr>
        <p:spPr>
          <a:xfrm>
            <a:off x="874485" y="365125"/>
            <a:ext cx="104400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cxnSp>
        <p:nvCxnSpPr>
          <p:cNvPr id="420" name="Shape 420"/>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Tree>
    <p:extLst>
      <p:ext uri="{BB962C8B-B14F-4D97-AF65-F5344CB8AC3E}">
        <p14:creationId xmlns:p14="http://schemas.microsoft.com/office/powerpoint/2010/main" val="30006755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Photo Slide option">
    <p:spTree>
      <p:nvGrpSpPr>
        <p:cNvPr id="1" name="Shape 421"/>
        <p:cNvGrpSpPr/>
        <p:nvPr/>
      </p:nvGrpSpPr>
      <p:grpSpPr>
        <a:xfrm>
          <a:off x="0" y="0"/>
          <a:ext cx="0" cy="0"/>
          <a:chOff x="0" y="0"/>
          <a:chExt cx="0" cy="0"/>
        </a:xfrm>
      </p:grpSpPr>
      <p:pic>
        <p:nvPicPr>
          <p:cNvPr id="422" name="Shape 422"/>
          <p:cNvPicPr preferRelativeResize="0"/>
          <p:nvPr/>
        </p:nvPicPr>
        <p:blipFill rotWithShape="1">
          <a:blip r:embed="rId2">
            <a:alphaModFix amt="80000"/>
          </a:blip>
          <a:srcRect b="9999"/>
          <a:stretch/>
        </p:blipFill>
        <p:spPr>
          <a:xfrm>
            <a:off x="0" y="-1"/>
            <a:ext cx="12188700" cy="6858000"/>
          </a:xfrm>
          <a:prstGeom prst="rect">
            <a:avLst/>
          </a:prstGeom>
          <a:noFill/>
          <a:ln>
            <a:noFill/>
          </a:ln>
        </p:spPr>
      </p:pic>
      <p:sp>
        <p:nvSpPr>
          <p:cNvPr id="423" name="Shape 423"/>
          <p:cNvSpPr txBox="1">
            <a:spLocks noGrp="1"/>
          </p:cNvSpPr>
          <p:nvPr>
            <p:ph type="ctrTitle"/>
          </p:nvPr>
        </p:nvSpPr>
        <p:spPr>
          <a:xfrm>
            <a:off x="4473997" y="1449387"/>
            <a:ext cx="5399100" cy="15629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393A3D"/>
              </a:buClr>
              <a:buFont typeface="Arial"/>
              <a:buNone/>
              <a:defRPr sz="4400" b="1" i="0" u="none" strike="noStrike" cap="none">
                <a:solidFill>
                  <a:srgbClr val="393A3D"/>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24" name="Shape 424"/>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25" name="Shape 425"/>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26" name="Shape 426"/>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cxnSp>
        <p:nvCxnSpPr>
          <p:cNvPr id="427" name="Shape 427"/>
          <p:cNvCxnSpPr/>
          <p:nvPr/>
        </p:nvCxnSpPr>
        <p:spPr>
          <a:xfrm>
            <a:off x="4473997" y="3373294"/>
            <a:ext cx="5040600" cy="0"/>
          </a:xfrm>
          <a:prstGeom prst="straightConnector1">
            <a:avLst/>
          </a:prstGeom>
          <a:noFill/>
          <a:ln w="127000" cap="flat" cmpd="sng">
            <a:solidFill>
              <a:srgbClr val="2CA01C"/>
            </a:solidFill>
            <a:prstDash val="solid"/>
            <a:miter/>
            <a:headEnd type="none" w="med" len="med"/>
            <a:tailEnd type="none" w="med" len="med"/>
          </a:ln>
        </p:spPr>
      </p:cxnSp>
      <p:sp>
        <p:nvSpPr>
          <p:cNvPr id="428" name="Shape 428"/>
          <p:cNvSpPr txBox="1">
            <a:spLocks noGrp="1"/>
          </p:cNvSpPr>
          <p:nvPr>
            <p:ph type="body" idx="1"/>
          </p:nvPr>
        </p:nvSpPr>
        <p:spPr>
          <a:xfrm>
            <a:off x="4473997" y="3883069"/>
            <a:ext cx="5399100" cy="1213500"/>
          </a:xfrm>
          <a:prstGeom prst="rect">
            <a:avLst/>
          </a:prstGeom>
          <a:noFill/>
          <a:ln>
            <a:noFill/>
          </a:ln>
        </p:spPr>
        <p:txBody>
          <a:bodyPr lIns="91425" tIns="91425" rIns="91425" bIns="91425" anchor="t" anchorCtr="0"/>
          <a:lstStyle>
            <a:lvl1pPr marL="0" marR="0" lvl="0" indent="0" algn="l" rtl="0">
              <a:lnSpc>
                <a:spcPct val="120000"/>
              </a:lnSpc>
              <a:spcBef>
                <a:spcPts val="0"/>
              </a:spcBef>
              <a:buClr>
                <a:srgbClr val="393A3D"/>
              </a:buClr>
              <a:buFont typeface="Arial"/>
              <a:buNone/>
              <a:defRPr sz="1800" b="0" i="0" u="none" strike="noStrike" cap="none">
                <a:solidFill>
                  <a:srgbClr val="393A3D"/>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9" name="Shape 429"/>
          <p:cNvSpPr>
            <a:spLocks noGrp="1"/>
          </p:cNvSpPr>
          <p:nvPr>
            <p:ph type="pic" idx="2"/>
          </p:nvPr>
        </p:nvSpPr>
        <p:spPr>
          <a:xfrm>
            <a:off x="2309720" y="2445352"/>
            <a:ext cx="1800900" cy="1801499"/>
          </a:xfrm>
          <a:prstGeom prst="ellipse">
            <a:avLst/>
          </a:prstGeom>
          <a:solidFill>
            <a:srgbClr val="8E8E8F"/>
          </a:solidFill>
          <a:ln>
            <a:noFill/>
          </a:ln>
        </p:spPr>
        <p:txBody>
          <a:bodyPr lIns="91425" tIns="91425" rIns="91425" bIns="91425" anchor="ctr" anchorCtr="0"/>
          <a:lstStyle>
            <a:lvl1pPr marL="0" marR="0" lvl="0" indent="0" algn="ctr" rtl="0">
              <a:lnSpc>
                <a:spcPct val="90000"/>
              </a:lnSpc>
              <a:spcBef>
                <a:spcPts val="1000"/>
              </a:spcBef>
              <a:buClr>
                <a:schemeClr val="dk1"/>
              </a:buClr>
              <a:buFont typeface="Arial"/>
              <a:buNone/>
              <a:defRPr sz="1200" b="0" i="0" u="none" strike="noStrike" cap="none">
                <a:solidFill>
                  <a:schemeClr val="dk1"/>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430" name="Shape 430"/>
          <p:cNvPicPr preferRelativeResize="0"/>
          <p:nvPr/>
        </p:nvPicPr>
        <p:blipFill rotWithShape="1">
          <a:blip r:embed="rId3">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1466690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ection Graphic slide option 1">
    <p:spTree>
      <p:nvGrpSpPr>
        <p:cNvPr id="1" name="Shape 431"/>
        <p:cNvGrpSpPr/>
        <p:nvPr/>
      </p:nvGrpSpPr>
      <p:grpSpPr>
        <a:xfrm>
          <a:off x="0" y="0"/>
          <a:ext cx="0" cy="0"/>
          <a:chOff x="0" y="0"/>
          <a:chExt cx="0" cy="0"/>
        </a:xfrm>
      </p:grpSpPr>
      <p:pic>
        <p:nvPicPr>
          <p:cNvPr id="432" name="Shape 432"/>
          <p:cNvPicPr preferRelativeResize="0"/>
          <p:nvPr/>
        </p:nvPicPr>
        <p:blipFill rotWithShape="1">
          <a:blip r:embed="rId2">
            <a:alphaModFix amt="80000"/>
          </a:blip>
          <a:srcRect b="9999"/>
          <a:stretch/>
        </p:blipFill>
        <p:spPr>
          <a:xfrm>
            <a:off x="0" y="-1"/>
            <a:ext cx="12188700" cy="6858000"/>
          </a:xfrm>
          <a:prstGeom prst="rect">
            <a:avLst/>
          </a:prstGeom>
          <a:noFill/>
          <a:ln>
            <a:noFill/>
          </a:ln>
        </p:spPr>
      </p:pic>
      <p:sp>
        <p:nvSpPr>
          <p:cNvPr id="433" name="Shape 433"/>
          <p:cNvSpPr txBox="1">
            <a:spLocks noGrp="1"/>
          </p:cNvSpPr>
          <p:nvPr>
            <p:ph type="ctrTitle"/>
          </p:nvPr>
        </p:nvSpPr>
        <p:spPr>
          <a:xfrm>
            <a:off x="2315559" y="2169651"/>
            <a:ext cx="7557600" cy="3189299"/>
          </a:xfrm>
          <a:prstGeom prst="rect">
            <a:avLst/>
          </a:prstGeom>
          <a:noFill/>
          <a:ln>
            <a:noFill/>
          </a:ln>
        </p:spPr>
        <p:txBody>
          <a:bodyPr lIns="91425" tIns="91425" rIns="91425" bIns="91425" anchor="ctr" anchorCtr="0"/>
          <a:lstStyle>
            <a:lvl1pPr marL="0" marR="0" lvl="0" indent="0" algn="ctr" rtl="0">
              <a:lnSpc>
                <a:spcPct val="100000"/>
              </a:lnSpc>
              <a:spcBef>
                <a:spcPts val="0"/>
              </a:spcBef>
              <a:buClr>
                <a:srgbClr val="393A3D"/>
              </a:buClr>
              <a:buFont typeface="Arial"/>
              <a:buNone/>
              <a:defRPr sz="25000" b="0" i="0" u="none" strike="noStrike" cap="none">
                <a:solidFill>
                  <a:srgbClr val="393A3D"/>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34" name="Shape 434"/>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5" name="Shape 435"/>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6" name="Shape 436"/>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sp>
        <p:nvSpPr>
          <p:cNvPr id="437" name="Shape 437"/>
          <p:cNvSpPr txBox="1">
            <a:spLocks noGrp="1"/>
          </p:cNvSpPr>
          <p:nvPr>
            <p:ph type="body" idx="1"/>
          </p:nvPr>
        </p:nvSpPr>
        <p:spPr>
          <a:xfrm>
            <a:off x="2315559" y="5165123"/>
            <a:ext cx="7557600" cy="480600"/>
          </a:xfrm>
          <a:prstGeom prst="rect">
            <a:avLst/>
          </a:prstGeom>
          <a:noFill/>
          <a:ln>
            <a:noFill/>
          </a:ln>
        </p:spPr>
        <p:txBody>
          <a:bodyPr lIns="91425" tIns="91425" rIns="91425" bIns="91425" anchor="t" anchorCtr="0"/>
          <a:lstStyle>
            <a:lvl1pPr marL="0" marR="0" lvl="0" indent="0" algn="ctr" rtl="0">
              <a:lnSpc>
                <a:spcPct val="120000"/>
              </a:lnSpc>
              <a:spcBef>
                <a:spcPts val="0"/>
              </a:spcBef>
              <a:buClr>
                <a:srgbClr val="393A3D"/>
              </a:buClr>
              <a:buFont typeface="Arial"/>
              <a:buNone/>
              <a:defRPr sz="2400" b="0" i="0" u="none" strike="noStrike" cap="none">
                <a:solidFill>
                  <a:srgbClr val="393A3D"/>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438" name="Shape 438"/>
          <p:cNvCxnSpPr/>
          <p:nvPr/>
        </p:nvCxnSpPr>
        <p:spPr>
          <a:xfrm>
            <a:off x="2315559" y="1923273"/>
            <a:ext cx="7557600" cy="0"/>
          </a:xfrm>
          <a:prstGeom prst="straightConnector1">
            <a:avLst/>
          </a:prstGeom>
          <a:noFill/>
          <a:ln w="127000" cap="flat" cmpd="sng">
            <a:solidFill>
              <a:srgbClr val="2CA01C"/>
            </a:solidFill>
            <a:prstDash val="solid"/>
            <a:miter/>
            <a:headEnd type="none" w="med" len="med"/>
            <a:tailEnd type="none" w="med" len="med"/>
          </a:ln>
        </p:spPr>
      </p:cxnSp>
      <p:sp>
        <p:nvSpPr>
          <p:cNvPr id="439" name="Shape 439"/>
          <p:cNvSpPr txBox="1">
            <a:spLocks noGrp="1"/>
          </p:cNvSpPr>
          <p:nvPr>
            <p:ph type="body" idx="2"/>
          </p:nvPr>
        </p:nvSpPr>
        <p:spPr>
          <a:xfrm>
            <a:off x="2315560" y="1099716"/>
            <a:ext cx="7557600" cy="484200"/>
          </a:xfrm>
          <a:prstGeom prst="rect">
            <a:avLst/>
          </a:prstGeom>
          <a:noFill/>
          <a:ln>
            <a:noFill/>
          </a:ln>
        </p:spPr>
        <p:txBody>
          <a:bodyPr lIns="91425" tIns="91425" rIns="91425" bIns="91425" anchor="t" anchorCtr="0"/>
          <a:lstStyle>
            <a:lvl1pPr marL="0" marR="0" lvl="0" indent="0" algn="ctr" rtl="0">
              <a:lnSpc>
                <a:spcPct val="120000"/>
              </a:lnSpc>
              <a:spcBef>
                <a:spcPts val="0"/>
              </a:spcBef>
              <a:buClr>
                <a:srgbClr val="393A3D"/>
              </a:buClr>
              <a:buFont typeface="Arial"/>
              <a:buNone/>
              <a:defRPr sz="2600" b="0" i="0" u="none" strike="noStrike" cap="none">
                <a:solidFill>
                  <a:srgbClr val="393A3D"/>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440" name="Shape 440"/>
          <p:cNvPicPr preferRelativeResize="0"/>
          <p:nvPr/>
        </p:nvPicPr>
        <p:blipFill rotWithShape="1">
          <a:blip r:embed="rId3">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34095655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ection Graphic slide option 3">
    <p:spTree>
      <p:nvGrpSpPr>
        <p:cNvPr id="1" name="Shape 451"/>
        <p:cNvGrpSpPr/>
        <p:nvPr/>
      </p:nvGrpSpPr>
      <p:grpSpPr>
        <a:xfrm>
          <a:off x="0" y="0"/>
          <a:ext cx="0" cy="0"/>
          <a:chOff x="0" y="0"/>
          <a:chExt cx="0" cy="0"/>
        </a:xfrm>
      </p:grpSpPr>
      <p:sp>
        <p:nvSpPr>
          <p:cNvPr id="452" name="Shape 452"/>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53" name="Shape 453"/>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54" name="Shape 454"/>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cxnSp>
        <p:nvCxnSpPr>
          <p:cNvPr id="455" name="Shape 455"/>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
        <p:nvSpPr>
          <p:cNvPr id="456" name="Shape 456"/>
          <p:cNvSpPr txBox="1">
            <a:spLocks noGrp="1"/>
          </p:cNvSpPr>
          <p:nvPr>
            <p:ph type="ctrTitle"/>
          </p:nvPr>
        </p:nvSpPr>
        <p:spPr>
          <a:xfrm>
            <a:off x="2315559" y="2169651"/>
            <a:ext cx="7557600" cy="3189299"/>
          </a:xfrm>
          <a:prstGeom prst="rect">
            <a:avLst/>
          </a:prstGeom>
          <a:noFill/>
          <a:ln>
            <a:noFill/>
          </a:ln>
        </p:spPr>
        <p:txBody>
          <a:bodyPr lIns="91425" tIns="91425" rIns="91425" bIns="91425" anchor="ctr" anchorCtr="0"/>
          <a:lstStyle>
            <a:lvl1pPr marL="0" marR="0" lvl="0" indent="0" algn="ctr" rtl="0">
              <a:lnSpc>
                <a:spcPct val="100000"/>
              </a:lnSpc>
              <a:spcBef>
                <a:spcPts val="0"/>
              </a:spcBef>
              <a:buClr>
                <a:srgbClr val="393A3D"/>
              </a:buClr>
              <a:buFont typeface="Arial"/>
              <a:buNone/>
              <a:defRPr sz="25000" b="0" i="0" u="none" strike="noStrike" cap="none">
                <a:solidFill>
                  <a:srgbClr val="393A3D"/>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57" name="Shape 457"/>
          <p:cNvSpPr txBox="1">
            <a:spLocks noGrp="1"/>
          </p:cNvSpPr>
          <p:nvPr>
            <p:ph type="body" idx="1"/>
          </p:nvPr>
        </p:nvSpPr>
        <p:spPr>
          <a:xfrm>
            <a:off x="2315559" y="5156498"/>
            <a:ext cx="7557600" cy="489300"/>
          </a:xfrm>
          <a:prstGeom prst="rect">
            <a:avLst/>
          </a:prstGeom>
          <a:noFill/>
          <a:ln>
            <a:noFill/>
          </a:ln>
        </p:spPr>
        <p:txBody>
          <a:bodyPr lIns="91425" tIns="91425" rIns="91425" bIns="91425" anchor="t" anchorCtr="0"/>
          <a:lstStyle>
            <a:lvl1pPr marL="0" marR="0" lvl="0" indent="0" algn="ctr" rtl="0">
              <a:lnSpc>
                <a:spcPct val="120000"/>
              </a:lnSpc>
              <a:spcBef>
                <a:spcPts val="0"/>
              </a:spcBef>
              <a:buClr>
                <a:srgbClr val="393A3D"/>
              </a:buClr>
              <a:buFont typeface="Arial"/>
              <a:buNone/>
              <a:defRPr sz="2000" b="0" i="0" u="none" strike="noStrike" cap="none">
                <a:solidFill>
                  <a:srgbClr val="393A3D"/>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458" name="Shape 458"/>
          <p:cNvCxnSpPr/>
          <p:nvPr/>
        </p:nvCxnSpPr>
        <p:spPr>
          <a:xfrm>
            <a:off x="2315559" y="1923273"/>
            <a:ext cx="7557600" cy="0"/>
          </a:xfrm>
          <a:prstGeom prst="straightConnector1">
            <a:avLst/>
          </a:prstGeom>
          <a:noFill/>
          <a:ln w="127000" cap="flat" cmpd="sng">
            <a:solidFill>
              <a:srgbClr val="2CA01C"/>
            </a:solidFill>
            <a:prstDash val="solid"/>
            <a:miter/>
            <a:headEnd type="none" w="med" len="med"/>
            <a:tailEnd type="none" w="med" len="med"/>
          </a:ln>
        </p:spPr>
      </p:cxnSp>
      <p:sp>
        <p:nvSpPr>
          <p:cNvPr id="459" name="Shape 459"/>
          <p:cNvSpPr txBox="1">
            <a:spLocks noGrp="1"/>
          </p:cNvSpPr>
          <p:nvPr>
            <p:ph type="body" idx="2"/>
          </p:nvPr>
        </p:nvSpPr>
        <p:spPr>
          <a:xfrm>
            <a:off x="2315560" y="1099716"/>
            <a:ext cx="7557600" cy="484200"/>
          </a:xfrm>
          <a:prstGeom prst="rect">
            <a:avLst/>
          </a:prstGeom>
          <a:noFill/>
          <a:ln>
            <a:noFill/>
          </a:ln>
        </p:spPr>
        <p:txBody>
          <a:bodyPr lIns="91425" tIns="91425" rIns="91425" bIns="91425" anchor="t" anchorCtr="0"/>
          <a:lstStyle>
            <a:lvl1pPr marL="0" marR="0" lvl="0" indent="0" algn="ctr" rtl="0">
              <a:lnSpc>
                <a:spcPct val="120000"/>
              </a:lnSpc>
              <a:spcBef>
                <a:spcPts val="0"/>
              </a:spcBef>
              <a:buClr>
                <a:srgbClr val="393A3D"/>
              </a:buClr>
              <a:buFont typeface="Arial"/>
              <a:buNone/>
              <a:defRPr sz="2600" b="0" i="0" u="none" strike="noStrike" cap="none">
                <a:solidFill>
                  <a:srgbClr val="393A3D"/>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0" name="Shape 460"/>
          <p:cNvSpPr txBox="1">
            <a:spLocks noGrp="1"/>
          </p:cNvSpPr>
          <p:nvPr>
            <p:ph type="body" idx="3"/>
          </p:nvPr>
        </p:nvSpPr>
        <p:spPr>
          <a:xfrm>
            <a:off x="881878" y="439212"/>
            <a:ext cx="10407000" cy="3237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E8E8F"/>
              </a:buClr>
              <a:buFont typeface="Arial"/>
              <a:buNone/>
              <a:defRPr sz="1100" b="1" i="0" u="none" strike="noStrike" cap="none">
                <a:solidFill>
                  <a:srgbClr val="8E8E8F"/>
                </a:solidFill>
                <a:latin typeface="Arial"/>
                <a:ea typeface="Arial"/>
                <a:cs typeface="Arial"/>
                <a:sym typeface="Arial"/>
              </a:defRPr>
            </a:lvl1pPr>
            <a:lvl2pPr marL="457200" marR="0" lvl="1"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2pPr>
            <a:lvl3pPr marL="914400" marR="0" lvl="2"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3pPr>
            <a:lvl4pPr marL="1371600" marR="0" lvl="3"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4pPr>
            <a:lvl5pPr marL="1828800" marR="0" lvl="4"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1" name="Shape 461"/>
          <p:cNvSpPr txBox="1"/>
          <p:nvPr/>
        </p:nvSpPr>
        <p:spPr>
          <a:xfrm>
            <a:off x="1459836" y="6320117"/>
            <a:ext cx="2128799" cy="272100"/>
          </a:xfrm>
          <a:prstGeom prst="rect">
            <a:avLst/>
          </a:prstGeom>
          <a:noFill/>
          <a:ln>
            <a:noFill/>
          </a:ln>
        </p:spPr>
        <p:txBody>
          <a:bodyPr lIns="0" tIns="0" rIns="0" bIns="0" anchor="t" anchorCtr="0">
            <a:noAutofit/>
          </a:bodyPr>
          <a:lstStyle/>
          <a:p>
            <a:pPr>
              <a:buSzPct val="25000"/>
            </a:pPr>
            <a:r>
              <a:rPr lang="en-US" sz="800">
                <a:solidFill>
                  <a:srgbClr val="517D92"/>
                </a:solidFill>
              </a:rPr>
              <a:t>Intuit Proprietary and Confidential</a:t>
            </a:r>
          </a:p>
        </p:txBody>
      </p:sp>
    </p:spTree>
    <p:extLst>
      <p:ext uri="{BB962C8B-B14F-4D97-AF65-F5344CB8AC3E}">
        <p14:creationId xmlns:p14="http://schemas.microsoft.com/office/powerpoint/2010/main" val="30888785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ection Graphic slide option 4">
    <p:spTree>
      <p:nvGrpSpPr>
        <p:cNvPr id="1" name="Shape 462"/>
        <p:cNvGrpSpPr/>
        <p:nvPr/>
      </p:nvGrpSpPr>
      <p:grpSpPr>
        <a:xfrm>
          <a:off x="0" y="0"/>
          <a:ext cx="0" cy="0"/>
          <a:chOff x="0" y="0"/>
          <a:chExt cx="0" cy="0"/>
        </a:xfrm>
      </p:grpSpPr>
      <p:sp>
        <p:nvSpPr>
          <p:cNvPr id="463" name="Shape 463"/>
          <p:cNvSpPr txBox="1">
            <a:spLocks noGrp="1"/>
          </p:cNvSpPr>
          <p:nvPr>
            <p:ph type="ctrTitle"/>
          </p:nvPr>
        </p:nvSpPr>
        <p:spPr>
          <a:xfrm>
            <a:off x="5068389" y="1728389"/>
            <a:ext cx="7120500" cy="3189300"/>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393A3D"/>
              </a:buClr>
              <a:buFont typeface="Arial"/>
              <a:buNone/>
              <a:defRPr sz="25000" b="0" i="0" u="none" strike="noStrike" cap="none">
                <a:solidFill>
                  <a:srgbClr val="393A3D"/>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64" name="Shape 464"/>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65" name="Shape 465"/>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66" name="Shape 466"/>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sp>
        <p:nvSpPr>
          <p:cNvPr id="467" name="Shape 467"/>
          <p:cNvSpPr txBox="1">
            <a:spLocks noGrp="1"/>
          </p:cNvSpPr>
          <p:nvPr>
            <p:ph type="body" idx="1"/>
          </p:nvPr>
        </p:nvSpPr>
        <p:spPr>
          <a:xfrm>
            <a:off x="5194534" y="4709503"/>
            <a:ext cx="6994200" cy="429300"/>
          </a:xfrm>
          <a:prstGeom prst="rect">
            <a:avLst/>
          </a:prstGeom>
          <a:noFill/>
          <a:ln>
            <a:noFill/>
          </a:ln>
        </p:spPr>
        <p:txBody>
          <a:bodyPr lIns="91425" tIns="91425" rIns="91425" bIns="91425" anchor="t" anchorCtr="0"/>
          <a:lstStyle>
            <a:lvl1pPr marL="0" marR="0" lvl="0" indent="0" algn="l" rtl="0">
              <a:lnSpc>
                <a:spcPct val="120000"/>
              </a:lnSpc>
              <a:spcBef>
                <a:spcPts val="0"/>
              </a:spcBef>
              <a:buClr>
                <a:srgbClr val="393A3D"/>
              </a:buClr>
              <a:buFont typeface="Arial"/>
              <a:buNone/>
              <a:defRPr sz="2200" b="0" i="0" u="none" strike="noStrike" cap="none">
                <a:solidFill>
                  <a:srgbClr val="393A3D"/>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8" name="Shape 468"/>
          <p:cNvSpPr txBox="1">
            <a:spLocks noGrp="1"/>
          </p:cNvSpPr>
          <p:nvPr>
            <p:ph type="body" idx="2"/>
          </p:nvPr>
        </p:nvSpPr>
        <p:spPr>
          <a:xfrm>
            <a:off x="874484" y="1508178"/>
            <a:ext cx="3937800" cy="1601400"/>
          </a:xfrm>
          <a:prstGeom prst="rect">
            <a:avLst/>
          </a:prstGeom>
          <a:noFill/>
          <a:ln>
            <a:noFill/>
          </a:ln>
        </p:spPr>
        <p:txBody>
          <a:bodyPr lIns="91425" tIns="91425" rIns="91425" bIns="91425" anchor="b" anchorCtr="0"/>
          <a:lstStyle>
            <a:lvl1pPr marL="0" marR="0" lvl="0" indent="0" algn="r" rtl="0">
              <a:lnSpc>
                <a:spcPct val="120000"/>
              </a:lnSpc>
              <a:spcBef>
                <a:spcPts val="0"/>
              </a:spcBef>
              <a:buClr>
                <a:srgbClr val="393A3D"/>
              </a:buClr>
              <a:buFont typeface="Arial"/>
              <a:buNone/>
              <a:defRPr sz="2600" b="0" i="0" u="none" strike="noStrike" cap="none">
                <a:solidFill>
                  <a:srgbClr val="393A3D"/>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469" name="Shape 469"/>
          <p:cNvCxnSpPr/>
          <p:nvPr/>
        </p:nvCxnSpPr>
        <p:spPr>
          <a:xfrm>
            <a:off x="874485" y="3477808"/>
            <a:ext cx="3937800" cy="0"/>
          </a:xfrm>
          <a:prstGeom prst="straightConnector1">
            <a:avLst/>
          </a:prstGeom>
          <a:noFill/>
          <a:ln w="127000" cap="flat" cmpd="sng">
            <a:solidFill>
              <a:srgbClr val="2CA01C"/>
            </a:solidFill>
            <a:prstDash val="solid"/>
            <a:miter/>
            <a:headEnd type="none" w="med" len="med"/>
            <a:tailEnd type="none" w="med" len="med"/>
          </a:ln>
        </p:spPr>
      </p:cxnSp>
      <p:cxnSp>
        <p:nvCxnSpPr>
          <p:cNvPr id="470" name="Shape 470"/>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
        <p:nvSpPr>
          <p:cNvPr id="471" name="Shape 471"/>
          <p:cNvSpPr txBox="1">
            <a:spLocks noGrp="1"/>
          </p:cNvSpPr>
          <p:nvPr>
            <p:ph type="body" idx="3"/>
          </p:nvPr>
        </p:nvSpPr>
        <p:spPr>
          <a:xfrm>
            <a:off x="881878" y="443089"/>
            <a:ext cx="10407000" cy="3237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E8E8F"/>
              </a:buClr>
              <a:buFont typeface="Arial"/>
              <a:buNone/>
              <a:defRPr sz="1100" b="1" i="0" u="none" strike="noStrike" cap="none">
                <a:solidFill>
                  <a:srgbClr val="8E8E8F"/>
                </a:solidFill>
                <a:latin typeface="Arial"/>
                <a:ea typeface="Arial"/>
                <a:cs typeface="Arial"/>
                <a:sym typeface="Arial"/>
              </a:defRPr>
            </a:lvl1pPr>
            <a:lvl2pPr marL="457200" marR="0" lvl="1"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2pPr>
            <a:lvl3pPr marL="914400" marR="0" lvl="2"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3pPr>
            <a:lvl4pPr marL="1371600" marR="0" lvl="3"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4pPr>
            <a:lvl5pPr marL="1828800" marR="0" lvl="4"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2" name="Shape 472"/>
          <p:cNvSpPr txBox="1"/>
          <p:nvPr/>
        </p:nvSpPr>
        <p:spPr>
          <a:xfrm>
            <a:off x="1459836" y="6320117"/>
            <a:ext cx="2128799" cy="272100"/>
          </a:xfrm>
          <a:prstGeom prst="rect">
            <a:avLst/>
          </a:prstGeom>
          <a:noFill/>
          <a:ln>
            <a:noFill/>
          </a:ln>
        </p:spPr>
        <p:txBody>
          <a:bodyPr lIns="0" tIns="0" rIns="0" bIns="0" anchor="t" anchorCtr="0">
            <a:noAutofit/>
          </a:bodyPr>
          <a:lstStyle/>
          <a:p>
            <a:pPr>
              <a:buSzPct val="25000"/>
            </a:pPr>
            <a:r>
              <a:rPr lang="en-US" sz="800">
                <a:solidFill>
                  <a:srgbClr val="517D92"/>
                </a:solidFill>
              </a:rPr>
              <a:t>Intuit Proprietary and Confidential</a:t>
            </a:r>
          </a:p>
        </p:txBody>
      </p:sp>
    </p:spTree>
    <p:extLst>
      <p:ext uri="{BB962C8B-B14F-4D97-AF65-F5344CB8AC3E}">
        <p14:creationId xmlns:p14="http://schemas.microsoft.com/office/powerpoint/2010/main" val="446127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Quote slide option 1">
    <p:spTree>
      <p:nvGrpSpPr>
        <p:cNvPr id="1" name="Shape 473"/>
        <p:cNvGrpSpPr/>
        <p:nvPr/>
      </p:nvGrpSpPr>
      <p:grpSpPr>
        <a:xfrm>
          <a:off x="0" y="0"/>
          <a:ext cx="0" cy="0"/>
          <a:chOff x="0" y="0"/>
          <a:chExt cx="0" cy="0"/>
        </a:xfrm>
      </p:grpSpPr>
      <p:pic>
        <p:nvPicPr>
          <p:cNvPr id="474" name="Shape 474"/>
          <p:cNvPicPr preferRelativeResize="0"/>
          <p:nvPr/>
        </p:nvPicPr>
        <p:blipFill rotWithShape="1">
          <a:blip r:embed="rId2">
            <a:alphaModFix amt="80000"/>
          </a:blip>
          <a:srcRect b="9999"/>
          <a:stretch/>
        </p:blipFill>
        <p:spPr>
          <a:xfrm>
            <a:off x="0" y="-1"/>
            <a:ext cx="12188700" cy="6858000"/>
          </a:xfrm>
          <a:prstGeom prst="rect">
            <a:avLst/>
          </a:prstGeom>
          <a:noFill/>
          <a:ln>
            <a:noFill/>
          </a:ln>
        </p:spPr>
      </p:pic>
      <p:sp>
        <p:nvSpPr>
          <p:cNvPr id="475" name="Shape 475"/>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76" name="Shape 476"/>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77" name="Shape 477"/>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sp>
        <p:nvSpPr>
          <p:cNvPr id="478" name="Shape 478"/>
          <p:cNvSpPr txBox="1">
            <a:spLocks noGrp="1"/>
          </p:cNvSpPr>
          <p:nvPr>
            <p:ph type="body" idx="1"/>
          </p:nvPr>
        </p:nvSpPr>
        <p:spPr>
          <a:xfrm>
            <a:off x="2330724" y="4887707"/>
            <a:ext cx="7542300" cy="1220700"/>
          </a:xfrm>
          <a:prstGeom prst="rect">
            <a:avLst/>
          </a:prstGeom>
          <a:noFill/>
          <a:ln>
            <a:noFill/>
          </a:ln>
        </p:spPr>
        <p:txBody>
          <a:bodyPr lIns="91425" tIns="91425" rIns="91425" bIns="91425" anchor="t" anchorCtr="0"/>
          <a:lstStyle>
            <a:lvl1pPr marL="0" marR="0" lvl="0" indent="0" algn="l" rtl="0">
              <a:lnSpc>
                <a:spcPct val="120000"/>
              </a:lnSpc>
              <a:spcBef>
                <a:spcPts val="0"/>
              </a:spcBef>
              <a:buClr>
                <a:srgbClr val="393A3D"/>
              </a:buClr>
              <a:buFont typeface="Arial"/>
              <a:buNone/>
              <a:defRPr sz="1600" b="0" i="0" u="none" strike="noStrike" cap="none">
                <a:solidFill>
                  <a:srgbClr val="393A3D"/>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479" name="Shape 479"/>
          <p:cNvCxnSpPr/>
          <p:nvPr/>
        </p:nvCxnSpPr>
        <p:spPr>
          <a:xfrm>
            <a:off x="2315559" y="1926690"/>
            <a:ext cx="7557600" cy="0"/>
          </a:xfrm>
          <a:prstGeom prst="straightConnector1">
            <a:avLst/>
          </a:prstGeom>
          <a:noFill/>
          <a:ln w="127000" cap="flat" cmpd="sng">
            <a:solidFill>
              <a:srgbClr val="2CA01C"/>
            </a:solidFill>
            <a:prstDash val="solid"/>
            <a:miter/>
            <a:headEnd type="none" w="med" len="med"/>
            <a:tailEnd type="none" w="med" len="med"/>
          </a:ln>
        </p:spPr>
      </p:cxnSp>
      <p:sp>
        <p:nvSpPr>
          <p:cNvPr id="480" name="Shape 480"/>
          <p:cNvSpPr txBox="1">
            <a:spLocks noGrp="1"/>
          </p:cNvSpPr>
          <p:nvPr>
            <p:ph type="ctrTitle"/>
          </p:nvPr>
        </p:nvSpPr>
        <p:spPr>
          <a:xfrm>
            <a:off x="2330724" y="2459735"/>
            <a:ext cx="7542300" cy="2141400"/>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393A3D"/>
              </a:buClr>
              <a:buFont typeface="Arial"/>
              <a:buNone/>
              <a:defRPr sz="3600" b="0" i="1" u="none" strike="noStrike" cap="none">
                <a:solidFill>
                  <a:srgbClr val="393A3D"/>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pic>
        <p:nvPicPr>
          <p:cNvPr id="481" name="Shape 481"/>
          <p:cNvPicPr preferRelativeResize="0"/>
          <p:nvPr/>
        </p:nvPicPr>
        <p:blipFill rotWithShape="1">
          <a:blip r:embed="rId3">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2051796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Quote slide option 2">
    <p:spTree>
      <p:nvGrpSpPr>
        <p:cNvPr id="1" name="Shape 482"/>
        <p:cNvGrpSpPr/>
        <p:nvPr/>
      </p:nvGrpSpPr>
      <p:grpSpPr>
        <a:xfrm>
          <a:off x="0" y="0"/>
          <a:ext cx="0" cy="0"/>
          <a:chOff x="0" y="0"/>
          <a:chExt cx="0" cy="0"/>
        </a:xfrm>
      </p:grpSpPr>
      <p:sp>
        <p:nvSpPr>
          <p:cNvPr id="483" name="Shape 483"/>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84" name="Shape 484"/>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85" name="Shape 485"/>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cxnSp>
        <p:nvCxnSpPr>
          <p:cNvPr id="486" name="Shape 486"/>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
        <p:nvSpPr>
          <p:cNvPr id="487" name="Shape 487"/>
          <p:cNvSpPr txBox="1">
            <a:spLocks noGrp="1"/>
          </p:cNvSpPr>
          <p:nvPr>
            <p:ph type="body" idx="1"/>
          </p:nvPr>
        </p:nvSpPr>
        <p:spPr>
          <a:xfrm>
            <a:off x="881878" y="443089"/>
            <a:ext cx="10407000" cy="3237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E8E8F"/>
              </a:buClr>
              <a:buFont typeface="Arial"/>
              <a:buNone/>
              <a:defRPr sz="1100" b="1" i="0" u="none" strike="noStrike" cap="none">
                <a:solidFill>
                  <a:srgbClr val="8E8E8F"/>
                </a:solidFill>
                <a:latin typeface="Arial"/>
                <a:ea typeface="Arial"/>
                <a:cs typeface="Arial"/>
                <a:sym typeface="Arial"/>
              </a:defRPr>
            </a:lvl1pPr>
            <a:lvl2pPr marL="457200" marR="0" lvl="1"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2pPr>
            <a:lvl3pPr marL="914400" marR="0" lvl="2"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3pPr>
            <a:lvl4pPr marL="1371600" marR="0" lvl="3"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4pPr>
            <a:lvl5pPr marL="1828800" marR="0" lvl="4"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8" name="Shape 488"/>
          <p:cNvSpPr txBox="1">
            <a:spLocks noGrp="1"/>
          </p:cNvSpPr>
          <p:nvPr>
            <p:ph type="body" idx="2"/>
          </p:nvPr>
        </p:nvSpPr>
        <p:spPr>
          <a:xfrm>
            <a:off x="2330724" y="4887707"/>
            <a:ext cx="7542300" cy="1220700"/>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393A3D"/>
              </a:buClr>
              <a:buFont typeface="Arial"/>
              <a:buNone/>
              <a:defRPr sz="1600" b="0" i="0" u="none" strike="noStrike" cap="none">
                <a:solidFill>
                  <a:srgbClr val="393A3D"/>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489" name="Shape 489"/>
          <p:cNvCxnSpPr/>
          <p:nvPr/>
        </p:nvCxnSpPr>
        <p:spPr>
          <a:xfrm>
            <a:off x="2315559" y="1935833"/>
            <a:ext cx="7557600" cy="0"/>
          </a:xfrm>
          <a:prstGeom prst="straightConnector1">
            <a:avLst/>
          </a:prstGeom>
          <a:noFill/>
          <a:ln w="127000" cap="flat" cmpd="sng">
            <a:solidFill>
              <a:srgbClr val="2CA01C"/>
            </a:solidFill>
            <a:prstDash val="solid"/>
            <a:miter/>
            <a:headEnd type="none" w="med" len="med"/>
            <a:tailEnd type="none" w="med" len="med"/>
          </a:ln>
        </p:spPr>
      </p:cxnSp>
      <p:sp>
        <p:nvSpPr>
          <p:cNvPr id="490" name="Shape 490"/>
          <p:cNvSpPr txBox="1">
            <a:spLocks noGrp="1"/>
          </p:cNvSpPr>
          <p:nvPr>
            <p:ph type="ctrTitle"/>
          </p:nvPr>
        </p:nvSpPr>
        <p:spPr>
          <a:xfrm>
            <a:off x="2330724" y="2453497"/>
            <a:ext cx="7542300" cy="2320200"/>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393A3D"/>
              </a:buClr>
              <a:buFont typeface="Arial"/>
              <a:buNone/>
              <a:defRPr sz="3600" b="0" i="1" u="none" strike="noStrike" cap="none">
                <a:solidFill>
                  <a:srgbClr val="393A3D"/>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91" name="Shape 491"/>
          <p:cNvSpPr txBox="1"/>
          <p:nvPr/>
        </p:nvSpPr>
        <p:spPr>
          <a:xfrm>
            <a:off x="1459836" y="6320117"/>
            <a:ext cx="2128799" cy="272100"/>
          </a:xfrm>
          <a:prstGeom prst="rect">
            <a:avLst/>
          </a:prstGeom>
          <a:noFill/>
          <a:ln>
            <a:noFill/>
          </a:ln>
        </p:spPr>
        <p:txBody>
          <a:bodyPr lIns="0" tIns="0" rIns="0" bIns="0" anchor="t" anchorCtr="0">
            <a:noAutofit/>
          </a:bodyPr>
          <a:lstStyle/>
          <a:p>
            <a:pPr>
              <a:buSzPct val="25000"/>
            </a:pPr>
            <a:r>
              <a:rPr lang="en-US" sz="800">
                <a:solidFill>
                  <a:srgbClr val="517D92"/>
                </a:solidFill>
              </a:rPr>
              <a:t>Intuit Proprietary and Confidential</a:t>
            </a:r>
          </a:p>
        </p:txBody>
      </p:sp>
    </p:spTree>
    <p:extLst>
      <p:ext uri="{BB962C8B-B14F-4D97-AF65-F5344CB8AC3E}">
        <p14:creationId xmlns:p14="http://schemas.microsoft.com/office/powerpoint/2010/main" val="16753505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Graphic and quote slide option 1">
    <p:spTree>
      <p:nvGrpSpPr>
        <p:cNvPr id="1" name="Shape 492"/>
        <p:cNvGrpSpPr/>
        <p:nvPr/>
      </p:nvGrpSpPr>
      <p:grpSpPr>
        <a:xfrm>
          <a:off x="0" y="0"/>
          <a:ext cx="0" cy="0"/>
          <a:chOff x="0" y="0"/>
          <a:chExt cx="0" cy="0"/>
        </a:xfrm>
      </p:grpSpPr>
      <p:sp>
        <p:nvSpPr>
          <p:cNvPr id="493" name="Shape 493"/>
          <p:cNvSpPr txBox="1">
            <a:spLocks noGrp="1"/>
          </p:cNvSpPr>
          <p:nvPr>
            <p:ph type="ctrTitle"/>
          </p:nvPr>
        </p:nvSpPr>
        <p:spPr>
          <a:xfrm>
            <a:off x="6270918" y="1205541"/>
            <a:ext cx="5043600" cy="2605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393A3D"/>
              </a:buClr>
              <a:buFont typeface="Arial"/>
              <a:buNone/>
              <a:defRPr sz="13800" b="0" i="0" u="none" strike="noStrike" cap="none">
                <a:solidFill>
                  <a:srgbClr val="393A3D"/>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94" name="Shape 494"/>
          <p:cNvSpPr txBox="1">
            <a:spLocks noGrp="1"/>
          </p:cNvSpPr>
          <p:nvPr>
            <p:ph type="body" idx="1"/>
          </p:nvPr>
        </p:nvSpPr>
        <p:spPr>
          <a:xfrm>
            <a:off x="6273753" y="2898534"/>
            <a:ext cx="5040600" cy="1883700"/>
          </a:xfrm>
          <a:prstGeom prst="rect">
            <a:avLst/>
          </a:prstGeom>
          <a:noFill/>
          <a:ln>
            <a:noFill/>
          </a:ln>
        </p:spPr>
        <p:txBody>
          <a:bodyPr lIns="91425" tIns="91425" rIns="91425" bIns="91425" anchor="b" anchorCtr="0"/>
          <a:lstStyle>
            <a:lvl1pPr marL="0" marR="0" lvl="0" indent="0" algn="l" rtl="0">
              <a:lnSpc>
                <a:spcPct val="120000"/>
              </a:lnSpc>
              <a:spcBef>
                <a:spcPts val="0"/>
              </a:spcBef>
              <a:buClr>
                <a:srgbClr val="393A3D"/>
              </a:buClr>
              <a:buFont typeface="Arial"/>
              <a:buNone/>
              <a:defRPr sz="3600" b="0" i="0" u="none" strike="noStrike" cap="none">
                <a:solidFill>
                  <a:srgbClr val="393A3D"/>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495" name="Shape 495"/>
          <p:cNvCxnSpPr/>
          <p:nvPr/>
        </p:nvCxnSpPr>
        <p:spPr>
          <a:xfrm>
            <a:off x="6270918" y="5025914"/>
            <a:ext cx="5043600" cy="0"/>
          </a:xfrm>
          <a:prstGeom prst="straightConnector1">
            <a:avLst/>
          </a:prstGeom>
          <a:noFill/>
          <a:ln w="127000" cap="flat" cmpd="sng">
            <a:solidFill>
              <a:srgbClr val="2CA01C"/>
            </a:solidFill>
            <a:prstDash val="solid"/>
            <a:miter/>
            <a:headEnd type="none" w="med" len="med"/>
            <a:tailEnd type="none" w="med" len="med"/>
          </a:ln>
        </p:spPr>
      </p:cxnSp>
      <p:pic>
        <p:nvPicPr>
          <p:cNvPr id="496" name="Shape 496"/>
          <p:cNvPicPr preferRelativeResize="0"/>
          <p:nvPr/>
        </p:nvPicPr>
        <p:blipFill rotWithShape="1">
          <a:blip r:embed="rId2">
            <a:alphaModFix/>
          </a:blip>
          <a:srcRect l="288" r="288"/>
          <a:stretch/>
        </p:blipFill>
        <p:spPr>
          <a:xfrm>
            <a:off x="881878" y="1912280"/>
            <a:ext cx="5033400" cy="3308700"/>
          </a:xfrm>
          <a:prstGeom prst="rect">
            <a:avLst/>
          </a:prstGeom>
          <a:noFill/>
          <a:ln>
            <a:noFill/>
          </a:ln>
        </p:spPr>
      </p:pic>
      <p:sp>
        <p:nvSpPr>
          <p:cNvPr id="497" name="Shape 497"/>
          <p:cNvSpPr>
            <a:spLocks noGrp="1"/>
          </p:cNvSpPr>
          <p:nvPr>
            <p:ph type="pic" idx="2"/>
          </p:nvPr>
        </p:nvSpPr>
        <p:spPr>
          <a:xfrm>
            <a:off x="1479164" y="2306485"/>
            <a:ext cx="3783600" cy="2364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chemeClr val="dk1"/>
              </a:buClr>
              <a:buFont typeface="Arial"/>
              <a:buNone/>
              <a:defRPr sz="1800" b="0" i="0" u="none" strike="noStrike" cap="none">
                <a:solidFill>
                  <a:schemeClr val="dk1"/>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8" name="Shape 498"/>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99" name="Shape 499"/>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00" name="Shape 500"/>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cxnSp>
        <p:nvCxnSpPr>
          <p:cNvPr id="501" name="Shape 501"/>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
        <p:nvSpPr>
          <p:cNvPr id="502" name="Shape 502"/>
          <p:cNvSpPr txBox="1">
            <a:spLocks noGrp="1"/>
          </p:cNvSpPr>
          <p:nvPr>
            <p:ph type="body" idx="3"/>
          </p:nvPr>
        </p:nvSpPr>
        <p:spPr>
          <a:xfrm>
            <a:off x="881878" y="443089"/>
            <a:ext cx="10407000" cy="3237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E8E8F"/>
              </a:buClr>
              <a:buFont typeface="Arial"/>
              <a:buNone/>
              <a:defRPr sz="1100" b="1" i="0" u="none" strike="noStrike" cap="none">
                <a:solidFill>
                  <a:srgbClr val="8E8E8F"/>
                </a:solidFill>
                <a:latin typeface="Arial"/>
                <a:ea typeface="Arial"/>
                <a:cs typeface="Arial"/>
                <a:sym typeface="Arial"/>
              </a:defRPr>
            </a:lvl1pPr>
            <a:lvl2pPr marL="457200" marR="0" lvl="1"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2pPr>
            <a:lvl3pPr marL="914400" marR="0" lvl="2"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3pPr>
            <a:lvl4pPr marL="1371600" marR="0" lvl="3"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4pPr>
            <a:lvl5pPr marL="1828800" marR="0" lvl="4"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03" name="Shape 503"/>
          <p:cNvSpPr txBox="1"/>
          <p:nvPr/>
        </p:nvSpPr>
        <p:spPr>
          <a:xfrm>
            <a:off x="1459836" y="6320117"/>
            <a:ext cx="2128799" cy="272100"/>
          </a:xfrm>
          <a:prstGeom prst="rect">
            <a:avLst/>
          </a:prstGeom>
          <a:noFill/>
          <a:ln>
            <a:noFill/>
          </a:ln>
        </p:spPr>
        <p:txBody>
          <a:bodyPr lIns="0" tIns="0" rIns="0" bIns="0" anchor="t" anchorCtr="0">
            <a:noAutofit/>
          </a:bodyPr>
          <a:lstStyle/>
          <a:p>
            <a:pPr>
              <a:buSzPct val="25000"/>
            </a:pPr>
            <a:r>
              <a:rPr lang="en-US" sz="800">
                <a:solidFill>
                  <a:srgbClr val="517D92"/>
                </a:solidFill>
              </a:rPr>
              <a:t>Intuit Proprietary and Confidential</a:t>
            </a:r>
          </a:p>
        </p:txBody>
      </p:sp>
    </p:spTree>
    <p:extLst>
      <p:ext uri="{BB962C8B-B14F-4D97-AF65-F5344CB8AC3E}">
        <p14:creationId xmlns:p14="http://schemas.microsoft.com/office/powerpoint/2010/main" val="2492152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Slide 3">
    <p:bg>
      <p:bgPr>
        <a:solidFill>
          <a:schemeClr val="lt2"/>
        </a:solidFill>
        <a:effectLst/>
      </p:bgPr>
    </p:bg>
    <p:spTree>
      <p:nvGrpSpPr>
        <p:cNvPr id="1" name="Shape 49"/>
        <p:cNvGrpSpPr/>
        <p:nvPr/>
      </p:nvGrpSpPr>
      <p:grpSpPr>
        <a:xfrm>
          <a:off x="0" y="0"/>
          <a:ext cx="0" cy="0"/>
          <a:chOff x="0" y="0"/>
          <a:chExt cx="0" cy="0"/>
        </a:xfrm>
      </p:grpSpPr>
      <p:pic>
        <p:nvPicPr>
          <p:cNvPr id="50" name="Shape 50" descr="Badges-03.eps"/>
          <p:cNvPicPr preferRelativeResize="0"/>
          <p:nvPr/>
        </p:nvPicPr>
        <p:blipFill rotWithShape="1">
          <a:blip r:embed="rId2">
            <a:alphaModFix/>
          </a:blip>
          <a:srcRect/>
          <a:stretch/>
        </p:blipFill>
        <p:spPr>
          <a:xfrm>
            <a:off x="0" y="0"/>
            <a:ext cx="12221337" cy="6874503"/>
          </a:xfrm>
          <a:prstGeom prst="rect">
            <a:avLst/>
          </a:prstGeom>
          <a:noFill/>
          <a:ln>
            <a:noFill/>
          </a:ln>
        </p:spPr>
      </p:pic>
      <p:sp>
        <p:nvSpPr>
          <p:cNvPr id="51" name="Shape 51"/>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54" name="Shape 54" descr="QBLogo.eps"/>
          <p:cNvPicPr preferRelativeResize="0"/>
          <p:nvPr/>
        </p:nvPicPr>
        <p:blipFill rotWithShape="1">
          <a:blip r:embed="rId3">
            <a:alphaModFix/>
          </a:blip>
          <a:srcRect/>
          <a:stretch/>
        </p:blipFill>
        <p:spPr>
          <a:xfrm>
            <a:off x="9378318" y="382220"/>
            <a:ext cx="2263573" cy="694162"/>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Graphic and quote slide option 2">
    <p:spTree>
      <p:nvGrpSpPr>
        <p:cNvPr id="1" name="Shape 504"/>
        <p:cNvGrpSpPr/>
        <p:nvPr/>
      </p:nvGrpSpPr>
      <p:grpSpPr>
        <a:xfrm>
          <a:off x="0" y="0"/>
          <a:ext cx="0" cy="0"/>
          <a:chOff x="0" y="0"/>
          <a:chExt cx="0" cy="0"/>
        </a:xfrm>
      </p:grpSpPr>
      <p:sp>
        <p:nvSpPr>
          <p:cNvPr id="505" name="Shape 505"/>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06" name="Shape 506"/>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07" name="Shape 507"/>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cxnSp>
        <p:nvCxnSpPr>
          <p:cNvPr id="508" name="Shape 508"/>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
        <p:nvSpPr>
          <p:cNvPr id="509" name="Shape 509"/>
          <p:cNvSpPr txBox="1">
            <a:spLocks noGrp="1"/>
          </p:cNvSpPr>
          <p:nvPr>
            <p:ph type="ctrTitle"/>
          </p:nvPr>
        </p:nvSpPr>
        <p:spPr>
          <a:xfrm>
            <a:off x="8073508" y="1017134"/>
            <a:ext cx="3240900" cy="1041900"/>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393A3D"/>
              </a:buClr>
              <a:buFont typeface="Arial"/>
              <a:buNone/>
              <a:defRPr sz="2600" b="1" i="0" u="none" strike="noStrike" cap="none">
                <a:solidFill>
                  <a:srgbClr val="393A3D"/>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10" name="Shape 510"/>
          <p:cNvSpPr>
            <a:spLocks noGrp="1"/>
          </p:cNvSpPr>
          <p:nvPr>
            <p:ph type="pic" idx="2"/>
          </p:nvPr>
        </p:nvSpPr>
        <p:spPr>
          <a:xfrm>
            <a:off x="881879" y="1151155"/>
            <a:ext cx="6291900" cy="4292400"/>
          </a:xfrm>
          <a:prstGeom prst="rect">
            <a:avLst/>
          </a:prstGeom>
          <a:noFill/>
          <a:ln>
            <a:noFill/>
          </a:ln>
        </p:spPr>
        <p:txBody>
          <a:bodyPr lIns="91425" tIns="91425" rIns="91425" bIns="91425" anchor="t" anchorCtr="0"/>
          <a:lstStyle>
            <a:lvl1pPr marL="228600" marR="0" lvl="0" indent="-114300" algn="l" rtl="0">
              <a:lnSpc>
                <a:spcPct val="90000"/>
              </a:lnSpc>
              <a:spcBef>
                <a:spcPts val="1000"/>
              </a:spcBef>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511" name="Shape 511"/>
          <p:cNvCxnSpPr/>
          <p:nvPr/>
        </p:nvCxnSpPr>
        <p:spPr>
          <a:xfrm>
            <a:off x="8073508" y="2403089"/>
            <a:ext cx="3240900" cy="0"/>
          </a:xfrm>
          <a:prstGeom prst="straightConnector1">
            <a:avLst/>
          </a:prstGeom>
          <a:noFill/>
          <a:ln w="127000" cap="flat" cmpd="sng">
            <a:solidFill>
              <a:srgbClr val="2CA01C"/>
            </a:solidFill>
            <a:prstDash val="solid"/>
            <a:miter/>
            <a:headEnd type="none" w="med" len="med"/>
            <a:tailEnd type="none" w="med" len="med"/>
          </a:ln>
        </p:spPr>
      </p:cxnSp>
      <p:sp>
        <p:nvSpPr>
          <p:cNvPr id="512" name="Shape 512"/>
          <p:cNvSpPr txBox="1">
            <a:spLocks noGrp="1"/>
          </p:cNvSpPr>
          <p:nvPr>
            <p:ph type="body" idx="1"/>
          </p:nvPr>
        </p:nvSpPr>
        <p:spPr>
          <a:xfrm>
            <a:off x="881878" y="443089"/>
            <a:ext cx="10407000" cy="3237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E8E8F"/>
              </a:buClr>
              <a:buFont typeface="Arial"/>
              <a:buNone/>
              <a:defRPr sz="1100" b="1" i="0" u="none" strike="noStrike" cap="none">
                <a:solidFill>
                  <a:srgbClr val="8E8E8F"/>
                </a:solidFill>
                <a:latin typeface="Arial"/>
                <a:ea typeface="Arial"/>
                <a:cs typeface="Arial"/>
                <a:sym typeface="Arial"/>
              </a:defRPr>
            </a:lvl1pPr>
            <a:lvl2pPr marL="457200" marR="0" lvl="1"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2pPr>
            <a:lvl3pPr marL="914400" marR="0" lvl="2"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3pPr>
            <a:lvl4pPr marL="1371600" marR="0" lvl="3"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4pPr>
            <a:lvl5pPr marL="1828800" marR="0" lvl="4"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3" name="Shape 513"/>
          <p:cNvSpPr txBox="1">
            <a:spLocks noGrp="1"/>
          </p:cNvSpPr>
          <p:nvPr>
            <p:ph type="body" idx="3"/>
          </p:nvPr>
        </p:nvSpPr>
        <p:spPr>
          <a:xfrm>
            <a:off x="8073507" y="2889250"/>
            <a:ext cx="3240900" cy="2619000"/>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1000"/>
              </a:spcAft>
              <a:buClr>
                <a:schemeClr val="dk1"/>
              </a:buClr>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90000"/>
              </a:lnSpc>
              <a:spcBef>
                <a:spcPts val="500"/>
              </a:spcBef>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90000"/>
              </a:lnSpc>
              <a:spcBef>
                <a:spcPts val="500"/>
              </a:spcBef>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90000"/>
              </a:lnSpc>
              <a:spcBef>
                <a:spcPts val="500"/>
              </a:spcBef>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90000"/>
              </a:lnSpc>
              <a:spcBef>
                <a:spcPts val="500"/>
              </a:spcBef>
              <a:buClr>
                <a:schemeClr val="dk1"/>
              </a:buClr>
              <a:buFont typeface="Arial"/>
              <a:buNone/>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2612578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Graphic and quote slide option 3">
    <p:spTree>
      <p:nvGrpSpPr>
        <p:cNvPr id="1" name="Shape 514"/>
        <p:cNvGrpSpPr/>
        <p:nvPr/>
      </p:nvGrpSpPr>
      <p:grpSpPr>
        <a:xfrm>
          <a:off x="0" y="0"/>
          <a:ext cx="0" cy="0"/>
          <a:chOff x="0" y="0"/>
          <a:chExt cx="0" cy="0"/>
        </a:xfrm>
      </p:grpSpPr>
      <p:sp>
        <p:nvSpPr>
          <p:cNvPr id="515" name="Shape 515"/>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16" name="Shape 516"/>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17" name="Shape 517"/>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cxnSp>
        <p:nvCxnSpPr>
          <p:cNvPr id="518" name="Shape 518"/>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cxnSp>
        <p:nvCxnSpPr>
          <p:cNvPr id="519" name="Shape 519"/>
          <p:cNvCxnSpPr/>
          <p:nvPr/>
        </p:nvCxnSpPr>
        <p:spPr>
          <a:xfrm>
            <a:off x="8073508" y="4571326"/>
            <a:ext cx="3240900" cy="0"/>
          </a:xfrm>
          <a:prstGeom prst="straightConnector1">
            <a:avLst/>
          </a:prstGeom>
          <a:noFill/>
          <a:ln w="127000" cap="flat" cmpd="sng">
            <a:solidFill>
              <a:srgbClr val="2CA01C"/>
            </a:solidFill>
            <a:prstDash val="solid"/>
            <a:miter/>
            <a:headEnd type="none" w="med" len="med"/>
            <a:tailEnd type="none" w="med" len="med"/>
          </a:ln>
        </p:spPr>
      </p:cxnSp>
      <p:sp>
        <p:nvSpPr>
          <p:cNvPr id="520" name="Shape 520"/>
          <p:cNvSpPr txBox="1">
            <a:spLocks noGrp="1"/>
          </p:cNvSpPr>
          <p:nvPr>
            <p:ph type="body" idx="1"/>
          </p:nvPr>
        </p:nvSpPr>
        <p:spPr>
          <a:xfrm>
            <a:off x="881878" y="443089"/>
            <a:ext cx="10407000" cy="3237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E8E8F"/>
              </a:buClr>
              <a:buFont typeface="Arial"/>
              <a:buNone/>
              <a:defRPr sz="1100" b="1" i="0" u="none" strike="noStrike" cap="none">
                <a:solidFill>
                  <a:srgbClr val="8E8E8F"/>
                </a:solidFill>
                <a:latin typeface="Arial"/>
                <a:ea typeface="Arial"/>
                <a:cs typeface="Arial"/>
                <a:sym typeface="Arial"/>
              </a:defRPr>
            </a:lvl1pPr>
            <a:lvl2pPr marL="457200" marR="0" lvl="1"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2pPr>
            <a:lvl3pPr marL="914400" marR="0" lvl="2"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3pPr>
            <a:lvl4pPr marL="1371600" marR="0" lvl="3"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4pPr>
            <a:lvl5pPr marL="1828800" marR="0" lvl="4"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1" name="Shape 521"/>
          <p:cNvSpPr txBox="1">
            <a:spLocks noGrp="1"/>
          </p:cNvSpPr>
          <p:nvPr>
            <p:ph type="body" idx="2"/>
          </p:nvPr>
        </p:nvSpPr>
        <p:spPr>
          <a:xfrm>
            <a:off x="8073508" y="1162725"/>
            <a:ext cx="3215400" cy="2805900"/>
          </a:xfrm>
          <a:prstGeom prst="rect">
            <a:avLst/>
          </a:prstGeom>
          <a:noFill/>
          <a:ln>
            <a:noFill/>
          </a:ln>
        </p:spPr>
        <p:txBody>
          <a:bodyPr lIns="91425" tIns="91425" rIns="91425" bIns="91425" anchor="b" anchorCtr="0"/>
          <a:lstStyle>
            <a:lvl1pPr marL="0" marR="0" lvl="0" indent="0" algn="l" rtl="0">
              <a:lnSpc>
                <a:spcPct val="120000"/>
              </a:lnSpc>
              <a:spcBef>
                <a:spcPts val="1000"/>
              </a:spcBef>
              <a:buClr>
                <a:schemeClr val="dk1"/>
              </a:buClr>
              <a:buFont typeface="Arial"/>
              <a:buNone/>
              <a:defRPr sz="2800" b="0" i="0" u="none" strike="noStrike" cap="none">
                <a:solidFill>
                  <a:schemeClr val="dk1"/>
                </a:solidFill>
                <a:latin typeface="Arial"/>
                <a:ea typeface="Arial"/>
                <a:cs typeface="Arial"/>
                <a:sym typeface="Arial"/>
              </a:defRPr>
            </a:lvl1pPr>
            <a:lvl2pPr marL="685800" marR="0" lvl="1" indent="0" algn="l" rtl="0">
              <a:lnSpc>
                <a:spcPct val="120000"/>
              </a:lnSpc>
              <a:spcBef>
                <a:spcPts val="500"/>
              </a:spcBef>
              <a:buClr>
                <a:schemeClr val="dk1"/>
              </a:buClr>
              <a:buFont typeface="Arial"/>
              <a:buNone/>
              <a:defRPr sz="2800" b="0" i="0" u="none" strike="noStrike" cap="none">
                <a:solidFill>
                  <a:schemeClr val="dk1"/>
                </a:solidFill>
                <a:latin typeface="Arial"/>
                <a:ea typeface="Arial"/>
                <a:cs typeface="Arial"/>
                <a:sym typeface="Arial"/>
              </a:defRPr>
            </a:lvl2pPr>
            <a:lvl3pPr marL="1143000" marR="0" lvl="2" indent="0" algn="l" rtl="0">
              <a:lnSpc>
                <a:spcPct val="120000"/>
              </a:lnSpc>
              <a:spcBef>
                <a:spcPts val="500"/>
              </a:spcBef>
              <a:buClr>
                <a:schemeClr val="dk1"/>
              </a:buClr>
              <a:buFont typeface="Arial"/>
              <a:buNone/>
              <a:defRPr sz="2800" b="0" i="0" u="none" strike="noStrike" cap="none">
                <a:solidFill>
                  <a:schemeClr val="dk1"/>
                </a:solidFill>
                <a:latin typeface="Arial"/>
                <a:ea typeface="Arial"/>
                <a:cs typeface="Arial"/>
                <a:sym typeface="Arial"/>
              </a:defRPr>
            </a:lvl3pPr>
            <a:lvl4pPr marL="1600200" marR="0" lvl="3" indent="0" algn="l" rtl="0">
              <a:lnSpc>
                <a:spcPct val="120000"/>
              </a:lnSpc>
              <a:spcBef>
                <a:spcPts val="500"/>
              </a:spcBef>
              <a:buClr>
                <a:schemeClr val="dk1"/>
              </a:buClr>
              <a:buFont typeface="Arial"/>
              <a:buNone/>
              <a:defRPr sz="2800" b="0" i="0" u="none" strike="noStrike" cap="none">
                <a:solidFill>
                  <a:schemeClr val="dk1"/>
                </a:solidFill>
                <a:latin typeface="Arial"/>
                <a:ea typeface="Arial"/>
                <a:cs typeface="Arial"/>
                <a:sym typeface="Arial"/>
              </a:defRPr>
            </a:lvl4pPr>
            <a:lvl5pPr marL="2057400" marR="0" lvl="4" indent="0" algn="l" rtl="0">
              <a:lnSpc>
                <a:spcPct val="120000"/>
              </a:lnSpc>
              <a:spcBef>
                <a:spcPts val="500"/>
              </a:spcBef>
              <a:buClr>
                <a:schemeClr val="dk1"/>
              </a:buClr>
              <a:buFont typeface="Arial"/>
              <a:buNone/>
              <a:defRPr sz="2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2" name="Shape 522"/>
          <p:cNvSpPr>
            <a:spLocks noGrp="1"/>
          </p:cNvSpPr>
          <p:nvPr>
            <p:ph type="pic" idx="3"/>
          </p:nvPr>
        </p:nvSpPr>
        <p:spPr>
          <a:xfrm>
            <a:off x="881879" y="1151155"/>
            <a:ext cx="6291900" cy="4292400"/>
          </a:xfrm>
          <a:prstGeom prst="rect">
            <a:avLst/>
          </a:prstGeom>
          <a:noFill/>
          <a:ln>
            <a:noFill/>
          </a:ln>
        </p:spPr>
        <p:txBody>
          <a:bodyPr lIns="91425" tIns="91425" rIns="91425" bIns="91425" anchor="t" anchorCtr="0"/>
          <a:lstStyle>
            <a:lvl1pPr marL="228600" marR="0" lvl="0" indent="-114300" algn="l" rtl="0">
              <a:lnSpc>
                <a:spcPct val="90000"/>
              </a:lnSpc>
              <a:spcBef>
                <a:spcPts val="1000"/>
              </a:spcBef>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315554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Quote with image slide">
    <p:spTree>
      <p:nvGrpSpPr>
        <p:cNvPr id="1" name="Shape 523"/>
        <p:cNvGrpSpPr/>
        <p:nvPr/>
      </p:nvGrpSpPr>
      <p:grpSpPr>
        <a:xfrm>
          <a:off x="0" y="0"/>
          <a:ext cx="0" cy="0"/>
          <a:chOff x="0" y="0"/>
          <a:chExt cx="0" cy="0"/>
        </a:xfrm>
      </p:grpSpPr>
      <p:sp>
        <p:nvSpPr>
          <p:cNvPr id="524" name="Shape 524"/>
          <p:cNvSpPr>
            <a:spLocks noGrp="1"/>
          </p:cNvSpPr>
          <p:nvPr>
            <p:ph type="pic" idx="2"/>
          </p:nvPr>
        </p:nvSpPr>
        <p:spPr>
          <a:xfrm>
            <a:off x="0" y="0"/>
            <a:ext cx="12188700" cy="6858000"/>
          </a:xfrm>
          <a:prstGeom prst="rect">
            <a:avLst/>
          </a:prstGeom>
          <a:noFill/>
          <a:ln>
            <a:noFill/>
          </a:ln>
        </p:spPr>
        <p:txBody>
          <a:bodyPr lIns="91425" tIns="91425" rIns="91425" bIns="91425" anchor="t" anchorCtr="0"/>
          <a:lstStyle>
            <a:lvl1pPr marL="228600" marR="0" lvl="0" indent="-114300" algn="l" rtl="0">
              <a:lnSpc>
                <a:spcPct val="90000"/>
              </a:lnSpc>
              <a:spcBef>
                <a:spcPts val="1000"/>
              </a:spcBef>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5" name="Shape 525"/>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26" name="Shape 526"/>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27" name="Shape 527"/>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sp>
        <p:nvSpPr>
          <p:cNvPr id="528" name="Shape 528"/>
          <p:cNvSpPr txBox="1">
            <a:spLocks noGrp="1"/>
          </p:cNvSpPr>
          <p:nvPr>
            <p:ph type="ctrTitle"/>
          </p:nvPr>
        </p:nvSpPr>
        <p:spPr>
          <a:xfrm>
            <a:off x="874484" y="2790334"/>
            <a:ext cx="5040600" cy="2068800"/>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393A3D"/>
              </a:buClr>
              <a:buFont typeface="Arial"/>
              <a:buNone/>
              <a:defRPr sz="2800" b="0" i="1" u="none" strike="noStrike" cap="none">
                <a:solidFill>
                  <a:srgbClr val="393A3D"/>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29" name="Shape 529"/>
          <p:cNvSpPr txBox="1">
            <a:spLocks noGrp="1"/>
          </p:cNvSpPr>
          <p:nvPr>
            <p:ph type="body" idx="1"/>
          </p:nvPr>
        </p:nvSpPr>
        <p:spPr>
          <a:xfrm>
            <a:off x="874485" y="4991882"/>
            <a:ext cx="5040600" cy="1220700"/>
          </a:xfrm>
          <a:prstGeom prst="rect">
            <a:avLst/>
          </a:prstGeom>
          <a:noFill/>
          <a:ln>
            <a:noFill/>
          </a:ln>
        </p:spPr>
        <p:txBody>
          <a:bodyPr lIns="91425" tIns="91425" rIns="91425" bIns="91425" anchor="t" anchorCtr="0"/>
          <a:lstStyle>
            <a:lvl1pPr marL="0" marR="0" lvl="0" indent="0" algn="l" rtl="0">
              <a:lnSpc>
                <a:spcPct val="120000"/>
              </a:lnSpc>
              <a:spcBef>
                <a:spcPts val="0"/>
              </a:spcBef>
              <a:buClr>
                <a:srgbClr val="393A3D"/>
              </a:buClr>
              <a:buFont typeface="Arial"/>
              <a:buNone/>
              <a:defRPr sz="1600" b="0" i="0" u="none" strike="noStrike" cap="none">
                <a:solidFill>
                  <a:srgbClr val="393A3D"/>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530" name="Shape 530"/>
          <p:cNvCxnSpPr/>
          <p:nvPr/>
        </p:nvCxnSpPr>
        <p:spPr>
          <a:xfrm>
            <a:off x="874484" y="2403159"/>
            <a:ext cx="5040600" cy="0"/>
          </a:xfrm>
          <a:prstGeom prst="straightConnector1">
            <a:avLst/>
          </a:prstGeom>
          <a:noFill/>
          <a:ln w="127000" cap="flat" cmpd="sng">
            <a:solidFill>
              <a:srgbClr val="2CA01C"/>
            </a:solidFill>
            <a:prstDash val="solid"/>
            <a:miter/>
            <a:headEnd type="none" w="med" len="med"/>
            <a:tailEnd type="none" w="med" len="med"/>
          </a:ln>
        </p:spPr>
      </p:cxnSp>
    </p:spTree>
    <p:extLst>
      <p:ext uri="{BB962C8B-B14F-4D97-AF65-F5344CB8AC3E}">
        <p14:creationId xmlns:p14="http://schemas.microsoft.com/office/powerpoint/2010/main" val="3355197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and Content slide 2-columns">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881878" y="883913"/>
            <a:ext cx="10422600" cy="5655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8E8E8F"/>
              </a:buClr>
              <a:buFont typeface="Arial"/>
              <a:buNone/>
              <a:defRPr sz="2000" b="0" i="0" u="none" strike="noStrike" cap="none">
                <a:solidFill>
                  <a:srgbClr val="8E8E8F"/>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33" name="Shape 533"/>
          <p:cNvSpPr txBox="1">
            <a:spLocks noGrp="1"/>
          </p:cNvSpPr>
          <p:nvPr>
            <p:ph type="body" idx="1"/>
          </p:nvPr>
        </p:nvSpPr>
        <p:spPr>
          <a:xfrm>
            <a:off x="881878" y="1989136"/>
            <a:ext cx="5033400" cy="3999000"/>
          </a:xfrm>
          <a:prstGeom prst="rect">
            <a:avLst/>
          </a:prstGeom>
          <a:noFill/>
          <a:ln>
            <a:noFill/>
          </a:ln>
        </p:spPr>
        <p:txBody>
          <a:bodyPr lIns="91425" tIns="91425" rIns="91425" bIns="91425" anchor="t" anchorCtr="0"/>
          <a:lstStyle>
            <a:lvl1pPr marL="283464" marR="0" lvl="0" indent="-169164" algn="l" rtl="0">
              <a:lnSpc>
                <a:spcPct val="120000"/>
              </a:lnSpc>
              <a:spcBef>
                <a:spcPts val="0"/>
              </a:spcBef>
              <a:spcAft>
                <a:spcPts val="1000"/>
              </a:spcAft>
              <a:buClr>
                <a:srgbClr val="393A3D"/>
              </a:buClr>
              <a:buSzPct val="100000"/>
              <a:buFont typeface="Arial"/>
              <a:buChar char="•"/>
              <a:defRPr sz="1800" b="0" i="0" u="none" strike="noStrike" cap="none">
                <a:solidFill>
                  <a:srgbClr val="393A3D"/>
                </a:solidFill>
                <a:latin typeface="Arial"/>
                <a:ea typeface="Arial"/>
                <a:cs typeface="Arial"/>
                <a:sym typeface="Arial"/>
              </a:defRPr>
            </a:lvl1pPr>
            <a:lvl2pPr marL="283464" marR="0" lvl="1" indent="-169164" algn="l" rtl="0">
              <a:lnSpc>
                <a:spcPct val="120000"/>
              </a:lnSpc>
              <a:spcBef>
                <a:spcPts val="0"/>
              </a:spcBef>
              <a:spcAft>
                <a:spcPts val="1000"/>
              </a:spcAft>
              <a:buClr>
                <a:srgbClr val="393A3D"/>
              </a:buClr>
              <a:buSzPct val="100000"/>
              <a:buFont typeface="Arial"/>
              <a:buChar char="•"/>
              <a:defRPr sz="1800" b="0" i="0" u="none" strike="noStrike" cap="none">
                <a:solidFill>
                  <a:srgbClr val="393A3D"/>
                </a:solidFill>
                <a:latin typeface="Arial"/>
                <a:ea typeface="Arial"/>
                <a:cs typeface="Arial"/>
                <a:sym typeface="Arial"/>
              </a:defRPr>
            </a:lvl2pPr>
            <a:lvl3pPr marL="740664" marR="0" lvl="2" indent="-169164" algn="l" rtl="0">
              <a:lnSpc>
                <a:spcPct val="120000"/>
              </a:lnSpc>
              <a:spcBef>
                <a:spcPts val="0"/>
              </a:spcBef>
              <a:spcAft>
                <a:spcPts val="500"/>
              </a:spcAft>
              <a:buClr>
                <a:srgbClr val="393A3D"/>
              </a:buClr>
              <a:buSzPct val="100000"/>
              <a:buFont typeface="Arial"/>
              <a:buChar char="•"/>
              <a:defRPr sz="1800" b="0" i="0" u="none" strike="noStrike" cap="none">
                <a:solidFill>
                  <a:srgbClr val="393A3D"/>
                </a:solidFill>
                <a:latin typeface="Arial"/>
                <a:ea typeface="Arial"/>
                <a:cs typeface="Arial"/>
                <a:sym typeface="Arial"/>
              </a:defRPr>
            </a:lvl3pPr>
            <a:lvl4pPr marL="740664" marR="0" lvl="3" indent="-169164" algn="l" rtl="0">
              <a:lnSpc>
                <a:spcPct val="120000"/>
              </a:lnSpc>
              <a:spcBef>
                <a:spcPts val="0"/>
              </a:spcBef>
              <a:spcAft>
                <a:spcPts val="500"/>
              </a:spcAft>
              <a:buClr>
                <a:srgbClr val="393A3D"/>
              </a:buClr>
              <a:buSzPct val="100000"/>
              <a:buFont typeface="Arial"/>
              <a:buChar char="•"/>
              <a:defRPr sz="1800" b="0" i="0" u="none" strike="noStrike" cap="none">
                <a:solidFill>
                  <a:srgbClr val="393A3D"/>
                </a:solidFill>
                <a:latin typeface="Arial"/>
                <a:ea typeface="Arial"/>
                <a:cs typeface="Arial"/>
                <a:sym typeface="Arial"/>
              </a:defRPr>
            </a:lvl4pPr>
            <a:lvl5pPr marL="740664" marR="0" lvl="4" indent="-169164" algn="l" rtl="0">
              <a:lnSpc>
                <a:spcPct val="120000"/>
              </a:lnSpc>
              <a:spcBef>
                <a:spcPts val="0"/>
              </a:spcBef>
              <a:spcAft>
                <a:spcPts val="500"/>
              </a:spcAft>
              <a:buClr>
                <a:srgbClr val="393A3D"/>
              </a:buClr>
              <a:buSzPct val="100000"/>
              <a:buFont typeface="Arial"/>
              <a:buChar char="•"/>
              <a:defRPr sz="1800" b="0" i="0" u="none" strike="noStrike" cap="none">
                <a:solidFill>
                  <a:srgbClr val="393A3D"/>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4" name="Shape 534"/>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35" name="Shape 535"/>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36" name="Shape 536"/>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cxnSp>
        <p:nvCxnSpPr>
          <p:cNvPr id="537" name="Shape 537"/>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
        <p:nvSpPr>
          <p:cNvPr id="538" name="Shape 538"/>
          <p:cNvSpPr txBox="1">
            <a:spLocks noGrp="1"/>
          </p:cNvSpPr>
          <p:nvPr>
            <p:ph type="body" idx="2"/>
          </p:nvPr>
        </p:nvSpPr>
        <p:spPr>
          <a:xfrm>
            <a:off x="881878" y="439060"/>
            <a:ext cx="10432500" cy="3237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E8E8F"/>
              </a:buClr>
              <a:buFont typeface="Arial"/>
              <a:buNone/>
              <a:defRPr sz="1100" b="1" i="0" u="none" strike="noStrike" cap="none">
                <a:solidFill>
                  <a:srgbClr val="8E8E8F"/>
                </a:solidFill>
                <a:latin typeface="Arial"/>
                <a:ea typeface="Arial"/>
                <a:cs typeface="Arial"/>
                <a:sym typeface="Arial"/>
              </a:defRPr>
            </a:lvl1pPr>
            <a:lvl2pPr marL="457200" marR="0" lvl="1"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2pPr>
            <a:lvl3pPr marL="914400" marR="0" lvl="2"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3pPr>
            <a:lvl4pPr marL="1371600" marR="0" lvl="3"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4pPr>
            <a:lvl5pPr marL="1828800" marR="0" lvl="4"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9" name="Shape 539"/>
          <p:cNvSpPr txBox="1">
            <a:spLocks noGrp="1"/>
          </p:cNvSpPr>
          <p:nvPr>
            <p:ph type="body" idx="3"/>
          </p:nvPr>
        </p:nvSpPr>
        <p:spPr>
          <a:xfrm>
            <a:off x="6273753" y="1989138"/>
            <a:ext cx="5040600" cy="3999000"/>
          </a:xfrm>
          <a:prstGeom prst="rect">
            <a:avLst/>
          </a:prstGeom>
          <a:noFill/>
          <a:ln>
            <a:noFill/>
          </a:ln>
        </p:spPr>
        <p:txBody>
          <a:bodyPr lIns="91425" tIns="91425" rIns="91425" bIns="91425" anchor="t" anchorCtr="0"/>
          <a:lstStyle>
            <a:lvl1pPr marL="284400" marR="0" lvl="0" indent="-170099" algn="l" rtl="0">
              <a:lnSpc>
                <a:spcPct val="120000"/>
              </a:lnSpc>
              <a:spcBef>
                <a:spcPts val="0"/>
              </a:spcBef>
              <a:spcAft>
                <a:spcPts val="1000"/>
              </a:spcAft>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284400" marR="0" lvl="1" indent="-170099" algn="l" rtl="0">
              <a:lnSpc>
                <a:spcPct val="120000"/>
              </a:lnSpc>
              <a:spcBef>
                <a:spcPts val="0"/>
              </a:spcBef>
              <a:spcAft>
                <a:spcPts val="1000"/>
              </a:spcAft>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741600" marR="0" lvl="2" indent="-119299" algn="l" rtl="0">
              <a:lnSpc>
                <a:spcPct val="12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741600" marR="0" lvl="3" indent="-119299" algn="l" rtl="0">
              <a:lnSpc>
                <a:spcPct val="12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741600" marR="0" lvl="4" indent="-119299" algn="l" rtl="0">
              <a:lnSpc>
                <a:spcPct val="12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159958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itle and Content slide 5-columns">
    <p:spTree>
      <p:nvGrpSpPr>
        <p:cNvPr id="1" name="Shape 540"/>
        <p:cNvGrpSpPr/>
        <p:nvPr/>
      </p:nvGrpSpPr>
      <p:grpSpPr>
        <a:xfrm>
          <a:off x="0" y="0"/>
          <a:ext cx="0" cy="0"/>
          <a:chOff x="0" y="0"/>
          <a:chExt cx="0" cy="0"/>
        </a:xfrm>
      </p:grpSpPr>
      <p:sp>
        <p:nvSpPr>
          <p:cNvPr id="541" name="Shape 541"/>
          <p:cNvSpPr txBox="1">
            <a:spLocks noGrp="1"/>
          </p:cNvSpPr>
          <p:nvPr>
            <p:ph type="title"/>
          </p:nvPr>
        </p:nvSpPr>
        <p:spPr>
          <a:xfrm>
            <a:off x="881878" y="883913"/>
            <a:ext cx="10422600" cy="5655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8E8E8F"/>
              </a:buClr>
              <a:buFont typeface="Arial"/>
              <a:buNone/>
              <a:defRPr sz="2000" b="0" i="0" u="none" strike="noStrike" cap="none">
                <a:solidFill>
                  <a:srgbClr val="8E8E8F"/>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42" name="Shape 542"/>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43" name="Shape 543"/>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44" name="Shape 544"/>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cxnSp>
        <p:nvCxnSpPr>
          <p:cNvPr id="545" name="Shape 545"/>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
        <p:nvSpPr>
          <p:cNvPr id="546" name="Shape 546"/>
          <p:cNvSpPr txBox="1">
            <a:spLocks noGrp="1"/>
          </p:cNvSpPr>
          <p:nvPr>
            <p:ph type="body" idx="1"/>
          </p:nvPr>
        </p:nvSpPr>
        <p:spPr>
          <a:xfrm>
            <a:off x="881878" y="439060"/>
            <a:ext cx="10407000" cy="3237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E8E8F"/>
              </a:buClr>
              <a:buFont typeface="Arial"/>
              <a:buNone/>
              <a:defRPr sz="1100" b="1" i="0" u="none" strike="noStrike" cap="none">
                <a:solidFill>
                  <a:srgbClr val="8E8E8F"/>
                </a:solidFill>
                <a:latin typeface="Arial"/>
                <a:ea typeface="Arial"/>
                <a:cs typeface="Arial"/>
                <a:sym typeface="Arial"/>
              </a:defRPr>
            </a:lvl1pPr>
            <a:lvl2pPr marL="457200" marR="0" lvl="1"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2pPr>
            <a:lvl3pPr marL="914400" marR="0" lvl="2"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3pPr>
            <a:lvl4pPr marL="1371600" marR="0" lvl="3"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4pPr>
            <a:lvl5pPr marL="1828800" marR="0" lvl="4"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7" name="Shape 547"/>
          <p:cNvSpPr txBox="1">
            <a:spLocks noGrp="1"/>
          </p:cNvSpPr>
          <p:nvPr>
            <p:ph type="body" idx="2"/>
          </p:nvPr>
        </p:nvSpPr>
        <p:spPr>
          <a:xfrm>
            <a:off x="874485" y="3429000"/>
            <a:ext cx="1870800" cy="2090700"/>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1000"/>
              </a:spcAft>
              <a:buClr>
                <a:schemeClr val="dk1"/>
              </a:buClr>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90000"/>
              </a:lnSpc>
              <a:spcBef>
                <a:spcPts val="500"/>
              </a:spcBef>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90000"/>
              </a:lnSpc>
              <a:spcBef>
                <a:spcPts val="500"/>
              </a:spcBef>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90000"/>
              </a:lnSpc>
              <a:spcBef>
                <a:spcPts val="500"/>
              </a:spcBef>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90000"/>
              </a:lnSpc>
              <a:spcBef>
                <a:spcPts val="500"/>
              </a:spcBef>
              <a:buClr>
                <a:schemeClr val="dk1"/>
              </a:buClr>
              <a:buFont typeface="Arial"/>
              <a:buNone/>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8" name="Shape 548"/>
          <p:cNvSpPr txBox="1">
            <a:spLocks noGrp="1"/>
          </p:cNvSpPr>
          <p:nvPr>
            <p:ph type="body" idx="3"/>
          </p:nvPr>
        </p:nvSpPr>
        <p:spPr>
          <a:xfrm>
            <a:off x="3016518" y="3429001"/>
            <a:ext cx="1870800" cy="2090700"/>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1000"/>
              </a:spcAft>
              <a:buClr>
                <a:schemeClr val="dk1"/>
              </a:buClr>
              <a:buFont typeface="Arial"/>
              <a:buNone/>
              <a:defRPr sz="1800" b="0" i="0" u="none" strike="noStrike" cap="none">
                <a:solidFill>
                  <a:schemeClr val="dk1"/>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9" name="Shape 549"/>
          <p:cNvSpPr txBox="1">
            <a:spLocks noGrp="1"/>
          </p:cNvSpPr>
          <p:nvPr>
            <p:ph type="body" idx="4"/>
          </p:nvPr>
        </p:nvSpPr>
        <p:spPr>
          <a:xfrm>
            <a:off x="5158551" y="3429000"/>
            <a:ext cx="1870800" cy="2090700"/>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1000"/>
              </a:spcAft>
              <a:buClr>
                <a:schemeClr val="dk1"/>
              </a:buClr>
              <a:buFont typeface="Arial"/>
              <a:buNone/>
              <a:defRPr sz="1800" b="0" i="0" u="none" strike="noStrike" cap="none">
                <a:solidFill>
                  <a:schemeClr val="dk1"/>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0" name="Shape 550"/>
          <p:cNvSpPr txBox="1">
            <a:spLocks noGrp="1"/>
          </p:cNvSpPr>
          <p:nvPr>
            <p:ph type="body" idx="5"/>
          </p:nvPr>
        </p:nvSpPr>
        <p:spPr>
          <a:xfrm>
            <a:off x="7300584" y="3429001"/>
            <a:ext cx="1870800" cy="2090700"/>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1000"/>
              </a:spcAft>
              <a:buClr>
                <a:schemeClr val="dk1"/>
              </a:buClr>
              <a:buFont typeface="Arial"/>
              <a:buNone/>
              <a:defRPr sz="1800" b="0" i="0" u="none" strike="noStrike" cap="none">
                <a:solidFill>
                  <a:schemeClr val="dk1"/>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1" name="Shape 551"/>
          <p:cNvSpPr txBox="1">
            <a:spLocks noGrp="1"/>
          </p:cNvSpPr>
          <p:nvPr>
            <p:ph type="body" idx="6"/>
          </p:nvPr>
        </p:nvSpPr>
        <p:spPr>
          <a:xfrm>
            <a:off x="9442618" y="3429000"/>
            <a:ext cx="1871700" cy="2090700"/>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1000"/>
              </a:spcAft>
              <a:buClr>
                <a:schemeClr val="dk1"/>
              </a:buClr>
              <a:buFont typeface="Arial"/>
              <a:buNone/>
              <a:defRPr sz="1800" b="0" i="0" u="none" strike="noStrike" cap="none">
                <a:solidFill>
                  <a:schemeClr val="dk1"/>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2042816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Chart and graph slide">
    <p:spTree>
      <p:nvGrpSpPr>
        <p:cNvPr id="1" name="Shape 552"/>
        <p:cNvGrpSpPr/>
        <p:nvPr/>
      </p:nvGrpSpPr>
      <p:grpSpPr>
        <a:xfrm>
          <a:off x="0" y="0"/>
          <a:ext cx="0" cy="0"/>
          <a:chOff x="0" y="0"/>
          <a:chExt cx="0" cy="0"/>
        </a:xfrm>
      </p:grpSpPr>
      <p:sp>
        <p:nvSpPr>
          <p:cNvPr id="553" name="Shape 553"/>
          <p:cNvSpPr txBox="1">
            <a:spLocks noGrp="1"/>
          </p:cNvSpPr>
          <p:nvPr>
            <p:ph type="title"/>
          </p:nvPr>
        </p:nvSpPr>
        <p:spPr>
          <a:xfrm>
            <a:off x="876071" y="5576905"/>
            <a:ext cx="10485000" cy="335700"/>
          </a:xfrm>
          <a:prstGeom prst="rect">
            <a:avLst/>
          </a:prstGeom>
          <a:noFill/>
          <a:ln>
            <a:noFill/>
          </a:ln>
        </p:spPr>
        <p:txBody>
          <a:bodyPr lIns="91425" tIns="91425" rIns="91425" bIns="91425" anchor="ctr" anchorCtr="0"/>
          <a:lstStyle>
            <a:lvl1pPr marL="0" marR="0" lvl="0" indent="0" algn="ctr" rtl="0">
              <a:lnSpc>
                <a:spcPct val="90000"/>
              </a:lnSpc>
              <a:spcBef>
                <a:spcPts val="0"/>
              </a:spcBef>
              <a:buClr>
                <a:srgbClr val="393A3D"/>
              </a:buClr>
              <a:buFont typeface="Arial"/>
              <a:buNone/>
              <a:defRPr sz="1400" b="0" i="0" u="none" strike="noStrike" cap="none">
                <a:solidFill>
                  <a:srgbClr val="393A3D"/>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54" name="Shape 554"/>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55" name="Shape 555"/>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56" name="Shape 556"/>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cxnSp>
        <p:nvCxnSpPr>
          <p:cNvPr id="557" name="Shape 557"/>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
        <p:nvSpPr>
          <p:cNvPr id="558" name="Shape 558"/>
          <p:cNvSpPr txBox="1">
            <a:spLocks noGrp="1"/>
          </p:cNvSpPr>
          <p:nvPr>
            <p:ph type="body" idx="1"/>
          </p:nvPr>
        </p:nvSpPr>
        <p:spPr>
          <a:xfrm>
            <a:off x="876071" y="439060"/>
            <a:ext cx="10438200" cy="3237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E8E8F"/>
              </a:buClr>
              <a:buFont typeface="Arial"/>
              <a:buNone/>
              <a:defRPr sz="1100" b="1" i="0" u="none" strike="noStrike" cap="none">
                <a:solidFill>
                  <a:srgbClr val="8E8E8F"/>
                </a:solidFill>
                <a:latin typeface="Arial"/>
                <a:ea typeface="Arial"/>
                <a:cs typeface="Arial"/>
                <a:sym typeface="Arial"/>
              </a:defRPr>
            </a:lvl1pPr>
            <a:lvl2pPr marL="457200" marR="0" lvl="1"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2pPr>
            <a:lvl3pPr marL="914400" marR="0" lvl="2"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3pPr>
            <a:lvl4pPr marL="1371600" marR="0" lvl="3"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4pPr>
            <a:lvl5pPr marL="1828800" marR="0" lvl="4"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2051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 Table slide">
    <p:spTree>
      <p:nvGrpSpPr>
        <p:cNvPr id="1" name="Shape 559"/>
        <p:cNvGrpSpPr/>
        <p:nvPr/>
      </p:nvGrpSpPr>
      <p:grpSpPr>
        <a:xfrm>
          <a:off x="0" y="0"/>
          <a:ext cx="0" cy="0"/>
          <a:chOff x="0" y="0"/>
          <a:chExt cx="0" cy="0"/>
        </a:xfrm>
      </p:grpSpPr>
      <p:sp>
        <p:nvSpPr>
          <p:cNvPr id="560" name="Shape 560"/>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61" name="Shape 561"/>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62" name="Shape 562"/>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cxnSp>
        <p:nvCxnSpPr>
          <p:cNvPr id="563" name="Shape 563"/>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sp>
        <p:nvSpPr>
          <p:cNvPr id="564" name="Shape 564"/>
          <p:cNvSpPr txBox="1">
            <a:spLocks noGrp="1"/>
          </p:cNvSpPr>
          <p:nvPr>
            <p:ph type="body" idx="1"/>
          </p:nvPr>
        </p:nvSpPr>
        <p:spPr>
          <a:xfrm>
            <a:off x="876071" y="439060"/>
            <a:ext cx="10438200" cy="3237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E8E8F"/>
              </a:buClr>
              <a:buFont typeface="Arial"/>
              <a:buNone/>
              <a:defRPr sz="1100" b="1" i="0" u="none" strike="noStrike" cap="none">
                <a:solidFill>
                  <a:srgbClr val="8E8E8F"/>
                </a:solidFill>
                <a:latin typeface="Arial"/>
                <a:ea typeface="Arial"/>
                <a:cs typeface="Arial"/>
                <a:sym typeface="Arial"/>
              </a:defRPr>
            </a:lvl1pPr>
            <a:lvl2pPr marL="457200" marR="0" lvl="1"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2pPr>
            <a:lvl3pPr marL="914400" marR="0" lvl="2"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3pPr>
            <a:lvl4pPr marL="1371600" marR="0" lvl="3"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4pPr>
            <a:lvl5pPr marL="1828800" marR="0" lvl="4"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65" name="Shape 565"/>
          <p:cNvSpPr txBox="1">
            <a:spLocks noGrp="1"/>
          </p:cNvSpPr>
          <p:nvPr>
            <p:ph type="title"/>
          </p:nvPr>
        </p:nvSpPr>
        <p:spPr>
          <a:xfrm>
            <a:off x="881878" y="883913"/>
            <a:ext cx="10422600" cy="5655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8E8E8F"/>
              </a:buClr>
              <a:buFont typeface="Arial"/>
              <a:buNone/>
              <a:defRPr sz="2000" b="0" i="0" u="none" strike="noStrike" cap="none">
                <a:solidFill>
                  <a:srgbClr val="8E8E8F"/>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Tree>
    <p:extLst>
      <p:ext uri="{BB962C8B-B14F-4D97-AF65-F5344CB8AC3E}">
        <p14:creationId xmlns:p14="http://schemas.microsoft.com/office/powerpoint/2010/main" val="39946242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itle and Content slide 3-columns">
    <p:spTree>
      <p:nvGrpSpPr>
        <p:cNvPr id="1" name="Shape 566"/>
        <p:cNvGrpSpPr/>
        <p:nvPr/>
      </p:nvGrpSpPr>
      <p:grpSpPr>
        <a:xfrm>
          <a:off x="0" y="0"/>
          <a:ext cx="0" cy="0"/>
          <a:chOff x="0" y="0"/>
          <a:chExt cx="0" cy="0"/>
        </a:xfrm>
      </p:grpSpPr>
      <p:sp>
        <p:nvSpPr>
          <p:cNvPr id="567" name="Shape 567"/>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68" name="Shape 568"/>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69" name="Shape 569"/>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cxnSp>
        <p:nvCxnSpPr>
          <p:cNvPr id="570" name="Shape 570"/>
          <p:cNvCxnSpPr/>
          <p:nvPr/>
        </p:nvCxnSpPr>
        <p:spPr>
          <a:xfrm>
            <a:off x="881878" y="700745"/>
            <a:ext cx="10407000" cy="0"/>
          </a:xfrm>
          <a:prstGeom prst="straightConnector1">
            <a:avLst/>
          </a:prstGeom>
          <a:noFill/>
          <a:ln w="12700" cap="flat" cmpd="sng">
            <a:solidFill>
              <a:srgbClr val="D4D7DF"/>
            </a:solidFill>
            <a:prstDash val="solid"/>
            <a:miter/>
            <a:headEnd type="none" w="med" len="med"/>
            <a:tailEnd type="none" w="med" len="med"/>
          </a:ln>
        </p:spPr>
      </p:cxnSp>
      <p:cxnSp>
        <p:nvCxnSpPr>
          <p:cNvPr id="571" name="Shape 571"/>
          <p:cNvCxnSpPr/>
          <p:nvPr/>
        </p:nvCxnSpPr>
        <p:spPr>
          <a:xfrm>
            <a:off x="872753" y="3912423"/>
            <a:ext cx="3240600" cy="0"/>
          </a:xfrm>
          <a:prstGeom prst="straightConnector1">
            <a:avLst/>
          </a:prstGeom>
          <a:noFill/>
          <a:ln w="127000" cap="flat" cmpd="sng">
            <a:solidFill>
              <a:srgbClr val="2CA01C"/>
            </a:solidFill>
            <a:prstDash val="solid"/>
            <a:miter/>
            <a:headEnd type="none" w="med" len="med"/>
            <a:tailEnd type="none" w="med" len="med"/>
          </a:ln>
        </p:spPr>
      </p:cxnSp>
      <p:cxnSp>
        <p:nvCxnSpPr>
          <p:cNvPr id="572" name="Shape 572"/>
          <p:cNvCxnSpPr/>
          <p:nvPr/>
        </p:nvCxnSpPr>
        <p:spPr>
          <a:xfrm>
            <a:off x="8073510" y="3912423"/>
            <a:ext cx="3240900" cy="0"/>
          </a:xfrm>
          <a:prstGeom prst="straightConnector1">
            <a:avLst/>
          </a:prstGeom>
          <a:noFill/>
          <a:ln w="127000" cap="flat" cmpd="sng">
            <a:solidFill>
              <a:srgbClr val="2CA01C"/>
            </a:solidFill>
            <a:prstDash val="solid"/>
            <a:miter/>
            <a:headEnd type="none" w="med" len="med"/>
            <a:tailEnd type="none" w="med" len="med"/>
          </a:ln>
        </p:spPr>
      </p:cxnSp>
      <p:cxnSp>
        <p:nvCxnSpPr>
          <p:cNvPr id="573" name="Shape 573"/>
          <p:cNvCxnSpPr/>
          <p:nvPr/>
        </p:nvCxnSpPr>
        <p:spPr>
          <a:xfrm>
            <a:off x="4474075" y="3912423"/>
            <a:ext cx="3240600" cy="0"/>
          </a:xfrm>
          <a:prstGeom prst="straightConnector1">
            <a:avLst/>
          </a:prstGeom>
          <a:noFill/>
          <a:ln w="127000" cap="flat" cmpd="sng">
            <a:solidFill>
              <a:srgbClr val="2CA01C"/>
            </a:solidFill>
            <a:prstDash val="solid"/>
            <a:miter/>
            <a:headEnd type="none" w="med" len="med"/>
            <a:tailEnd type="none" w="med" len="med"/>
          </a:ln>
        </p:spPr>
      </p:cxnSp>
      <p:sp>
        <p:nvSpPr>
          <p:cNvPr id="574" name="Shape 574"/>
          <p:cNvSpPr txBox="1">
            <a:spLocks noGrp="1"/>
          </p:cNvSpPr>
          <p:nvPr>
            <p:ph type="body" idx="1"/>
          </p:nvPr>
        </p:nvSpPr>
        <p:spPr>
          <a:xfrm>
            <a:off x="881878" y="439060"/>
            <a:ext cx="10432500" cy="3237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E8E8F"/>
              </a:buClr>
              <a:buFont typeface="Arial"/>
              <a:buNone/>
              <a:defRPr sz="1100" b="1" i="0" u="none" strike="noStrike" cap="none">
                <a:solidFill>
                  <a:srgbClr val="8E8E8F"/>
                </a:solidFill>
                <a:latin typeface="Arial"/>
                <a:ea typeface="Arial"/>
                <a:cs typeface="Arial"/>
                <a:sym typeface="Arial"/>
              </a:defRPr>
            </a:lvl1pPr>
            <a:lvl2pPr marL="457200" marR="0" lvl="1"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2pPr>
            <a:lvl3pPr marL="914400" marR="0" lvl="2"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3pPr>
            <a:lvl4pPr marL="1371600" marR="0" lvl="3"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4pPr>
            <a:lvl5pPr marL="1828800" marR="0" lvl="4" indent="0" algn="l" rtl="0">
              <a:lnSpc>
                <a:spcPct val="90000"/>
              </a:lnSpc>
              <a:spcBef>
                <a:spcPts val="500"/>
              </a:spcBef>
              <a:buClr>
                <a:srgbClr val="8E8E8F"/>
              </a:buClr>
              <a:buFont typeface="Arial"/>
              <a:buNone/>
              <a:defRPr sz="1200" b="0" i="0" u="none" strike="noStrike" cap="none">
                <a:solidFill>
                  <a:srgbClr val="8E8E8F"/>
                </a:solidFill>
                <a:latin typeface="Avenir"/>
                <a:ea typeface="Avenir"/>
                <a:cs typeface="Avenir"/>
                <a:sym typeface="Avenir"/>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5" name="Shape 575"/>
          <p:cNvSpPr>
            <a:spLocks noGrp="1"/>
          </p:cNvSpPr>
          <p:nvPr>
            <p:ph type="pic" idx="2"/>
          </p:nvPr>
        </p:nvSpPr>
        <p:spPr>
          <a:xfrm>
            <a:off x="1272817" y="1264395"/>
            <a:ext cx="2459100" cy="2155800"/>
          </a:xfrm>
          <a:prstGeom prst="rect">
            <a:avLst/>
          </a:prstGeom>
          <a:noFill/>
          <a:ln>
            <a:noFill/>
          </a:ln>
        </p:spPr>
        <p:txBody>
          <a:bodyPr lIns="91425" tIns="91425" rIns="91425" bIns="91425" anchor="t" anchorCtr="0"/>
          <a:lstStyle>
            <a:lvl1pPr marL="228600" marR="0" lvl="0" indent="-114300" algn="l" rtl="0">
              <a:lnSpc>
                <a:spcPct val="90000"/>
              </a:lnSpc>
              <a:spcBef>
                <a:spcPts val="1000"/>
              </a:spcBef>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6" name="Shape 576"/>
          <p:cNvSpPr>
            <a:spLocks noGrp="1"/>
          </p:cNvSpPr>
          <p:nvPr>
            <p:ph type="pic" idx="3"/>
          </p:nvPr>
        </p:nvSpPr>
        <p:spPr>
          <a:xfrm>
            <a:off x="4871675" y="1265274"/>
            <a:ext cx="2468399" cy="2163600"/>
          </a:xfrm>
          <a:prstGeom prst="rect">
            <a:avLst/>
          </a:prstGeom>
          <a:noFill/>
          <a:ln>
            <a:noFill/>
          </a:ln>
        </p:spPr>
        <p:txBody>
          <a:bodyPr lIns="91425" tIns="91425" rIns="91425" bIns="91425" anchor="t" anchorCtr="0"/>
          <a:lstStyle>
            <a:lvl1pPr marL="228600" marR="0" lvl="0" indent="-114300" algn="l" rtl="0">
              <a:lnSpc>
                <a:spcPct val="90000"/>
              </a:lnSpc>
              <a:spcBef>
                <a:spcPts val="1000"/>
              </a:spcBef>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7" name="Shape 577"/>
          <p:cNvSpPr>
            <a:spLocks noGrp="1"/>
          </p:cNvSpPr>
          <p:nvPr>
            <p:ph type="pic" idx="4"/>
          </p:nvPr>
        </p:nvSpPr>
        <p:spPr>
          <a:xfrm>
            <a:off x="8465394" y="1265274"/>
            <a:ext cx="2468400" cy="2163600"/>
          </a:xfrm>
          <a:prstGeom prst="rect">
            <a:avLst/>
          </a:prstGeom>
          <a:noFill/>
          <a:ln>
            <a:noFill/>
          </a:ln>
        </p:spPr>
        <p:txBody>
          <a:bodyPr lIns="91425" tIns="91425" rIns="91425" bIns="91425" anchor="t" anchorCtr="0"/>
          <a:lstStyle>
            <a:lvl1pPr marL="228600" marR="0" lvl="0" indent="-114300" algn="l" rtl="0">
              <a:lnSpc>
                <a:spcPct val="90000"/>
              </a:lnSpc>
              <a:spcBef>
                <a:spcPts val="1000"/>
              </a:spcBef>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8" name="Shape 578"/>
          <p:cNvSpPr txBox="1">
            <a:spLocks noGrp="1"/>
          </p:cNvSpPr>
          <p:nvPr>
            <p:ph type="body" idx="5"/>
          </p:nvPr>
        </p:nvSpPr>
        <p:spPr>
          <a:xfrm>
            <a:off x="874485" y="4402137"/>
            <a:ext cx="3240900" cy="15543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90000"/>
              </a:lnSpc>
              <a:spcBef>
                <a:spcPts val="500"/>
              </a:spcBef>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90000"/>
              </a:lnSpc>
              <a:spcBef>
                <a:spcPts val="500"/>
              </a:spcBef>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90000"/>
              </a:lnSpc>
              <a:spcBef>
                <a:spcPts val="500"/>
              </a:spcBef>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90000"/>
              </a:lnSpc>
              <a:spcBef>
                <a:spcPts val="500"/>
              </a:spcBef>
              <a:buClr>
                <a:schemeClr val="dk1"/>
              </a:buClr>
              <a:buFont typeface="Arial"/>
              <a:buNone/>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9" name="Shape 579"/>
          <p:cNvSpPr txBox="1">
            <a:spLocks noGrp="1"/>
          </p:cNvSpPr>
          <p:nvPr>
            <p:ph type="body" idx="6"/>
          </p:nvPr>
        </p:nvSpPr>
        <p:spPr>
          <a:xfrm>
            <a:off x="4473997" y="4395848"/>
            <a:ext cx="3240900" cy="15606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800" b="0" i="0" u="none" strike="noStrike" cap="none">
                <a:solidFill>
                  <a:schemeClr val="dk1"/>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0" name="Shape 580"/>
          <p:cNvSpPr txBox="1">
            <a:spLocks noGrp="1"/>
          </p:cNvSpPr>
          <p:nvPr>
            <p:ph type="body" idx="7"/>
          </p:nvPr>
        </p:nvSpPr>
        <p:spPr>
          <a:xfrm>
            <a:off x="8073510" y="4395787"/>
            <a:ext cx="3240900" cy="15606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800" b="0" i="0" u="none" strike="noStrike" cap="none">
                <a:solidFill>
                  <a:schemeClr val="dk1"/>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047661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Column">
    <p:spTree>
      <p:nvGrpSpPr>
        <p:cNvPr id="1" name="Shape 581"/>
        <p:cNvGrpSpPr/>
        <p:nvPr/>
      </p:nvGrpSpPr>
      <p:grpSpPr>
        <a:xfrm>
          <a:off x="0" y="0"/>
          <a:ext cx="0" cy="0"/>
          <a:chOff x="0" y="0"/>
          <a:chExt cx="0" cy="0"/>
        </a:xfrm>
      </p:grpSpPr>
      <p:sp>
        <p:nvSpPr>
          <p:cNvPr id="582" name="Shape 582"/>
          <p:cNvSpPr txBox="1">
            <a:spLocks noGrp="1"/>
          </p:cNvSpPr>
          <p:nvPr>
            <p:ph type="ftr" idx="11"/>
          </p:nvPr>
        </p:nvSpPr>
        <p:spPr>
          <a:xfrm>
            <a:off x="870521" y="6400801"/>
            <a:ext cx="2443800" cy="186599"/>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Arial"/>
              <a:buNone/>
              <a:defRPr sz="700" b="0" i="0" u="none" strike="noStrike" cap="none">
                <a:solidFill>
                  <a:schemeClr val="dk1"/>
                </a:solidFill>
                <a:latin typeface="Arial"/>
                <a:ea typeface="Arial"/>
                <a:cs typeface="Arial"/>
                <a:sym typeface="Arial"/>
              </a:defRPr>
            </a:lvl1pPr>
            <a:lvl2pPr marL="457790" marR="0" lvl="1" indent="-590" algn="l" rtl="0">
              <a:spcBef>
                <a:spcPts val="0"/>
              </a:spcBef>
              <a:buClr>
                <a:schemeClr val="dk1"/>
              </a:buClr>
              <a:buFont typeface="Arial"/>
              <a:buNone/>
              <a:defRPr sz="1900" b="0" i="0" u="none" strike="noStrike" cap="none">
                <a:solidFill>
                  <a:schemeClr val="dk1"/>
                </a:solidFill>
                <a:latin typeface="Arial"/>
                <a:ea typeface="Arial"/>
                <a:cs typeface="Arial"/>
                <a:sym typeface="Arial"/>
              </a:defRPr>
            </a:lvl2pPr>
            <a:lvl3pPr marL="915581" marR="0" lvl="2" indent="-1181" algn="l" rtl="0">
              <a:spcBef>
                <a:spcPts val="0"/>
              </a:spcBef>
              <a:buClr>
                <a:schemeClr val="dk1"/>
              </a:buClr>
              <a:buFont typeface="Arial"/>
              <a:buNone/>
              <a:defRPr sz="1900" b="0" i="0" u="none" strike="noStrike" cap="none">
                <a:solidFill>
                  <a:schemeClr val="dk1"/>
                </a:solidFill>
                <a:latin typeface="Arial"/>
                <a:ea typeface="Arial"/>
                <a:cs typeface="Arial"/>
                <a:sym typeface="Arial"/>
              </a:defRPr>
            </a:lvl3pPr>
            <a:lvl4pPr marL="1373371" marR="0" lvl="3" indent="-1771" algn="l" rtl="0">
              <a:spcBef>
                <a:spcPts val="0"/>
              </a:spcBef>
              <a:buClr>
                <a:schemeClr val="dk1"/>
              </a:buClr>
              <a:buFont typeface="Arial"/>
              <a:buNone/>
              <a:defRPr sz="1900" b="0" i="0" u="none" strike="noStrike" cap="none">
                <a:solidFill>
                  <a:schemeClr val="dk1"/>
                </a:solidFill>
                <a:latin typeface="Arial"/>
                <a:ea typeface="Arial"/>
                <a:cs typeface="Arial"/>
                <a:sym typeface="Arial"/>
              </a:defRPr>
            </a:lvl4pPr>
            <a:lvl5pPr marL="1831162" marR="0" lvl="4" indent="-2362" algn="l" rtl="0">
              <a:spcBef>
                <a:spcPts val="0"/>
              </a:spcBef>
              <a:buClr>
                <a:schemeClr val="dk1"/>
              </a:buClr>
              <a:buFont typeface="Arial"/>
              <a:buNone/>
              <a:defRPr sz="1900" b="0" i="0" u="none" strike="noStrike" cap="none">
                <a:solidFill>
                  <a:schemeClr val="dk1"/>
                </a:solidFill>
                <a:latin typeface="Arial"/>
                <a:ea typeface="Arial"/>
                <a:cs typeface="Arial"/>
                <a:sym typeface="Arial"/>
              </a:defRPr>
            </a:lvl5pPr>
            <a:lvl6pPr marL="2288952" marR="0" lvl="5" indent="-2952" algn="l" rtl="0">
              <a:spcBef>
                <a:spcPts val="0"/>
              </a:spcBef>
              <a:buClr>
                <a:schemeClr val="dk1"/>
              </a:buClr>
              <a:buFont typeface="Arial"/>
              <a:buNone/>
              <a:defRPr sz="1900" b="0" i="0" u="none" strike="noStrike" cap="none">
                <a:solidFill>
                  <a:schemeClr val="dk1"/>
                </a:solidFill>
                <a:latin typeface="Arial"/>
                <a:ea typeface="Arial"/>
                <a:cs typeface="Arial"/>
                <a:sym typeface="Arial"/>
              </a:defRPr>
            </a:lvl6pPr>
            <a:lvl7pPr marL="2746743" marR="0" lvl="6" indent="-3543" algn="l" rtl="0">
              <a:spcBef>
                <a:spcPts val="0"/>
              </a:spcBef>
              <a:buClr>
                <a:schemeClr val="dk1"/>
              </a:buClr>
              <a:buFont typeface="Arial"/>
              <a:buNone/>
              <a:defRPr sz="1900" b="0" i="0" u="none" strike="noStrike" cap="none">
                <a:solidFill>
                  <a:schemeClr val="dk1"/>
                </a:solidFill>
                <a:latin typeface="Arial"/>
                <a:ea typeface="Arial"/>
                <a:cs typeface="Arial"/>
                <a:sym typeface="Arial"/>
              </a:defRPr>
            </a:lvl7pPr>
            <a:lvl8pPr marL="3204531" marR="0" lvl="7" indent="-4131" algn="l" rtl="0">
              <a:spcBef>
                <a:spcPts val="0"/>
              </a:spcBef>
              <a:buClr>
                <a:schemeClr val="dk1"/>
              </a:buClr>
              <a:buFont typeface="Arial"/>
              <a:buNone/>
              <a:defRPr sz="1900" b="0" i="0" u="none" strike="noStrike" cap="none">
                <a:solidFill>
                  <a:schemeClr val="dk1"/>
                </a:solidFill>
                <a:latin typeface="Arial"/>
                <a:ea typeface="Arial"/>
                <a:cs typeface="Arial"/>
                <a:sym typeface="Arial"/>
              </a:defRPr>
            </a:lvl8pPr>
            <a:lvl9pPr marL="3662323" marR="0" lvl="8" indent="-4722" algn="l" rtl="0">
              <a:spcBef>
                <a:spcPts val="0"/>
              </a:spcBef>
              <a:buClr>
                <a:schemeClr val="dk1"/>
              </a:buClr>
              <a:buFont typeface="Arial"/>
              <a:buNone/>
              <a:defRPr sz="1900" b="0" i="0" u="none" strike="noStrike" cap="none">
                <a:solidFill>
                  <a:schemeClr val="dk1"/>
                </a:solidFill>
                <a:latin typeface="Arial"/>
                <a:ea typeface="Arial"/>
                <a:cs typeface="Arial"/>
                <a:sym typeface="Arial"/>
              </a:defRPr>
            </a:lvl9pPr>
          </a:lstStyle>
          <a:p>
            <a:pPr>
              <a:buClr>
                <a:srgbClr val="0B311D"/>
              </a:buClr>
            </a:pPr>
            <a:endParaRPr>
              <a:solidFill>
                <a:srgbClr val="0B311D"/>
              </a:solidFill>
            </a:endParaRPr>
          </a:p>
        </p:txBody>
      </p:sp>
      <p:sp>
        <p:nvSpPr>
          <p:cNvPr id="583" name="Shape 583"/>
          <p:cNvSpPr txBox="1">
            <a:spLocks noGrp="1"/>
          </p:cNvSpPr>
          <p:nvPr>
            <p:ph type="sldNum" idx="12"/>
          </p:nvPr>
        </p:nvSpPr>
        <p:spPr>
          <a:xfrm>
            <a:off x="501172" y="6400801"/>
            <a:ext cx="358500" cy="187499"/>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0B311D"/>
                </a:solidFill>
              </a:rPr>
              <a:pPr>
                <a:buSzPct val="25000"/>
              </a:pPr>
              <a:t>‹#›</a:t>
            </a:fld>
            <a:endParaRPr lang="en-US" sz="700" b="1">
              <a:solidFill>
                <a:srgbClr val="0B311D"/>
              </a:solidFill>
            </a:endParaRPr>
          </a:p>
        </p:txBody>
      </p:sp>
      <p:sp>
        <p:nvSpPr>
          <p:cNvPr id="584" name="Shape 584"/>
          <p:cNvSpPr txBox="1">
            <a:spLocks noGrp="1"/>
          </p:cNvSpPr>
          <p:nvPr>
            <p:ph type="body" idx="1"/>
          </p:nvPr>
        </p:nvSpPr>
        <p:spPr>
          <a:xfrm>
            <a:off x="521208" y="1379987"/>
            <a:ext cx="10969500" cy="4821600"/>
          </a:xfrm>
          <a:prstGeom prst="rect">
            <a:avLst/>
          </a:prstGeom>
          <a:noFill/>
          <a:ln>
            <a:noFill/>
          </a:ln>
        </p:spPr>
        <p:txBody>
          <a:bodyPr lIns="91425" tIns="91425" rIns="91425" bIns="91425" anchor="t" anchorCtr="0"/>
          <a:lstStyle>
            <a:lvl1pPr marL="0" marR="0" lvl="0" indent="0" algn="l" rtl="0">
              <a:lnSpc>
                <a:spcPct val="90000"/>
              </a:lnSpc>
              <a:spcBef>
                <a:spcPts val="2400"/>
              </a:spcBef>
              <a:buClr>
                <a:schemeClr val="dk2"/>
              </a:buClr>
              <a:buFont typeface="Arial"/>
              <a:buNone/>
              <a:defRPr sz="2300" b="1" i="0" u="none" strike="noStrike" cap="none">
                <a:solidFill>
                  <a:schemeClr val="dk2"/>
                </a:solidFill>
                <a:latin typeface="Arial"/>
                <a:ea typeface="Arial"/>
                <a:cs typeface="Arial"/>
                <a:sym typeface="Arial"/>
              </a:defRPr>
            </a:lvl1pPr>
            <a:lvl2pPr marL="234950" marR="0" lvl="1" indent="23495" algn="l" rtl="0">
              <a:lnSpc>
                <a:spcPct val="104347"/>
              </a:lnSpc>
              <a:spcBef>
                <a:spcPts val="600"/>
              </a:spcBef>
              <a:spcAft>
                <a:spcPts val="600"/>
              </a:spcAft>
              <a:buClr>
                <a:schemeClr val="dk2"/>
              </a:buClr>
              <a:buSzPct val="90000"/>
              <a:buFont typeface="Arial"/>
              <a:buChar char="•"/>
              <a:defRPr sz="2300" b="0" i="0" u="none" strike="noStrike" cap="none">
                <a:solidFill>
                  <a:schemeClr val="dk2"/>
                </a:solidFill>
                <a:latin typeface="Arial"/>
                <a:ea typeface="Arial"/>
                <a:cs typeface="Arial"/>
                <a:sym typeface="Arial"/>
              </a:defRPr>
            </a:lvl2pPr>
            <a:lvl3pPr marL="463550" marR="0" lvl="2" indent="19050" algn="l" rtl="0">
              <a:lnSpc>
                <a:spcPct val="90000"/>
              </a:lnSpc>
              <a:spcBef>
                <a:spcPts val="399"/>
              </a:spcBef>
              <a:spcAft>
                <a:spcPts val="399"/>
              </a:spcAft>
              <a:buClr>
                <a:schemeClr val="dk2"/>
              </a:buClr>
              <a:buSzPct val="90000"/>
              <a:buFont typeface="Arial"/>
              <a:buChar char="•"/>
              <a:defRPr sz="2000" b="0" i="0" u="none" strike="noStrike" cap="none">
                <a:solidFill>
                  <a:schemeClr val="dk2"/>
                </a:solidFill>
                <a:latin typeface="Arial"/>
                <a:ea typeface="Arial"/>
                <a:cs typeface="Arial"/>
                <a:sym typeface="Arial"/>
              </a:defRPr>
            </a:lvl3pPr>
            <a:lvl4pPr marL="690562" marR="0" lvl="3" indent="52387" algn="l" rtl="0">
              <a:lnSpc>
                <a:spcPct val="90000"/>
              </a:lnSpc>
              <a:spcBef>
                <a:spcPts val="399"/>
              </a:spcBef>
              <a:spcAft>
                <a:spcPts val="399"/>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690562" marR="0" lvl="4" indent="-4762" algn="l" rtl="0">
              <a:lnSpc>
                <a:spcPct val="90000"/>
              </a:lnSpc>
              <a:spcBef>
                <a:spcPts val="399"/>
              </a:spcBef>
              <a:spcAft>
                <a:spcPts val="399"/>
              </a:spcAft>
              <a:buClr>
                <a:schemeClr val="dk1"/>
              </a:buClr>
              <a:buFont typeface="Arial"/>
              <a:buNone/>
              <a:defRPr sz="1600" b="0" i="0" u="none" strike="noStrike" cap="none">
                <a:solidFill>
                  <a:schemeClr val="dk2"/>
                </a:solidFill>
                <a:latin typeface="Arial"/>
                <a:ea typeface="Arial"/>
                <a:cs typeface="Arial"/>
                <a:sym typeface="Arial"/>
              </a:defRPr>
            </a:lvl5pPr>
            <a:lvl6pPr marL="2513714" marR="0" lvl="5" indent="13585" algn="l" rtl="0">
              <a:lnSpc>
                <a:spcPct val="90000"/>
              </a:lnSpc>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3747" algn="l" rtl="0">
              <a:lnSpc>
                <a:spcPct val="90000"/>
              </a:lnSpc>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3907" algn="l" rtl="0">
              <a:lnSpc>
                <a:spcPct val="90000"/>
              </a:lnSpc>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4068" algn="l" rtl="0">
              <a:lnSpc>
                <a:spcPct val="90000"/>
              </a:lnSpc>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5" name="Shape 585"/>
          <p:cNvSpPr txBox="1">
            <a:spLocks noGrp="1"/>
          </p:cNvSpPr>
          <p:nvPr>
            <p:ph type="title"/>
          </p:nvPr>
        </p:nvSpPr>
        <p:spPr>
          <a:xfrm>
            <a:off x="501173" y="409059"/>
            <a:ext cx="11105400" cy="453000"/>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Tree>
    <p:extLst>
      <p:ext uri="{BB962C8B-B14F-4D97-AF65-F5344CB8AC3E}">
        <p14:creationId xmlns:p14="http://schemas.microsoft.com/office/powerpoint/2010/main" val="37950516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itle Slide 1">
    <p:bg>
      <p:bgPr>
        <a:solidFill>
          <a:schemeClr val="lt2"/>
        </a:solidFill>
        <a:effectLst/>
      </p:bgPr>
    </p:bg>
    <p:spTree>
      <p:nvGrpSpPr>
        <p:cNvPr id="1" name="Shape 16"/>
        <p:cNvGrpSpPr/>
        <p:nvPr/>
      </p:nvGrpSpPr>
      <p:grpSpPr>
        <a:xfrm>
          <a:off x="0" y="0"/>
          <a:ext cx="0" cy="0"/>
          <a:chOff x="0" y="0"/>
          <a:chExt cx="0" cy="0"/>
        </a:xfrm>
      </p:grpSpPr>
      <p:pic>
        <p:nvPicPr>
          <p:cNvPr id="17" name="Shape 17" descr="Badges-01.eps"/>
          <p:cNvPicPr preferRelativeResize="0"/>
          <p:nvPr/>
        </p:nvPicPr>
        <p:blipFill rotWithShape="1">
          <a:blip r:embed="rId2">
            <a:alphaModFix/>
          </a:blip>
          <a:srcRect/>
          <a:stretch/>
        </p:blipFill>
        <p:spPr>
          <a:xfrm>
            <a:off x="0" y="0"/>
            <a:ext cx="12221337" cy="6874503"/>
          </a:xfrm>
          <a:prstGeom prst="rect">
            <a:avLst/>
          </a:prstGeom>
          <a:noFill/>
          <a:ln>
            <a:noFill/>
          </a:ln>
        </p:spPr>
      </p:pic>
      <p:pic>
        <p:nvPicPr>
          <p:cNvPr id="18" name="Shape 18" descr="QBLogo.eps"/>
          <p:cNvPicPr preferRelativeResize="0"/>
          <p:nvPr/>
        </p:nvPicPr>
        <p:blipFill rotWithShape="1">
          <a:blip r:embed="rId3">
            <a:alphaModFix/>
          </a:blip>
          <a:srcRect/>
          <a:stretch/>
        </p:blipFill>
        <p:spPr>
          <a:xfrm>
            <a:off x="9378318" y="382220"/>
            <a:ext cx="2263573" cy="694162"/>
          </a:xfrm>
          <a:prstGeom prst="rect">
            <a:avLst/>
          </a:prstGeom>
          <a:noFill/>
          <a:ln>
            <a:noFill/>
          </a:ln>
        </p:spPr>
      </p:pic>
      <p:sp>
        <p:nvSpPr>
          <p:cNvPr id="19" name="Shape 19"/>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b="0" i="0" u="none" strike="noStrike" cap="none">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043050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lide 4">
    <p:bg>
      <p:bgPr>
        <a:solidFill>
          <a:schemeClr val="lt2"/>
        </a:solidFill>
        <a:effectLst/>
      </p:bgPr>
    </p:bg>
    <p:spTree>
      <p:nvGrpSpPr>
        <p:cNvPr id="1" name="Shape 55"/>
        <p:cNvGrpSpPr/>
        <p:nvPr/>
      </p:nvGrpSpPr>
      <p:grpSpPr>
        <a:xfrm>
          <a:off x="0" y="0"/>
          <a:ext cx="0" cy="0"/>
          <a:chOff x="0" y="0"/>
          <a:chExt cx="0" cy="0"/>
        </a:xfrm>
      </p:grpSpPr>
      <p:pic>
        <p:nvPicPr>
          <p:cNvPr id="56" name="Shape 56" descr="Badges-23.eps"/>
          <p:cNvPicPr preferRelativeResize="0"/>
          <p:nvPr/>
        </p:nvPicPr>
        <p:blipFill rotWithShape="1">
          <a:blip r:embed="rId2">
            <a:alphaModFix/>
          </a:blip>
          <a:srcRect/>
          <a:stretch/>
        </p:blipFill>
        <p:spPr>
          <a:xfrm>
            <a:off x="0" y="0"/>
            <a:ext cx="12221337" cy="6874501"/>
          </a:xfrm>
          <a:prstGeom prst="rect">
            <a:avLst/>
          </a:prstGeom>
          <a:noFill/>
          <a:ln>
            <a:noFill/>
          </a:ln>
        </p:spPr>
      </p:pic>
      <p:sp>
        <p:nvSpPr>
          <p:cNvPr id="57" name="Shape 57"/>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60" name="Shape 60" descr="QBLogo.eps"/>
          <p:cNvPicPr preferRelativeResize="0"/>
          <p:nvPr/>
        </p:nvPicPr>
        <p:blipFill rotWithShape="1">
          <a:blip r:embed="rId3">
            <a:alphaModFix/>
          </a:blip>
          <a:srcRect/>
          <a:stretch/>
        </p:blipFill>
        <p:spPr>
          <a:xfrm>
            <a:off x="9378318" y="382220"/>
            <a:ext cx="2263573" cy="694162"/>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1-Column">
    <p:spTree>
      <p:nvGrpSpPr>
        <p:cNvPr id="1" name="Shape 22"/>
        <p:cNvGrpSpPr/>
        <p:nvPr/>
      </p:nvGrpSpPr>
      <p:grpSpPr>
        <a:xfrm>
          <a:off x="0" y="0"/>
          <a:ext cx="0" cy="0"/>
          <a:chOff x="0" y="0"/>
          <a:chExt cx="0" cy="0"/>
        </a:xfrm>
      </p:grpSpPr>
      <p:sp>
        <p:nvSpPr>
          <p:cNvPr id="23" name="Shape 23"/>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i="0" u="none" strike="noStrike"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24" name="Shape 24"/>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25" name="Shape 25"/>
          <p:cNvSpPr txBox="1">
            <a:spLocks noGrp="1"/>
          </p:cNvSpPr>
          <p:nvPr>
            <p:ph type="body" idx="1"/>
          </p:nvPr>
        </p:nvSpPr>
        <p:spPr>
          <a:xfrm>
            <a:off x="521208" y="1813739"/>
            <a:ext cx="10969651" cy="4270248"/>
          </a:xfrm>
          <a:prstGeom prst="rect">
            <a:avLst/>
          </a:prstGeom>
          <a:noFill/>
          <a:ln>
            <a:noFill/>
          </a:ln>
        </p:spPr>
        <p:txBody>
          <a:bodyPr lIns="91425" tIns="91425" rIns="91425" bIns="91425" anchor="t" anchorCtr="0"/>
          <a:lstStyle>
            <a:lvl1pPr marL="0" marR="0" lvl="0" indent="0" algn="l" rtl="0">
              <a:spcBef>
                <a:spcPts val="2400"/>
              </a:spcBef>
              <a:buClr>
                <a:schemeClr val="dk2"/>
              </a:buClr>
              <a:buFont typeface="Arial"/>
              <a:buNone/>
              <a:defRPr sz="2300" b="1" i="0" u="none" strike="noStrike" cap="none">
                <a:solidFill>
                  <a:schemeClr val="dk2"/>
                </a:solidFill>
                <a:latin typeface="Arial"/>
                <a:ea typeface="Arial"/>
                <a:cs typeface="Arial"/>
                <a:sym typeface="Arial"/>
              </a:defRPr>
            </a:lvl1pPr>
            <a:lvl2pPr marL="0" marR="0" lvl="1" indent="0" algn="l" rtl="0">
              <a:lnSpc>
                <a:spcPct val="104347"/>
              </a:lnSpc>
              <a:spcBef>
                <a:spcPts val="600"/>
              </a:spcBef>
              <a:spcAft>
                <a:spcPts val="600"/>
              </a:spcAft>
              <a:buClr>
                <a:schemeClr val="lt2"/>
              </a:buClr>
              <a:buFont typeface="Arial"/>
              <a:buNone/>
              <a:defRPr sz="2300" b="0" i="0" u="none" strike="noStrike" cap="none">
                <a:solidFill>
                  <a:schemeClr val="dk2"/>
                </a:solidFill>
                <a:latin typeface="Arial"/>
                <a:ea typeface="Arial"/>
                <a:cs typeface="Arial"/>
                <a:sym typeface="Arial"/>
              </a:defRPr>
            </a:lvl2pPr>
            <a:lvl3pPr marL="274308" marR="0" lvl="2" indent="-33007" algn="l" rtl="0">
              <a:spcBef>
                <a:spcPts val="399"/>
              </a:spcBef>
              <a:spcAft>
                <a:spcPts val="399"/>
              </a:spcAft>
              <a:buClr>
                <a:schemeClr val="dk2"/>
              </a:buClr>
              <a:buSzPct val="90000"/>
              <a:buFont typeface="Arial"/>
              <a:buChar char="•"/>
              <a:defRPr sz="2000" b="0" i="0" u="none" strike="noStrike" cap="none">
                <a:solidFill>
                  <a:schemeClr val="dk2"/>
                </a:solidFill>
                <a:latin typeface="Arial"/>
                <a:ea typeface="Arial"/>
                <a:cs typeface="Arial"/>
                <a:sym typeface="Arial"/>
              </a:defRPr>
            </a:lvl3pPr>
            <a:lvl4pPr marL="466324" marR="0" lvl="3" indent="-66274" algn="l" rtl="0">
              <a:spcBef>
                <a:spcPts val="399"/>
              </a:spcBef>
              <a:spcAft>
                <a:spcPts val="399"/>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399"/>
              </a:spcBef>
              <a:spcAft>
                <a:spcPts val="399"/>
              </a:spcAft>
              <a:buClr>
                <a:schemeClr val="dk1"/>
              </a:buClr>
              <a:buFont typeface="Arial"/>
              <a:buNone/>
              <a:defRPr sz="16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4972947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Agenda">
    <p:bg>
      <p:bgPr>
        <a:solidFill>
          <a:schemeClr val="lt2"/>
        </a:solidFill>
        <a:effectLst/>
      </p:bgPr>
    </p:bg>
    <p:spTree>
      <p:nvGrpSpPr>
        <p:cNvPr id="1" name="Shape 27"/>
        <p:cNvGrpSpPr/>
        <p:nvPr/>
      </p:nvGrpSpPr>
      <p:grpSpPr>
        <a:xfrm>
          <a:off x="0" y="0"/>
          <a:ext cx="0" cy="0"/>
          <a:chOff x="0" y="0"/>
          <a:chExt cx="0" cy="0"/>
        </a:xfrm>
      </p:grpSpPr>
      <p:sp>
        <p:nvSpPr>
          <p:cNvPr id="28" name="Shape 28"/>
          <p:cNvSpPr txBox="1">
            <a:spLocks noGrp="1"/>
          </p:cNvSpPr>
          <p:nvPr>
            <p:ph type="body" idx="1"/>
          </p:nvPr>
        </p:nvSpPr>
        <p:spPr>
          <a:xfrm>
            <a:off x="1422912" y="1787924"/>
            <a:ext cx="9596247" cy="4270248"/>
          </a:xfrm>
          <a:prstGeom prst="rect">
            <a:avLst/>
          </a:prstGeom>
          <a:noFill/>
          <a:ln>
            <a:noFill/>
          </a:ln>
        </p:spPr>
        <p:txBody>
          <a:bodyPr lIns="91425" tIns="91425" rIns="91425" bIns="91425" anchor="t" anchorCtr="0"/>
          <a:lstStyle>
            <a:lvl1pPr marL="0" marR="0" lvl="0" indent="0" algn="l" rtl="0">
              <a:spcBef>
                <a:spcPts val="1800"/>
              </a:spcBef>
              <a:buClr>
                <a:schemeClr val="accent2"/>
              </a:buClr>
              <a:buFont typeface="Arial"/>
              <a:buNone/>
              <a:defRPr sz="2400" b="1" i="0" u="none" strike="noStrike" cap="none">
                <a:solidFill>
                  <a:schemeClr val="accent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2400" b="0" i="0" u="none" strike="noStrike" cap="none">
                <a:solidFill>
                  <a:schemeClr val="dk2"/>
                </a:solidFill>
                <a:latin typeface="Arial"/>
                <a:ea typeface="Arial"/>
                <a:cs typeface="Arial"/>
                <a:sym typeface="Arial"/>
              </a:defRPr>
            </a:lvl2pPr>
            <a:lvl3pPr marL="274308" marR="0" lvl="2" indent="-27292" algn="l" rtl="0">
              <a:spcBef>
                <a:spcPts val="400"/>
              </a:spcBef>
              <a:spcAft>
                <a:spcPts val="400"/>
              </a:spcAft>
              <a:buClr>
                <a:schemeClr val="accent2"/>
              </a:buClr>
              <a:buSzPct val="90000"/>
              <a:buFont typeface="Arial"/>
              <a:buChar char="•"/>
              <a:defRPr sz="2100" b="0" i="0" u="none" strike="noStrike" cap="none">
                <a:solidFill>
                  <a:schemeClr val="accent2"/>
                </a:solidFill>
                <a:latin typeface="Arial"/>
                <a:ea typeface="Arial"/>
                <a:cs typeface="Arial"/>
                <a:sym typeface="Arial"/>
              </a:defRPr>
            </a:lvl3pPr>
            <a:lvl4pPr marL="466324" marR="0" lvl="3" indent="-53574" algn="l" rtl="0">
              <a:spcBef>
                <a:spcPts val="400"/>
              </a:spcBef>
              <a:spcAft>
                <a:spcPts val="400"/>
              </a:spcAft>
              <a:buClr>
                <a:schemeClr val="dk2"/>
              </a:buClr>
              <a:buSzPct val="100000"/>
              <a:buFont typeface="Merriweather Sans"/>
              <a:buChar char="–"/>
              <a:defRPr sz="21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6013959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2-Column">
    <p:spTree>
      <p:nvGrpSpPr>
        <p:cNvPr id="1" name="Shape 30"/>
        <p:cNvGrpSpPr/>
        <p:nvPr/>
      </p:nvGrpSpPr>
      <p:grpSpPr>
        <a:xfrm>
          <a:off x="0" y="0"/>
          <a:ext cx="0" cy="0"/>
          <a:chOff x="0" y="0"/>
          <a:chExt cx="0" cy="0"/>
        </a:xfrm>
      </p:grpSpPr>
      <p:sp>
        <p:nvSpPr>
          <p:cNvPr id="31" name="Shape 31"/>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i="0" u="none" strike="noStrike"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32" name="Shape 32"/>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33" name="Shape 33"/>
          <p:cNvSpPr txBox="1">
            <a:spLocks noGrp="1"/>
          </p:cNvSpPr>
          <p:nvPr>
            <p:ph type="body" idx="1"/>
          </p:nvPr>
        </p:nvSpPr>
        <p:spPr>
          <a:xfrm>
            <a:off x="6484455" y="1810744"/>
            <a:ext cx="5190051"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9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body" idx="2"/>
          </p:nvPr>
        </p:nvSpPr>
        <p:spPr>
          <a:xfrm>
            <a:off x="517491" y="1810744"/>
            <a:ext cx="5190051"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9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4195451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Visual">
    <p:spTree>
      <p:nvGrpSpPr>
        <p:cNvPr id="1" name="Shape 36"/>
        <p:cNvGrpSpPr/>
        <p:nvPr/>
      </p:nvGrpSpPr>
      <p:grpSpPr>
        <a:xfrm>
          <a:off x="0" y="0"/>
          <a:ext cx="0" cy="0"/>
          <a:chOff x="0" y="0"/>
          <a:chExt cx="0" cy="0"/>
        </a:xfrm>
      </p:grpSpPr>
      <p:sp>
        <p:nvSpPr>
          <p:cNvPr id="37" name="Shape 37"/>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i="0" u="none" strike="noStrike"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38" name="Shape 38"/>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39" name="Shape 39"/>
          <p:cNvSpPr txBox="1">
            <a:spLocks noGrp="1"/>
          </p:cNvSpPr>
          <p:nvPr>
            <p:ph type="body" idx="1"/>
          </p:nvPr>
        </p:nvSpPr>
        <p:spPr>
          <a:xfrm>
            <a:off x="597381" y="1905001"/>
            <a:ext cx="10972799" cy="4178300"/>
          </a:xfrm>
          <a:prstGeom prst="rect">
            <a:avLst/>
          </a:prstGeom>
          <a:noFill/>
          <a:ln>
            <a:noFill/>
          </a:ln>
        </p:spPr>
        <p:txBody>
          <a:bodyPr lIns="91425" tIns="91425" rIns="91425" bIns="91425" anchor="t" anchorCtr="0"/>
          <a:lstStyle>
            <a:lvl1pPr marL="0" marR="0" lvl="0" indent="0" algn="l" rtl="0">
              <a:spcBef>
                <a:spcPts val="1800"/>
              </a:spcBef>
              <a:buClr>
                <a:srgbClr val="E8EAEE"/>
              </a:buClr>
              <a:buFont typeface="Arial"/>
              <a:buNone/>
              <a:defRPr sz="2000" b="1" i="0" u="none" strike="noStrike" cap="none">
                <a:solidFill>
                  <a:srgbClr val="E8EAEE"/>
                </a:solidFill>
                <a:latin typeface="Arial"/>
                <a:ea typeface="Arial"/>
                <a:cs typeface="Arial"/>
                <a:sym typeface="Arial"/>
              </a:defRPr>
            </a:lvl1pPr>
            <a:lvl2pPr marL="137112" marR="0" lvl="1" indent="-137112"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38723" algn="l" rtl="0">
              <a:spcBef>
                <a:spcPts val="400"/>
              </a:spcBef>
              <a:spcAft>
                <a:spcPts val="400"/>
              </a:spcAft>
              <a:buClr>
                <a:schemeClr val="dk2"/>
              </a:buClr>
              <a:buSzPct val="90000"/>
              <a:buFont typeface="Arial"/>
              <a:buChar char="•"/>
              <a:defRPr sz="1900" b="0" i="0" u="none" strike="noStrike" cap="none">
                <a:solidFill>
                  <a:schemeClr val="dk2"/>
                </a:solidFill>
                <a:latin typeface="Arial"/>
                <a:ea typeface="Arial"/>
                <a:cs typeface="Arial"/>
                <a:sym typeface="Arial"/>
              </a:defRPr>
            </a:lvl3pPr>
            <a:lvl4pPr marL="466324" marR="0" lvl="3" indent="-66274" algn="l" rtl="0">
              <a:spcBef>
                <a:spcPts val="400"/>
              </a:spcBef>
              <a:spcAft>
                <a:spcPts val="400"/>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5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0" name="Shape 40"/>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1507061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itle only">
    <p:spTree>
      <p:nvGrpSpPr>
        <p:cNvPr id="1" name="Shape 41"/>
        <p:cNvGrpSpPr/>
        <p:nvPr/>
      </p:nvGrpSpPr>
      <p:grpSpPr>
        <a:xfrm>
          <a:off x="0" y="0"/>
          <a:ext cx="0" cy="0"/>
          <a:chOff x="0" y="0"/>
          <a:chExt cx="0" cy="0"/>
        </a:xfrm>
      </p:grpSpPr>
      <p:sp>
        <p:nvSpPr>
          <p:cNvPr id="42" name="Shape 42"/>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43" name="Shape 43"/>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44" name="Shape 44"/>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4608641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Section Title">
    <p:bg>
      <p:bgPr>
        <a:solidFill>
          <a:schemeClr val="lt2"/>
        </a:solidFill>
        <a:effectLst/>
      </p:bgPr>
    </p:bg>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488876" y="2649348"/>
            <a:ext cx="5046173" cy="132342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1200"/>
              </a:spcAft>
              <a:buClr>
                <a:schemeClr val="accent1"/>
              </a:buClr>
              <a:buFont typeface="Arial"/>
              <a:buNone/>
              <a:defRPr sz="40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9216250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Section Title Band">
    <p:bg>
      <p:bgPr>
        <a:solidFill>
          <a:schemeClr val="lt2"/>
        </a:solidFill>
        <a:effectLst/>
      </p:bgPr>
    </p:bg>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1406525" y="2635619"/>
            <a:ext cx="8933243" cy="707867"/>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1200"/>
              </a:spcAft>
              <a:buClr>
                <a:schemeClr val="accent1"/>
              </a:buClr>
              <a:buFont typeface="Arial"/>
              <a:buNone/>
              <a:defRPr sz="40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542708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Slide 2">
    <p:bg>
      <p:bgPr>
        <a:solidFill>
          <a:schemeClr val="lt2"/>
        </a:solidFill>
        <a:effectLst/>
      </p:bgPr>
    </p:bg>
    <p:spTree>
      <p:nvGrpSpPr>
        <p:cNvPr id="1" name="Shape 49"/>
        <p:cNvGrpSpPr/>
        <p:nvPr/>
      </p:nvGrpSpPr>
      <p:grpSpPr>
        <a:xfrm>
          <a:off x="0" y="0"/>
          <a:ext cx="0" cy="0"/>
          <a:chOff x="0" y="0"/>
          <a:chExt cx="0" cy="0"/>
        </a:xfrm>
      </p:grpSpPr>
      <p:pic>
        <p:nvPicPr>
          <p:cNvPr id="50" name="Shape 50" descr="Badges-02.eps"/>
          <p:cNvPicPr preferRelativeResize="0"/>
          <p:nvPr/>
        </p:nvPicPr>
        <p:blipFill rotWithShape="1">
          <a:blip r:embed="rId2">
            <a:alphaModFix/>
          </a:blip>
          <a:srcRect/>
          <a:stretch/>
        </p:blipFill>
        <p:spPr>
          <a:xfrm>
            <a:off x="0" y="0"/>
            <a:ext cx="12221337" cy="6874503"/>
          </a:xfrm>
          <a:prstGeom prst="rect">
            <a:avLst/>
          </a:prstGeom>
          <a:noFill/>
          <a:ln>
            <a:noFill/>
          </a:ln>
        </p:spPr>
      </p:pic>
      <p:sp>
        <p:nvSpPr>
          <p:cNvPr id="51" name="Shape 51"/>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7" name="Shape 806"/>
          <p:cNvPicPr preferRelativeResize="0"/>
          <p:nvPr userDrawn="1"/>
        </p:nvPicPr>
        <p:blipFill rotWithShape="1">
          <a:blip r:embed="rId3">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40015747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tle Slide 3">
    <p:bg>
      <p:bgPr>
        <a:solidFill>
          <a:schemeClr val="lt2"/>
        </a:solidFill>
        <a:effectLst/>
      </p:bgPr>
    </p:bg>
    <p:spTree>
      <p:nvGrpSpPr>
        <p:cNvPr id="1" name="Shape 55"/>
        <p:cNvGrpSpPr/>
        <p:nvPr/>
      </p:nvGrpSpPr>
      <p:grpSpPr>
        <a:xfrm>
          <a:off x="0" y="0"/>
          <a:ext cx="0" cy="0"/>
          <a:chOff x="0" y="0"/>
          <a:chExt cx="0" cy="0"/>
        </a:xfrm>
      </p:grpSpPr>
      <p:pic>
        <p:nvPicPr>
          <p:cNvPr id="56" name="Shape 56" descr="Badges-03.eps"/>
          <p:cNvPicPr preferRelativeResize="0"/>
          <p:nvPr/>
        </p:nvPicPr>
        <p:blipFill rotWithShape="1">
          <a:blip r:embed="rId2">
            <a:alphaModFix/>
          </a:blip>
          <a:srcRect/>
          <a:stretch/>
        </p:blipFill>
        <p:spPr>
          <a:xfrm>
            <a:off x="0" y="0"/>
            <a:ext cx="12221337" cy="6874503"/>
          </a:xfrm>
          <a:prstGeom prst="rect">
            <a:avLst/>
          </a:prstGeom>
          <a:noFill/>
          <a:ln>
            <a:noFill/>
          </a:ln>
        </p:spPr>
      </p:pic>
      <p:sp>
        <p:nvSpPr>
          <p:cNvPr id="57" name="Shape 57"/>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7" name="Shape 806"/>
          <p:cNvPicPr preferRelativeResize="0"/>
          <p:nvPr userDrawn="1"/>
        </p:nvPicPr>
        <p:blipFill rotWithShape="1">
          <a:blip r:embed="rId3">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21184151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Title Slide 4">
    <p:bg>
      <p:bgPr>
        <a:solidFill>
          <a:schemeClr val="lt2"/>
        </a:solidFill>
        <a:effectLst/>
      </p:bgPr>
    </p:bg>
    <p:spTree>
      <p:nvGrpSpPr>
        <p:cNvPr id="1" name="Shape 61"/>
        <p:cNvGrpSpPr/>
        <p:nvPr/>
      </p:nvGrpSpPr>
      <p:grpSpPr>
        <a:xfrm>
          <a:off x="0" y="0"/>
          <a:ext cx="0" cy="0"/>
          <a:chOff x="0" y="0"/>
          <a:chExt cx="0" cy="0"/>
        </a:xfrm>
      </p:grpSpPr>
      <p:pic>
        <p:nvPicPr>
          <p:cNvPr id="62" name="Shape 62" descr="Badges-23.eps"/>
          <p:cNvPicPr preferRelativeResize="0"/>
          <p:nvPr/>
        </p:nvPicPr>
        <p:blipFill rotWithShape="1">
          <a:blip r:embed="rId2">
            <a:alphaModFix/>
          </a:blip>
          <a:srcRect/>
          <a:stretch/>
        </p:blipFill>
        <p:spPr>
          <a:xfrm>
            <a:off x="0" y="0"/>
            <a:ext cx="12221337" cy="6874501"/>
          </a:xfrm>
          <a:prstGeom prst="rect">
            <a:avLst/>
          </a:prstGeom>
          <a:noFill/>
          <a:ln>
            <a:noFill/>
          </a:ln>
        </p:spPr>
      </p:pic>
      <p:sp>
        <p:nvSpPr>
          <p:cNvPr id="63" name="Shape 63"/>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65" name="Shape 65"/>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7" name="Shape 806"/>
          <p:cNvPicPr preferRelativeResize="0"/>
          <p:nvPr userDrawn="1"/>
        </p:nvPicPr>
        <p:blipFill rotWithShape="1">
          <a:blip r:embed="rId3">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1110838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Slide 5">
    <p:bg>
      <p:bgPr>
        <a:solidFill>
          <a:schemeClr val="lt2"/>
        </a:solidFill>
        <a:effectLst/>
      </p:bgPr>
    </p:bg>
    <p:spTree>
      <p:nvGrpSpPr>
        <p:cNvPr id="1" name="Shape 61"/>
        <p:cNvGrpSpPr/>
        <p:nvPr/>
      </p:nvGrpSpPr>
      <p:grpSpPr>
        <a:xfrm>
          <a:off x="0" y="0"/>
          <a:ext cx="0" cy="0"/>
          <a:chOff x="0" y="0"/>
          <a:chExt cx="0" cy="0"/>
        </a:xfrm>
      </p:grpSpPr>
      <p:pic>
        <p:nvPicPr>
          <p:cNvPr id="62" name="Shape 62" descr="Badges-24.eps"/>
          <p:cNvPicPr preferRelativeResize="0"/>
          <p:nvPr/>
        </p:nvPicPr>
        <p:blipFill rotWithShape="1">
          <a:blip r:embed="rId2">
            <a:alphaModFix/>
          </a:blip>
          <a:srcRect/>
          <a:stretch/>
        </p:blipFill>
        <p:spPr>
          <a:xfrm>
            <a:off x="0" y="0"/>
            <a:ext cx="12221337" cy="6874501"/>
          </a:xfrm>
          <a:prstGeom prst="rect">
            <a:avLst/>
          </a:prstGeom>
          <a:noFill/>
          <a:ln>
            <a:noFill/>
          </a:ln>
        </p:spPr>
      </p:pic>
      <p:sp>
        <p:nvSpPr>
          <p:cNvPr id="63" name="Shape 63"/>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65" name="Shape 65"/>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66" name="Shape 66" descr="QBLogo.eps"/>
          <p:cNvPicPr preferRelativeResize="0"/>
          <p:nvPr/>
        </p:nvPicPr>
        <p:blipFill rotWithShape="1">
          <a:blip r:embed="rId3">
            <a:alphaModFix/>
          </a:blip>
          <a:srcRect/>
          <a:stretch/>
        </p:blipFill>
        <p:spPr>
          <a:xfrm>
            <a:off x="9378318" y="382220"/>
            <a:ext cx="2263573" cy="694162"/>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Slide 5">
    <p:bg>
      <p:bgPr>
        <a:solidFill>
          <a:schemeClr val="lt2"/>
        </a:solidFill>
        <a:effectLst/>
      </p:bgPr>
    </p:bg>
    <p:spTree>
      <p:nvGrpSpPr>
        <p:cNvPr id="1" name="Shape 67"/>
        <p:cNvGrpSpPr/>
        <p:nvPr/>
      </p:nvGrpSpPr>
      <p:grpSpPr>
        <a:xfrm>
          <a:off x="0" y="0"/>
          <a:ext cx="0" cy="0"/>
          <a:chOff x="0" y="0"/>
          <a:chExt cx="0" cy="0"/>
        </a:xfrm>
      </p:grpSpPr>
      <p:pic>
        <p:nvPicPr>
          <p:cNvPr id="68" name="Shape 68" descr="Badges-24.eps"/>
          <p:cNvPicPr preferRelativeResize="0"/>
          <p:nvPr/>
        </p:nvPicPr>
        <p:blipFill rotWithShape="1">
          <a:blip r:embed="rId2">
            <a:alphaModFix/>
          </a:blip>
          <a:srcRect/>
          <a:stretch/>
        </p:blipFill>
        <p:spPr>
          <a:xfrm>
            <a:off x="0" y="0"/>
            <a:ext cx="12221337" cy="6874501"/>
          </a:xfrm>
          <a:prstGeom prst="rect">
            <a:avLst/>
          </a:prstGeom>
          <a:noFill/>
          <a:ln>
            <a:noFill/>
          </a:ln>
        </p:spPr>
      </p:pic>
      <p:sp>
        <p:nvSpPr>
          <p:cNvPr id="69" name="Shape 69"/>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7" name="Shape 806"/>
          <p:cNvPicPr preferRelativeResize="0"/>
          <p:nvPr userDrawn="1"/>
        </p:nvPicPr>
        <p:blipFill rotWithShape="1">
          <a:blip r:embed="rId3">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1071931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Slide 6">
    <p:bg>
      <p:bgPr>
        <a:solidFill>
          <a:schemeClr val="lt2"/>
        </a:solidFill>
        <a:effectLst/>
      </p:bgPr>
    </p:bg>
    <p:spTree>
      <p:nvGrpSpPr>
        <p:cNvPr id="1" name="Shape 73"/>
        <p:cNvGrpSpPr/>
        <p:nvPr/>
      </p:nvGrpSpPr>
      <p:grpSpPr>
        <a:xfrm>
          <a:off x="0" y="0"/>
          <a:ext cx="0" cy="0"/>
          <a:chOff x="0" y="0"/>
          <a:chExt cx="0" cy="0"/>
        </a:xfrm>
      </p:grpSpPr>
      <p:pic>
        <p:nvPicPr>
          <p:cNvPr id="74" name="Shape 74" descr="Badges-25.eps"/>
          <p:cNvPicPr preferRelativeResize="0"/>
          <p:nvPr/>
        </p:nvPicPr>
        <p:blipFill rotWithShape="1">
          <a:blip r:embed="rId2">
            <a:alphaModFix/>
          </a:blip>
          <a:srcRect/>
          <a:stretch/>
        </p:blipFill>
        <p:spPr>
          <a:xfrm>
            <a:off x="0" y="0"/>
            <a:ext cx="12221337" cy="6874501"/>
          </a:xfrm>
          <a:prstGeom prst="rect">
            <a:avLst/>
          </a:prstGeom>
          <a:noFill/>
          <a:ln>
            <a:noFill/>
          </a:ln>
        </p:spPr>
      </p:pic>
      <p:sp>
        <p:nvSpPr>
          <p:cNvPr id="75" name="Shape 75"/>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7" name="Shape 806"/>
          <p:cNvPicPr preferRelativeResize="0"/>
          <p:nvPr userDrawn="1"/>
        </p:nvPicPr>
        <p:blipFill rotWithShape="1">
          <a:blip r:embed="rId3">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12123559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81" name="Shape 81"/>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Tree>
    <p:extLst>
      <p:ext uri="{BB962C8B-B14F-4D97-AF65-F5344CB8AC3E}">
        <p14:creationId xmlns:p14="http://schemas.microsoft.com/office/powerpoint/2010/main" val="16509317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Subtitle Blank">
    <p:spTree>
      <p:nvGrpSpPr>
        <p:cNvPr id="1" name="Shape 82"/>
        <p:cNvGrpSpPr/>
        <p:nvPr/>
      </p:nvGrpSpPr>
      <p:grpSpPr>
        <a:xfrm>
          <a:off x="0" y="0"/>
          <a:ext cx="0" cy="0"/>
          <a:chOff x="0" y="0"/>
          <a:chExt cx="0" cy="0"/>
        </a:xfrm>
      </p:grpSpPr>
      <p:sp>
        <p:nvSpPr>
          <p:cNvPr id="83" name="Shape 83"/>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84" name="Shape 84"/>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85" name="Shape 85"/>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6" name="Shape 86"/>
          <p:cNvSpPr txBox="1">
            <a:spLocks noGrp="1"/>
          </p:cNvSpPr>
          <p:nvPr>
            <p:ph type="body" idx="1"/>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046581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Subtitle 1-Column">
    <p:spTree>
      <p:nvGrpSpPr>
        <p:cNvPr id="1" name="Shape 87"/>
        <p:cNvGrpSpPr/>
        <p:nvPr/>
      </p:nvGrpSpPr>
      <p:grpSpPr>
        <a:xfrm>
          <a:off x="0" y="0"/>
          <a:ext cx="0" cy="0"/>
          <a:chOff x="0" y="0"/>
          <a:chExt cx="0" cy="0"/>
        </a:xfrm>
      </p:grpSpPr>
      <p:sp>
        <p:nvSpPr>
          <p:cNvPr id="88" name="Shape 88"/>
          <p:cNvSpPr txBox="1">
            <a:spLocks noGrp="1"/>
          </p:cNvSpPr>
          <p:nvPr>
            <p:ph type="ftr" idx="11"/>
          </p:nvPr>
        </p:nvSpPr>
        <p:spPr>
          <a:xfrm>
            <a:off x="870521" y="6400153"/>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89" name="Shape 89"/>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90" name="Shape 90"/>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1" name="Shape 91"/>
          <p:cNvSpPr txBox="1">
            <a:spLocks noGrp="1"/>
          </p:cNvSpPr>
          <p:nvPr>
            <p:ph type="body" idx="1"/>
          </p:nvPr>
        </p:nvSpPr>
        <p:spPr>
          <a:xfrm>
            <a:off x="521208" y="1813739"/>
            <a:ext cx="10969651" cy="4270248"/>
          </a:xfrm>
          <a:prstGeom prst="rect">
            <a:avLst/>
          </a:prstGeom>
          <a:noFill/>
          <a:ln>
            <a:noFill/>
          </a:ln>
        </p:spPr>
        <p:txBody>
          <a:bodyPr lIns="91425" tIns="91425" rIns="91425" bIns="91425" anchor="t" anchorCtr="0"/>
          <a:lstStyle>
            <a:lvl1pPr marL="0" marR="0" lvl="0" indent="0" algn="l" rtl="0">
              <a:spcBef>
                <a:spcPts val="2400"/>
              </a:spcBef>
              <a:buClr>
                <a:schemeClr val="dk2"/>
              </a:buClr>
              <a:buFont typeface="Arial"/>
              <a:buNone/>
              <a:defRPr sz="2300" b="1" i="0" u="none" strike="noStrike" cap="none">
                <a:solidFill>
                  <a:schemeClr val="dk2"/>
                </a:solidFill>
                <a:latin typeface="Arial"/>
                <a:ea typeface="Arial"/>
                <a:cs typeface="Arial"/>
                <a:sym typeface="Arial"/>
              </a:defRPr>
            </a:lvl1pPr>
            <a:lvl2pPr marL="0" marR="0" lvl="1" indent="0" algn="l" rtl="0">
              <a:lnSpc>
                <a:spcPct val="104347"/>
              </a:lnSpc>
              <a:spcBef>
                <a:spcPts val="600"/>
              </a:spcBef>
              <a:spcAft>
                <a:spcPts val="600"/>
              </a:spcAft>
              <a:buClr>
                <a:schemeClr val="lt2"/>
              </a:buClr>
              <a:buFont typeface="Arial"/>
              <a:buNone/>
              <a:defRPr sz="2300" b="0" i="0" u="none" strike="noStrike" cap="none">
                <a:solidFill>
                  <a:schemeClr val="dk2"/>
                </a:solidFill>
                <a:latin typeface="Arial"/>
                <a:ea typeface="Arial"/>
                <a:cs typeface="Arial"/>
                <a:sym typeface="Arial"/>
              </a:defRPr>
            </a:lvl2pPr>
            <a:lvl3pPr marL="274308" marR="0" lvl="2" indent="-33007" algn="l" rtl="0">
              <a:spcBef>
                <a:spcPts val="399"/>
              </a:spcBef>
              <a:spcAft>
                <a:spcPts val="399"/>
              </a:spcAft>
              <a:buClr>
                <a:schemeClr val="dk2"/>
              </a:buClr>
              <a:buSzPct val="90000"/>
              <a:buFont typeface="Arial"/>
              <a:buChar char="•"/>
              <a:defRPr sz="2000" b="0" i="0" u="none" strike="noStrike" cap="none">
                <a:solidFill>
                  <a:schemeClr val="dk2"/>
                </a:solidFill>
                <a:latin typeface="Arial"/>
                <a:ea typeface="Arial"/>
                <a:cs typeface="Arial"/>
                <a:sym typeface="Arial"/>
              </a:defRPr>
            </a:lvl3pPr>
            <a:lvl4pPr marL="466324" marR="0" lvl="3" indent="-66274" algn="l" rtl="0">
              <a:spcBef>
                <a:spcPts val="399"/>
              </a:spcBef>
              <a:spcAft>
                <a:spcPts val="399"/>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399"/>
              </a:spcBef>
              <a:spcAft>
                <a:spcPts val="399"/>
              </a:spcAft>
              <a:buClr>
                <a:schemeClr val="dk1"/>
              </a:buClr>
              <a:buFont typeface="Arial"/>
              <a:buNone/>
              <a:defRPr sz="16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body" idx="2"/>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8029837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Subtitle 2-Column">
    <p:spTree>
      <p:nvGrpSpPr>
        <p:cNvPr id="1" name="Shape 93"/>
        <p:cNvGrpSpPr/>
        <p:nvPr/>
      </p:nvGrpSpPr>
      <p:grpSpPr>
        <a:xfrm>
          <a:off x="0" y="0"/>
          <a:ext cx="0" cy="0"/>
          <a:chOff x="0" y="0"/>
          <a:chExt cx="0" cy="0"/>
        </a:xfrm>
      </p:grpSpPr>
      <p:sp>
        <p:nvSpPr>
          <p:cNvPr id="94" name="Shape 94"/>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95" name="Shape 95"/>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96" name="Shape 96"/>
          <p:cNvSpPr txBox="1">
            <a:spLocks noGrp="1"/>
          </p:cNvSpPr>
          <p:nvPr>
            <p:ph type="body" idx="1"/>
          </p:nvPr>
        </p:nvSpPr>
        <p:spPr>
          <a:xfrm>
            <a:off x="6479255" y="1810744"/>
            <a:ext cx="5190051"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9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body" idx="2"/>
          </p:nvPr>
        </p:nvSpPr>
        <p:spPr>
          <a:xfrm>
            <a:off x="517491" y="1810744"/>
            <a:ext cx="5190051"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9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8" name="Shape 98"/>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9" name="Shape 99"/>
          <p:cNvSpPr txBox="1">
            <a:spLocks noGrp="1"/>
          </p:cNvSpPr>
          <p:nvPr>
            <p:ph type="body" idx="3"/>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858713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3-Column">
    <p:spTree>
      <p:nvGrpSpPr>
        <p:cNvPr id="1" name="Shape 100"/>
        <p:cNvGrpSpPr/>
        <p:nvPr/>
      </p:nvGrpSpPr>
      <p:grpSpPr>
        <a:xfrm>
          <a:off x="0" y="0"/>
          <a:ext cx="0" cy="0"/>
          <a:chOff x="0" y="0"/>
          <a:chExt cx="0" cy="0"/>
        </a:xfrm>
      </p:grpSpPr>
      <p:sp>
        <p:nvSpPr>
          <p:cNvPr id="101" name="Shape 101"/>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02" name="Shape 102"/>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103" name="Shape 103"/>
          <p:cNvSpPr txBox="1">
            <a:spLocks noGrp="1"/>
          </p:cNvSpPr>
          <p:nvPr>
            <p:ph type="body" idx="1"/>
          </p:nvPr>
        </p:nvSpPr>
        <p:spPr>
          <a:xfrm>
            <a:off x="8227896"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4" name="Shape 104"/>
          <p:cNvSpPr txBox="1">
            <a:spLocks noGrp="1"/>
          </p:cNvSpPr>
          <p:nvPr>
            <p:ph type="body" idx="2"/>
          </p:nvPr>
        </p:nvSpPr>
        <p:spPr>
          <a:xfrm>
            <a:off x="4360367"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5" name="Shape 105"/>
          <p:cNvSpPr txBox="1">
            <a:spLocks noGrp="1"/>
          </p:cNvSpPr>
          <p:nvPr>
            <p:ph type="body" idx="3"/>
          </p:nvPr>
        </p:nvSpPr>
        <p:spPr>
          <a:xfrm>
            <a:off x="517299"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6" name="Shape 106"/>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8874657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Subtitle 3-Column">
    <p:spTree>
      <p:nvGrpSpPr>
        <p:cNvPr id="1" name="Shape 107"/>
        <p:cNvGrpSpPr/>
        <p:nvPr/>
      </p:nvGrpSpPr>
      <p:grpSpPr>
        <a:xfrm>
          <a:off x="0" y="0"/>
          <a:ext cx="0" cy="0"/>
          <a:chOff x="0" y="0"/>
          <a:chExt cx="0" cy="0"/>
        </a:xfrm>
      </p:grpSpPr>
      <p:sp>
        <p:nvSpPr>
          <p:cNvPr id="108" name="Shape 108"/>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09" name="Shape 109"/>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110" name="Shape 110"/>
          <p:cNvSpPr txBox="1">
            <a:spLocks noGrp="1"/>
          </p:cNvSpPr>
          <p:nvPr>
            <p:ph type="body" idx="1"/>
          </p:nvPr>
        </p:nvSpPr>
        <p:spPr>
          <a:xfrm>
            <a:off x="8227896"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body" idx="2"/>
          </p:nvPr>
        </p:nvSpPr>
        <p:spPr>
          <a:xfrm>
            <a:off x="4360367"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2" name="Shape 112"/>
          <p:cNvSpPr txBox="1">
            <a:spLocks noGrp="1"/>
          </p:cNvSpPr>
          <p:nvPr>
            <p:ph type="body" idx="3"/>
          </p:nvPr>
        </p:nvSpPr>
        <p:spPr>
          <a:xfrm>
            <a:off x="517299"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3" name="Shape 113"/>
          <p:cNvSpPr txBox="1">
            <a:spLocks noGrp="1"/>
          </p:cNvSpPr>
          <p:nvPr>
            <p:ph type="body" idx="4"/>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4" name="Shape 114"/>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035780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Subtitle Visual">
    <p:spTree>
      <p:nvGrpSpPr>
        <p:cNvPr id="1" name="Shape 115"/>
        <p:cNvGrpSpPr/>
        <p:nvPr/>
      </p:nvGrpSpPr>
      <p:grpSpPr>
        <a:xfrm>
          <a:off x="0" y="0"/>
          <a:ext cx="0" cy="0"/>
          <a:chOff x="0" y="0"/>
          <a:chExt cx="0" cy="0"/>
        </a:xfrm>
      </p:grpSpPr>
      <p:sp>
        <p:nvSpPr>
          <p:cNvPr id="116" name="Shape 116"/>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17" name="Shape 117"/>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118" name="Shape 118"/>
          <p:cNvSpPr txBox="1">
            <a:spLocks noGrp="1"/>
          </p:cNvSpPr>
          <p:nvPr>
            <p:ph type="body" idx="1"/>
          </p:nvPr>
        </p:nvSpPr>
        <p:spPr>
          <a:xfrm>
            <a:off x="597381" y="1905001"/>
            <a:ext cx="10972799" cy="4178300"/>
          </a:xfrm>
          <a:prstGeom prst="rect">
            <a:avLst/>
          </a:prstGeom>
          <a:noFill/>
          <a:ln>
            <a:noFill/>
          </a:ln>
        </p:spPr>
        <p:txBody>
          <a:bodyPr lIns="91425" tIns="91425" rIns="91425" bIns="91425" anchor="t" anchorCtr="0"/>
          <a:lstStyle>
            <a:lvl1pPr marL="0" marR="0" lvl="0" indent="0" algn="l" rtl="0">
              <a:spcBef>
                <a:spcPts val="1800"/>
              </a:spcBef>
              <a:buClr>
                <a:srgbClr val="E8EAEE"/>
              </a:buClr>
              <a:buFont typeface="Arial"/>
              <a:buNone/>
              <a:defRPr sz="2000" b="1" i="0" u="none" strike="noStrike" cap="none">
                <a:solidFill>
                  <a:srgbClr val="E8EAEE"/>
                </a:solidFill>
                <a:latin typeface="Arial"/>
                <a:ea typeface="Arial"/>
                <a:cs typeface="Arial"/>
                <a:sym typeface="Arial"/>
              </a:defRPr>
            </a:lvl1pPr>
            <a:lvl2pPr marL="137112" marR="0" lvl="1" indent="-137112"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38723" algn="l" rtl="0">
              <a:spcBef>
                <a:spcPts val="400"/>
              </a:spcBef>
              <a:spcAft>
                <a:spcPts val="400"/>
              </a:spcAft>
              <a:buClr>
                <a:schemeClr val="dk2"/>
              </a:buClr>
              <a:buSzPct val="90000"/>
              <a:buFont typeface="Arial"/>
              <a:buChar char="•"/>
              <a:defRPr sz="1900" b="0" i="0" u="none" strike="noStrike" cap="none">
                <a:solidFill>
                  <a:schemeClr val="dk2"/>
                </a:solidFill>
                <a:latin typeface="Arial"/>
                <a:ea typeface="Arial"/>
                <a:cs typeface="Arial"/>
                <a:sym typeface="Arial"/>
              </a:defRPr>
            </a:lvl3pPr>
            <a:lvl4pPr marL="466324" marR="0" lvl="3" indent="-66274" algn="l" rtl="0">
              <a:spcBef>
                <a:spcPts val="400"/>
              </a:spcBef>
              <a:spcAft>
                <a:spcPts val="400"/>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5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9" name="Shape 119"/>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0" name="Shape 120"/>
          <p:cNvSpPr txBox="1">
            <a:spLocks noGrp="1"/>
          </p:cNvSpPr>
          <p:nvPr>
            <p:ph type="body" idx="2"/>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6356825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Captioned Visual">
    <p:spTree>
      <p:nvGrpSpPr>
        <p:cNvPr id="1" name="Shape 121"/>
        <p:cNvGrpSpPr/>
        <p:nvPr/>
      </p:nvGrpSpPr>
      <p:grpSpPr>
        <a:xfrm>
          <a:off x="0" y="0"/>
          <a:ext cx="0" cy="0"/>
          <a:chOff x="0" y="0"/>
          <a:chExt cx="0" cy="0"/>
        </a:xfrm>
      </p:grpSpPr>
      <p:sp>
        <p:nvSpPr>
          <p:cNvPr id="122" name="Shape 122"/>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23" name="Shape 123"/>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124" name="Shape 124"/>
          <p:cNvSpPr txBox="1">
            <a:spLocks noGrp="1"/>
          </p:cNvSpPr>
          <p:nvPr>
            <p:ph type="body" idx="1"/>
          </p:nvPr>
        </p:nvSpPr>
        <p:spPr>
          <a:xfrm>
            <a:off x="597381" y="1905001"/>
            <a:ext cx="7240440" cy="4178300"/>
          </a:xfrm>
          <a:prstGeom prst="rect">
            <a:avLst/>
          </a:prstGeom>
          <a:noFill/>
          <a:ln>
            <a:noFill/>
          </a:ln>
        </p:spPr>
        <p:txBody>
          <a:bodyPr lIns="91425" tIns="91425" rIns="91425" bIns="91425" anchor="t" anchorCtr="0"/>
          <a:lstStyle>
            <a:lvl1pPr marL="0" marR="0" lvl="0" indent="0" algn="l" rtl="0">
              <a:spcBef>
                <a:spcPts val="1800"/>
              </a:spcBef>
              <a:buClr>
                <a:srgbClr val="E8EAEE"/>
              </a:buClr>
              <a:buFont typeface="Arial"/>
              <a:buNone/>
              <a:defRPr sz="2000" b="1" i="0" u="none" strike="noStrike" cap="none">
                <a:solidFill>
                  <a:srgbClr val="E8EAEE"/>
                </a:solidFill>
                <a:latin typeface="Arial"/>
                <a:ea typeface="Arial"/>
                <a:cs typeface="Arial"/>
                <a:sym typeface="Arial"/>
              </a:defRPr>
            </a:lvl1pPr>
            <a:lvl2pPr marL="137112" marR="0" lvl="1" indent="-137112"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38723" algn="l" rtl="0">
              <a:spcBef>
                <a:spcPts val="400"/>
              </a:spcBef>
              <a:spcAft>
                <a:spcPts val="400"/>
              </a:spcAft>
              <a:buClr>
                <a:schemeClr val="dk2"/>
              </a:buClr>
              <a:buSzPct val="90000"/>
              <a:buFont typeface="Arial"/>
              <a:buChar char="•"/>
              <a:defRPr sz="1900" b="0" i="0" u="none" strike="noStrike" cap="none">
                <a:solidFill>
                  <a:schemeClr val="dk2"/>
                </a:solidFill>
                <a:latin typeface="Arial"/>
                <a:ea typeface="Arial"/>
                <a:cs typeface="Arial"/>
                <a:sym typeface="Arial"/>
              </a:defRPr>
            </a:lvl3pPr>
            <a:lvl4pPr marL="466324" marR="0" lvl="3" indent="-66274" algn="l" rtl="0">
              <a:spcBef>
                <a:spcPts val="400"/>
              </a:spcBef>
              <a:spcAft>
                <a:spcPts val="400"/>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5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5" name="Shape 125"/>
          <p:cNvSpPr txBox="1">
            <a:spLocks noGrp="1"/>
          </p:cNvSpPr>
          <p:nvPr>
            <p:ph type="body" idx="2"/>
          </p:nvPr>
        </p:nvSpPr>
        <p:spPr>
          <a:xfrm>
            <a:off x="8227896"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6" name="Shape 126"/>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278150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Slide 6">
    <p:bg>
      <p:bgPr>
        <a:solidFill>
          <a:schemeClr val="lt2"/>
        </a:solidFill>
        <a:effectLst/>
      </p:bgPr>
    </p:bg>
    <p:spTree>
      <p:nvGrpSpPr>
        <p:cNvPr id="1" name="Shape 67"/>
        <p:cNvGrpSpPr/>
        <p:nvPr/>
      </p:nvGrpSpPr>
      <p:grpSpPr>
        <a:xfrm>
          <a:off x="0" y="0"/>
          <a:ext cx="0" cy="0"/>
          <a:chOff x="0" y="0"/>
          <a:chExt cx="0" cy="0"/>
        </a:xfrm>
      </p:grpSpPr>
      <p:pic>
        <p:nvPicPr>
          <p:cNvPr id="68" name="Shape 68" descr="Badges-25.eps"/>
          <p:cNvPicPr preferRelativeResize="0"/>
          <p:nvPr/>
        </p:nvPicPr>
        <p:blipFill rotWithShape="1">
          <a:blip r:embed="rId2">
            <a:alphaModFix/>
          </a:blip>
          <a:srcRect/>
          <a:stretch/>
        </p:blipFill>
        <p:spPr>
          <a:xfrm>
            <a:off x="0" y="0"/>
            <a:ext cx="12221337" cy="6874501"/>
          </a:xfrm>
          <a:prstGeom prst="rect">
            <a:avLst/>
          </a:prstGeom>
          <a:noFill/>
          <a:ln>
            <a:noFill/>
          </a:ln>
        </p:spPr>
      </p:pic>
      <p:sp>
        <p:nvSpPr>
          <p:cNvPr id="69" name="Shape 69"/>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72" name="Shape 72" descr="QBLogo.eps"/>
          <p:cNvPicPr preferRelativeResize="0"/>
          <p:nvPr/>
        </p:nvPicPr>
        <p:blipFill rotWithShape="1">
          <a:blip r:embed="rId3">
            <a:alphaModFix/>
          </a:blip>
          <a:srcRect/>
          <a:stretch/>
        </p:blipFill>
        <p:spPr>
          <a:xfrm>
            <a:off x="9378318" y="382220"/>
            <a:ext cx="2263573" cy="694162"/>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Subtitle Captioned Visual">
    <p:spTree>
      <p:nvGrpSpPr>
        <p:cNvPr id="1" name="Shape 127"/>
        <p:cNvGrpSpPr/>
        <p:nvPr/>
      </p:nvGrpSpPr>
      <p:grpSpPr>
        <a:xfrm>
          <a:off x="0" y="0"/>
          <a:ext cx="0" cy="0"/>
          <a:chOff x="0" y="0"/>
          <a:chExt cx="0" cy="0"/>
        </a:xfrm>
      </p:grpSpPr>
      <p:sp>
        <p:nvSpPr>
          <p:cNvPr id="128" name="Shape 128"/>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29" name="Shape 129"/>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130" name="Shape 130"/>
          <p:cNvSpPr txBox="1">
            <a:spLocks noGrp="1"/>
          </p:cNvSpPr>
          <p:nvPr>
            <p:ph type="body" idx="1"/>
          </p:nvPr>
        </p:nvSpPr>
        <p:spPr>
          <a:xfrm>
            <a:off x="597381" y="1905001"/>
            <a:ext cx="7240440" cy="4178300"/>
          </a:xfrm>
          <a:prstGeom prst="rect">
            <a:avLst/>
          </a:prstGeom>
          <a:noFill/>
          <a:ln>
            <a:noFill/>
          </a:ln>
        </p:spPr>
        <p:txBody>
          <a:bodyPr lIns="91425" tIns="91425" rIns="91425" bIns="91425" anchor="t" anchorCtr="0"/>
          <a:lstStyle>
            <a:lvl1pPr marL="0" marR="0" lvl="0" indent="0" algn="l" rtl="0">
              <a:spcBef>
                <a:spcPts val="1800"/>
              </a:spcBef>
              <a:buClr>
                <a:srgbClr val="E8EAEE"/>
              </a:buClr>
              <a:buFont typeface="Arial"/>
              <a:buNone/>
              <a:defRPr sz="2000" b="1" i="0" u="none" strike="noStrike" cap="none">
                <a:solidFill>
                  <a:srgbClr val="E8EAEE"/>
                </a:solidFill>
                <a:latin typeface="Arial"/>
                <a:ea typeface="Arial"/>
                <a:cs typeface="Arial"/>
                <a:sym typeface="Arial"/>
              </a:defRPr>
            </a:lvl1pPr>
            <a:lvl2pPr marL="137112" marR="0" lvl="1" indent="-137112"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38723" algn="l" rtl="0">
              <a:spcBef>
                <a:spcPts val="400"/>
              </a:spcBef>
              <a:spcAft>
                <a:spcPts val="400"/>
              </a:spcAft>
              <a:buClr>
                <a:schemeClr val="dk2"/>
              </a:buClr>
              <a:buSzPct val="90000"/>
              <a:buFont typeface="Arial"/>
              <a:buChar char="•"/>
              <a:defRPr sz="1900" b="0" i="0" u="none" strike="noStrike" cap="none">
                <a:solidFill>
                  <a:schemeClr val="dk2"/>
                </a:solidFill>
                <a:latin typeface="Arial"/>
                <a:ea typeface="Arial"/>
                <a:cs typeface="Arial"/>
                <a:sym typeface="Arial"/>
              </a:defRPr>
            </a:lvl3pPr>
            <a:lvl4pPr marL="466324" marR="0" lvl="3" indent="-66274" algn="l" rtl="0">
              <a:spcBef>
                <a:spcPts val="400"/>
              </a:spcBef>
              <a:spcAft>
                <a:spcPts val="400"/>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5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1" name="Shape 131"/>
          <p:cNvSpPr txBox="1">
            <a:spLocks noGrp="1"/>
          </p:cNvSpPr>
          <p:nvPr>
            <p:ph type="body" idx="2"/>
          </p:nvPr>
        </p:nvSpPr>
        <p:spPr>
          <a:xfrm>
            <a:off x="8227896" y="1810744"/>
            <a:ext cx="3253386"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7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2" name="Shape 132"/>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3" name="Shape 133"/>
          <p:cNvSpPr txBox="1">
            <a:spLocks noGrp="1"/>
          </p:cNvSpPr>
          <p:nvPr>
            <p:ph type="body" idx="3"/>
          </p:nvPr>
        </p:nvSpPr>
        <p:spPr>
          <a:xfrm>
            <a:off x="506895" y="866248"/>
            <a:ext cx="11099694" cy="457200"/>
          </a:xfrm>
          <a:prstGeom prst="rect">
            <a:avLst/>
          </a:prstGeom>
          <a:noFill/>
          <a:ln>
            <a:noFill/>
          </a:ln>
        </p:spPr>
        <p:txBody>
          <a:bodyPr lIns="91425" tIns="91425" rIns="91425" bIns="91425" anchor="t" anchorCtr="0"/>
          <a:lstStyle>
            <a:lvl1pPr marL="0" marR="0" lvl="0" indent="0" algn="l" rtl="0">
              <a:spcBef>
                <a:spcPts val="1800"/>
              </a:spcBef>
              <a:buClr>
                <a:srgbClr val="A5A5AA"/>
              </a:buClr>
              <a:buFont typeface="Arial"/>
              <a:buNone/>
              <a:defRPr sz="2000" b="0" i="0" u="none" strike="noStrike" cap="none">
                <a:solidFill>
                  <a:srgbClr val="A5A5AA"/>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600" b="0" i="0" u="none" strike="noStrike" cap="none">
                <a:solidFill>
                  <a:schemeClr val="lt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lt2"/>
                </a:solidFill>
                <a:latin typeface="Arial"/>
                <a:ea typeface="Arial"/>
                <a:cs typeface="Arial"/>
                <a:sym typeface="Arial"/>
              </a:defRPr>
            </a:lvl3pPr>
            <a:lvl4pPr marL="466324" marR="0" lvl="3" indent="-85324" algn="l" rtl="0">
              <a:spcBef>
                <a:spcPts val="400"/>
              </a:spcBef>
              <a:spcAft>
                <a:spcPts val="400"/>
              </a:spcAft>
              <a:buClr>
                <a:schemeClr val="dk2"/>
              </a:buClr>
              <a:buSzPct val="100000"/>
              <a:buFont typeface="Merriweather Sans"/>
              <a:buChar char="–"/>
              <a:defRPr sz="1600" b="0" i="0" u="none" strike="noStrike" cap="none">
                <a:solidFill>
                  <a:schemeClr val="lt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600" b="0" i="0" u="none" strike="noStrike" cap="none">
                <a:solidFill>
                  <a:schemeClr val="lt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903153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Large Comparison">
    <p:bg>
      <p:bgPr>
        <a:solidFill>
          <a:schemeClr val="lt2"/>
        </a:solidFill>
        <a:effectLst/>
      </p:bgPr>
    </p:bg>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709868" y="2649071"/>
            <a:ext cx="5181243" cy="1323420"/>
          </a:xfrm>
          <a:prstGeom prst="rect">
            <a:avLst/>
          </a:prstGeom>
          <a:noFill/>
          <a:ln>
            <a:noFill/>
          </a:ln>
        </p:spPr>
        <p:txBody>
          <a:bodyPr lIns="91425" tIns="91425" rIns="91425" bIns="91425" anchor="ctr" anchorCtr="0"/>
          <a:lstStyle>
            <a:lvl1pPr marL="0" marR="0" lvl="0" indent="0" algn="l" rtl="0">
              <a:spcBef>
                <a:spcPts val="0"/>
              </a:spcBef>
              <a:spcAft>
                <a:spcPts val="1200"/>
              </a:spcAft>
              <a:buClr>
                <a:schemeClr val="accent1"/>
              </a:buClr>
              <a:buFont typeface="Arial"/>
              <a:buNone/>
              <a:defRPr sz="4000" b="0" i="0" u="none" strike="noStrike" cap="none">
                <a:solidFill>
                  <a:schemeClr val="accent1"/>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 name="Shape 136"/>
          <p:cNvSpPr txBox="1">
            <a:spLocks noGrp="1"/>
          </p:cNvSpPr>
          <p:nvPr>
            <p:ph type="title"/>
          </p:nvPr>
        </p:nvSpPr>
        <p:spPr>
          <a:xfrm>
            <a:off x="6488876" y="2649348"/>
            <a:ext cx="5046173" cy="132342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1200"/>
              </a:spcAft>
              <a:buClr>
                <a:schemeClr val="accent1"/>
              </a:buClr>
              <a:buFont typeface="Arial"/>
              <a:buNone/>
              <a:defRPr sz="40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6397596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Section Title Photo">
    <p:bg>
      <p:bgPr>
        <a:solidFill>
          <a:schemeClr val="lt2"/>
        </a:solidFill>
        <a:effectLst/>
      </p:bgPr>
    </p:bg>
    <p:spTree>
      <p:nvGrpSpPr>
        <p:cNvPr id="1" name="Shape 137"/>
        <p:cNvGrpSpPr/>
        <p:nvPr/>
      </p:nvGrpSpPr>
      <p:grpSpPr>
        <a:xfrm>
          <a:off x="0" y="0"/>
          <a:ext cx="0" cy="0"/>
          <a:chOff x="0" y="0"/>
          <a:chExt cx="0" cy="0"/>
        </a:xfrm>
      </p:grpSpPr>
      <p:sp>
        <p:nvSpPr>
          <p:cNvPr id="138" name="Shape 138"/>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39" name="Shape 139"/>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140" name="Shape 140"/>
          <p:cNvSpPr txBox="1">
            <a:spLocks noGrp="1"/>
          </p:cNvSpPr>
          <p:nvPr>
            <p:ph type="body" idx="1"/>
          </p:nvPr>
        </p:nvSpPr>
        <p:spPr>
          <a:xfrm>
            <a:off x="0" y="0"/>
            <a:ext cx="12188824" cy="6858000"/>
          </a:xfrm>
          <a:prstGeom prst="rect">
            <a:avLst/>
          </a:prstGeom>
          <a:noFill/>
          <a:ln>
            <a:noFill/>
          </a:ln>
        </p:spPr>
        <p:txBody>
          <a:bodyPr lIns="91425" tIns="91425" rIns="91425" bIns="91425" anchor="t" anchorCtr="0"/>
          <a:lstStyle>
            <a:lvl1pPr marL="0" marR="0" lvl="0" indent="0" algn="l" rtl="0">
              <a:spcBef>
                <a:spcPts val="1800"/>
              </a:spcBef>
              <a:buClr>
                <a:schemeClr val="accent2"/>
              </a:buClr>
              <a:buFont typeface="Arial"/>
              <a:buNone/>
              <a:defRPr sz="1900" b="1" i="0" u="none" strike="noStrike" cap="none">
                <a:solidFill>
                  <a:schemeClr val="accent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1" name="Shape 141"/>
          <p:cNvSpPr txBox="1">
            <a:spLocks noGrp="1"/>
          </p:cNvSpPr>
          <p:nvPr>
            <p:ph type="title"/>
          </p:nvPr>
        </p:nvSpPr>
        <p:spPr>
          <a:xfrm>
            <a:off x="0" y="2669834"/>
            <a:ext cx="12188824" cy="1215716"/>
          </a:xfrm>
          <a:prstGeom prst="rect">
            <a:avLst/>
          </a:prstGeom>
          <a:solidFill>
            <a:schemeClr val="lt1">
              <a:alpha val="91764"/>
            </a:schemeClr>
          </a:solidFill>
          <a:ln>
            <a:noFill/>
          </a:ln>
        </p:spPr>
        <p:txBody>
          <a:bodyPr lIns="91425" tIns="91425" rIns="91425" bIns="91425" anchor="ctr" anchorCtr="0"/>
          <a:lstStyle>
            <a:lvl1pPr marL="0" marR="0" lvl="0" indent="0" algn="ctr" rtl="0">
              <a:lnSpc>
                <a:spcPct val="100000"/>
              </a:lnSpc>
              <a:spcBef>
                <a:spcPts val="0"/>
              </a:spcBef>
              <a:buClr>
                <a:schemeClr val="accent1"/>
              </a:buClr>
              <a:buFont typeface="Arial"/>
              <a:buNone/>
              <a:defRPr sz="40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9564516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4" name="Shape 144"/>
          <p:cNvSpPr txBox="1">
            <a:spLocks noGrp="1"/>
          </p:cNvSpPr>
          <p:nvPr>
            <p:ph type="body" idx="1"/>
          </p:nvPr>
        </p:nvSpPr>
        <p:spPr>
          <a:xfrm>
            <a:off x="501175" y="1828800"/>
            <a:ext cx="11107533" cy="4267199"/>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32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2700" b="0" i="0" u="none" strike="noStrike" cap="none">
                <a:solidFill>
                  <a:schemeClr val="dk2"/>
                </a:solidFill>
                <a:latin typeface="Arial"/>
                <a:ea typeface="Arial"/>
                <a:cs typeface="Arial"/>
                <a:sym typeface="Arial"/>
              </a:defRPr>
            </a:lvl2pPr>
            <a:lvl3pPr marL="274308" marR="0" lvl="2" indent="-10148" algn="l" rtl="0">
              <a:spcBef>
                <a:spcPts val="400"/>
              </a:spcBef>
              <a:spcAft>
                <a:spcPts val="400"/>
              </a:spcAft>
              <a:buClr>
                <a:schemeClr val="dk2"/>
              </a:buClr>
              <a:buSzPct val="90000"/>
              <a:buFont typeface="Arial"/>
              <a:buChar char="•"/>
              <a:defRPr sz="2400" b="0" i="0" u="none" strike="noStrike" cap="none">
                <a:solidFill>
                  <a:schemeClr val="dk2"/>
                </a:solidFill>
                <a:latin typeface="Arial"/>
                <a:ea typeface="Arial"/>
                <a:cs typeface="Arial"/>
                <a:sym typeface="Arial"/>
              </a:defRPr>
            </a:lvl3pPr>
            <a:lvl4pPr marL="466324" marR="0" lvl="3" indent="-53574" algn="l" rtl="0">
              <a:spcBef>
                <a:spcPts val="400"/>
              </a:spcBef>
              <a:spcAft>
                <a:spcPts val="400"/>
              </a:spcAft>
              <a:buClr>
                <a:schemeClr val="dk2"/>
              </a:buClr>
              <a:buSzPct val="100000"/>
              <a:buFont typeface="Merriweather Sans"/>
              <a:buChar char="–"/>
              <a:defRPr sz="21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21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5" name="Shape 145"/>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pic>
        <p:nvPicPr>
          <p:cNvPr id="6" name="Shape 806"/>
          <p:cNvPicPr preferRelativeResize="0"/>
          <p:nvPr userDrawn="1"/>
        </p:nvPicPr>
        <p:blipFill rotWithShape="1">
          <a:blip r:embed="rId2">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15377654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Blank Slide">
    <p:spTree>
      <p:nvGrpSpPr>
        <p:cNvPr id="1" name="Shape 147"/>
        <p:cNvGrpSpPr/>
        <p:nvPr/>
      </p:nvGrpSpPr>
      <p:grpSpPr>
        <a:xfrm>
          <a:off x="0" y="0"/>
          <a:ext cx="0" cy="0"/>
          <a:chOff x="0" y="0"/>
          <a:chExt cx="0" cy="0"/>
        </a:xfrm>
      </p:grpSpPr>
      <p:sp>
        <p:nvSpPr>
          <p:cNvPr id="148" name="Shape 148"/>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49" name="Shape 149"/>
          <p:cNvSpPr/>
          <p:nvPr/>
        </p:nvSpPr>
        <p:spPr>
          <a:xfrm>
            <a:off x="0" y="0"/>
            <a:ext cx="12188824" cy="6858000"/>
          </a:xfrm>
          <a:prstGeom prst="rect">
            <a:avLst/>
          </a:prstGeom>
          <a:solidFill>
            <a:schemeClr val="lt1"/>
          </a:solidFill>
          <a:ln>
            <a:noFill/>
          </a:ln>
        </p:spPr>
        <p:txBody>
          <a:bodyPr lIns="121875" tIns="60925" rIns="121875" bIns="60925" anchor="ctr" anchorCtr="0">
            <a:noAutofit/>
          </a:bodyPr>
          <a:lstStyle/>
          <a:p>
            <a:pPr algn="ctr"/>
            <a:endParaRPr sz="1900">
              <a:solidFill>
                <a:srgbClr val="FFFFFF"/>
              </a:solidFill>
            </a:endParaRPr>
          </a:p>
        </p:txBody>
      </p:sp>
    </p:spTree>
    <p:extLst>
      <p:ext uri="{BB962C8B-B14F-4D97-AF65-F5344CB8AC3E}">
        <p14:creationId xmlns:p14="http://schemas.microsoft.com/office/powerpoint/2010/main" val="25069157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FullScreen_Img">
    <p:spTree>
      <p:nvGrpSpPr>
        <p:cNvPr id="1" name="Shape 150"/>
        <p:cNvGrpSpPr/>
        <p:nvPr/>
      </p:nvGrpSpPr>
      <p:grpSpPr>
        <a:xfrm>
          <a:off x="0" y="0"/>
          <a:ext cx="0" cy="0"/>
          <a:chOff x="0" y="0"/>
          <a:chExt cx="0" cy="0"/>
        </a:xfrm>
      </p:grpSpPr>
      <p:sp>
        <p:nvSpPr>
          <p:cNvPr id="151" name="Shape 151"/>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52" name="Shape 152"/>
          <p:cNvSpPr/>
          <p:nvPr/>
        </p:nvSpPr>
        <p:spPr>
          <a:xfrm>
            <a:off x="0" y="0"/>
            <a:ext cx="12188824" cy="6858000"/>
          </a:xfrm>
          <a:prstGeom prst="rect">
            <a:avLst/>
          </a:prstGeom>
          <a:solidFill>
            <a:schemeClr val="lt1"/>
          </a:solidFill>
          <a:ln>
            <a:noFill/>
          </a:ln>
        </p:spPr>
        <p:txBody>
          <a:bodyPr lIns="121875" tIns="60925" rIns="121875" bIns="60925" anchor="ctr" anchorCtr="0">
            <a:noAutofit/>
          </a:bodyPr>
          <a:lstStyle/>
          <a:p>
            <a:pPr algn="ctr"/>
            <a:endParaRPr sz="1900">
              <a:solidFill>
                <a:srgbClr val="FFFFFF"/>
              </a:solidFill>
            </a:endParaRPr>
          </a:p>
        </p:txBody>
      </p:sp>
      <p:sp>
        <p:nvSpPr>
          <p:cNvPr id="153" name="Shape 153"/>
          <p:cNvSpPr>
            <a:spLocks noGrp="1"/>
          </p:cNvSpPr>
          <p:nvPr>
            <p:ph type="pic" idx="2"/>
          </p:nvPr>
        </p:nvSpPr>
        <p:spPr>
          <a:xfrm>
            <a:off x="0" y="0"/>
            <a:ext cx="12188824" cy="6858000"/>
          </a:xfrm>
          <a:prstGeom prst="rect">
            <a:avLst/>
          </a:prstGeom>
          <a:noFill/>
          <a:ln>
            <a:noFill/>
          </a:ln>
        </p:spPr>
        <p:txBody>
          <a:bodyPr lIns="91425" tIns="91425" rIns="91425" bIns="91425" anchor="t" anchorCtr="0"/>
          <a:lstStyle>
            <a:lvl1pPr marL="0" marR="0" lvl="0" indent="0" algn="ctr" rtl="0">
              <a:spcBef>
                <a:spcPts val="1800"/>
              </a:spcBef>
              <a:buClr>
                <a:schemeClr val="dk2"/>
              </a:buClr>
              <a:buFont typeface="Calibri"/>
              <a:buNone/>
              <a:defRPr sz="1900" b="1" i="0" u="none" strike="noStrike" cap="none">
                <a:solidFill>
                  <a:schemeClr val="dk2"/>
                </a:solidFill>
                <a:latin typeface="Calibri"/>
                <a:ea typeface="Calibri"/>
                <a:cs typeface="Calibri"/>
                <a:sym typeface="Calibri"/>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144154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Title and Footer">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6" name="Shape 156"/>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pic>
        <p:nvPicPr>
          <p:cNvPr id="157" name="Shape 157"/>
          <p:cNvPicPr preferRelativeResize="0"/>
          <p:nvPr/>
        </p:nvPicPr>
        <p:blipFill rotWithShape="1">
          <a:blip r:embed="rId2">
            <a:alphaModFix/>
          </a:blip>
          <a:srcRect/>
          <a:stretch/>
        </p:blipFill>
        <p:spPr>
          <a:xfrm>
            <a:off x="9818053" y="174296"/>
            <a:ext cx="1827360" cy="551780"/>
          </a:xfrm>
          <a:prstGeom prst="rect">
            <a:avLst/>
          </a:prstGeom>
          <a:noFill/>
          <a:ln>
            <a:noFill/>
          </a:ln>
        </p:spPr>
      </p:pic>
      <p:pic>
        <p:nvPicPr>
          <p:cNvPr id="158" name="Shape 158"/>
          <p:cNvPicPr preferRelativeResize="0"/>
          <p:nvPr/>
        </p:nvPicPr>
        <p:blipFill rotWithShape="1">
          <a:blip r:embed="rId2">
            <a:alphaModFix/>
          </a:blip>
          <a:srcRect/>
          <a:stretch/>
        </p:blipFill>
        <p:spPr>
          <a:xfrm>
            <a:off x="9818053" y="161463"/>
            <a:ext cx="1827360" cy="551780"/>
          </a:xfrm>
          <a:prstGeom prst="rect">
            <a:avLst/>
          </a:prstGeom>
          <a:noFill/>
          <a:ln>
            <a:noFill/>
          </a:ln>
        </p:spPr>
      </p:pic>
    </p:spTree>
    <p:extLst>
      <p:ext uri="{BB962C8B-B14F-4D97-AF65-F5344CB8AC3E}">
        <p14:creationId xmlns:p14="http://schemas.microsoft.com/office/powerpoint/2010/main" val="29898138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Footer without Title">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1" name="Shape 161"/>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62" name="Shape 162"/>
          <p:cNvSpPr/>
          <p:nvPr/>
        </p:nvSpPr>
        <p:spPr>
          <a:xfrm>
            <a:off x="0" y="-113395"/>
            <a:ext cx="12188824" cy="2236573"/>
          </a:xfrm>
          <a:prstGeom prst="rect">
            <a:avLst/>
          </a:prstGeom>
          <a:solidFill>
            <a:schemeClr val="lt1"/>
          </a:solidFill>
          <a:ln>
            <a:noFill/>
          </a:ln>
        </p:spPr>
        <p:txBody>
          <a:bodyPr lIns="121875" tIns="60925" rIns="121875" bIns="60925" anchor="ctr" anchorCtr="0">
            <a:noAutofit/>
          </a:bodyPr>
          <a:lstStyle/>
          <a:p>
            <a:pPr algn="ctr"/>
            <a:endParaRPr sz="1900">
              <a:solidFill>
                <a:srgbClr val="FFFFFF"/>
              </a:solidFill>
            </a:endParaRPr>
          </a:p>
        </p:txBody>
      </p:sp>
    </p:spTree>
    <p:extLst>
      <p:ext uri="{BB962C8B-B14F-4D97-AF65-F5344CB8AC3E}">
        <p14:creationId xmlns:p14="http://schemas.microsoft.com/office/powerpoint/2010/main" val="34846600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1_Title and Footer">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5" name="Shape 165"/>
          <p:cNvSpPr txBox="1">
            <a:spLocks noGrp="1"/>
          </p:cNvSpPr>
          <p:nvPr>
            <p:ph type="dt" idx="10"/>
          </p:nvPr>
        </p:nvSpPr>
        <p:spPr>
          <a:xfrm>
            <a:off x="609441" y="8333734"/>
            <a:ext cx="2844059" cy="365125"/>
          </a:xfrm>
          <a:prstGeom prst="rect">
            <a:avLst/>
          </a:prstGeom>
          <a:noFill/>
          <a:ln>
            <a:noFill/>
          </a:ln>
        </p:spPr>
        <p:txBody>
          <a:bodyPr lIns="91425" tIns="91425" rIns="91425" bIns="91425" anchor="t" anchorCtr="0"/>
          <a:lstStyle>
            <a:lvl1pPr marL="0" marR="0" lvl="0" indent="0" algn="l" rtl="0">
              <a:spcBef>
                <a:spcPts val="0"/>
              </a:spcBef>
              <a:buNone/>
              <a:defRPr sz="1900">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cxnSp>
        <p:nvCxnSpPr>
          <p:cNvPr id="166" name="Shape 166"/>
          <p:cNvCxnSpPr/>
          <p:nvPr/>
        </p:nvCxnSpPr>
        <p:spPr>
          <a:xfrm rot="10800000">
            <a:off x="532932" y="749418"/>
            <a:ext cx="11087953" cy="0"/>
          </a:xfrm>
          <a:prstGeom prst="straightConnector1">
            <a:avLst/>
          </a:prstGeom>
          <a:noFill/>
          <a:ln w="9525" cap="flat" cmpd="sng">
            <a:solidFill>
              <a:srgbClr val="A5A5A5"/>
            </a:solidFill>
            <a:prstDash val="solid"/>
            <a:round/>
            <a:headEnd type="none" w="med" len="med"/>
            <a:tailEnd type="none" w="med" len="med"/>
          </a:ln>
        </p:spPr>
      </p:cxnSp>
      <p:pic>
        <p:nvPicPr>
          <p:cNvPr id="6" name="Shape 806"/>
          <p:cNvPicPr preferRelativeResize="0"/>
          <p:nvPr userDrawn="1"/>
        </p:nvPicPr>
        <p:blipFill rotWithShape="1">
          <a:blip r:embed="rId2">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21366722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Title Slide 1">
    <p:bg>
      <p:bgPr>
        <a:solidFill>
          <a:schemeClr val="lt2"/>
        </a:solidFill>
        <a:effectLst/>
      </p:bgPr>
    </p:bg>
    <p:spTree>
      <p:nvGrpSpPr>
        <p:cNvPr id="1" name="Shape 16"/>
        <p:cNvGrpSpPr/>
        <p:nvPr/>
      </p:nvGrpSpPr>
      <p:grpSpPr>
        <a:xfrm>
          <a:off x="0" y="0"/>
          <a:ext cx="0" cy="0"/>
          <a:chOff x="0" y="0"/>
          <a:chExt cx="0" cy="0"/>
        </a:xfrm>
      </p:grpSpPr>
      <p:pic>
        <p:nvPicPr>
          <p:cNvPr id="17" name="Shape 17" descr="Badges-01.eps"/>
          <p:cNvPicPr preferRelativeResize="0"/>
          <p:nvPr/>
        </p:nvPicPr>
        <p:blipFill rotWithShape="1">
          <a:blip r:embed="rId2">
            <a:alphaModFix/>
          </a:blip>
          <a:srcRect/>
          <a:stretch/>
        </p:blipFill>
        <p:spPr>
          <a:xfrm>
            <a:off x="0" y="0"/>
            <a:ext cx="12221337" cy="6874503"/>
          </a:xfrm>
          <a:prstGeom prst="rect">
            <a:avLst/>
          </a:prstGeom>
          <a:noFill/>
          <a:ln>
            <a:noFill/>
          </a:ln>
        </p:spPr>
      </p:pic>
      <p:pic>
        <p:nvPicPr>
          <p:cNvPr id="18" name="Shape 18" descr="QBLogo.eps"/>
          <p:cNvPicPr preferRelativeResize="0"/>
          <p:nvPr/>
        </p:nvPicPr>
        <p:blipFill rotWithShape="1">
          <a:blip r:embed="rId3">
            <a:alphaModFix/>
          </a:blip>
          <a:srcRect/>
          <a:stretch/>
        </p:blipFill>
        <p:spPr>
          <a:xfrm>
            <a:off x="9378318" y="382220"/>
            <a:ext cx="2263573" cy="694162"/>
          </a:xfrm>
          <a:prstGeom prst="rect">
            <a:avLst/>
          </a:prstGeom>
          <a:noFill/>
          <a:ln>
            <a:noFill/>
          </a:ln>
        </p:spPr>
      </p:pic>
      <p:sp>
        <p:nvSpPr>
          <p:cNvPr id="19" name="Shape 19"/>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b="0" i="0" u="none" strike="noStrike" cap="none">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963951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p:spTree>
      <p:nvGrpSpPr>
        <p:cNvPr id="1" name="Shape 73"/>
        <p:cNvGrpSpPr/>
        <p:nvPr/>
      </p:nvGrpSpPr>
      <p:grpSpPr>
        <a:xfrm>
          <a:off x="0" y="0"/>
          <a:ext cx="0" cy="0"/>
          <a:chOff x="0" y="0"/>
          <a:chExt cx="0" cy="0"/>
        </a:xfrm>
      </p:grpSpPr>
      <p:sp>
        <p:nvSpPr>
          <p:cNvPr id="74" name="Shape 74"/>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marL="0" marR="0" lvl="0" indent="0" algn="l" rtl="0">
              <a:spcBef>
                <a:spcPts val="0"/>
              </a:spcBef>
              <a:buSzPct val="25000"/>
              <a:buNone/>
            </a:pPr>
            <a:fld id="{00000000-1234-1234-1234-123412341234}" type="slidenum">
              <a:rPr lang="en-US" sz="700" b="1" i="0" cap="none">
                <a:solidFill>
                  <a:schemeClr val="dk1"/>
                </a:solidFill>
                <a:latin typeface="Arial"/>
                <a:ea typeface="Arial"/>
                <a:cs typeface="Arial"/>
                <a:sym typeface="Arial"/>
              </a:rPr>
              <a:t>‹#›</a:t>
            </a:fld>
            <a:endParaRPr lang="en-US" sz="700" b="1" i="0" cap="none">
              <a:solidFill>
                <a:schemeClr val="dk1"/>
              </a:solidFill>
              <a:latin typeface="Arial"/>
              <a:ea typeface="Arial"/>
              <a:cs typeface="Arial"/>
              <a:sym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1-Column">
    <p:spTree>
      <p:nvGrpSpPr>
        <p:cNvPr id="1" name="Shape 22"/>
        <p:cNvGrpSpPr/>
        <p:nvPr/>
      </p:nvGrpSpPr>
      <p:grpSpPr>
        <a:xfrm>
          <a:off x="0" y="0"/>
          <a:ext cx="0" cy="0"/>
          <a:chOff x="0" y="0"/>
          <a:chExt cx="0" cy="0"/>
        </a:xfrm>
      </p:grpSpPr>
      <p:sp>
        <p:nvSpPr>
          <p:cNvPr id="23" name="Shape 23"/>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i="0" u="none" strike="noStrike"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24" name="Shape 24"/>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25" name="Shape 25"/>
          <p:cNvSpPr txBox="1">
            <a:spLocks noGrp="1"/>
          </p:cNvSpPr>
          <p:nvPr>
            <p:ph type="body" idx="1"/>
          </p:nvPr>
        </p:nvSpPr>
        <p:spPr>
          <a:xfrm>
            <a:off x="521208" y="1813739"/>
            <a:ext cx="10969651" cy="4270248"/>
          </a:xfrm>
          <a:prstGeom prst="rect">
            <a:avLst/>
          </a:prstGeom>
          <a:noFill/>
          <a:ln>
            <a:noFill/>
          </a:ln>
        </p:spPr>
        <p:txBody>
          <a:bodyPr lIns="91425" tIns="91425" rIns="91425" bIns="91425" anchor="t" anchorCtr="0"/>
          <a:lstStyle>
            <a:lvl1pPr marL="0" marR="0" lvl="0" indent="0" algn="l" rtl="0">
              <a:spcBef>
                <a:spcPts val="2400"/>
              </a:spcBef>
              <a:buClr>
                <a:schemeClr val="dk2"/>
              </a:buClr>
              <a:buFont typeface="Arial"/>
              <a:buNone/>
              <a:defRPr sz="2300" b="1" i="0" u="none" strike="noStrike" cap="none">
                <a:solidFill>
                  <a:schemeClr val="dk2"/>
                </a:solidFill>
                <a:latin typeface="Arial"/>
                <a:ea typeface="Arial"/>
                <a:cs typeface="Arial"/>
                <a:sym typeface="Arial"/>
              </a:defRPr>
            </a:lvl1pPr>
            <a:lvl2pPr marL="0" marR="0" lvl="1" indent="0" algn="l" rtl="0">
              <a:lnSpc>
                <a:spcPct val="104347"/>
              </a:lnSpc>
              <a:spcBef>
                <a:spcPts val="600"/>
              </a:spcBef>
              <a:spcAft>
                <a:spcPts val="600"/>
              </a:spcAft>
              <a:buClr>
                <a:schemeClr val="lt2"/>
              </a:buClr>
              <a:buFont typeface="Arial"/>
              <a:buNone/>
              <a:defRPr sz="2300" b="0" i="0" u="none" strike="noStrike" cap="none">
                <a:solidFill>
                  <a:schemeClr val="dk2"/>
                </a:solidFill>
                <a:latin typeface="Arial"/>
                <a:ea typeface="Arial"/>
                <a:cs typeface="Arial"/>
                <a:sym typeface="Arial"/>
              </a:defRPr>
            </a:lvl2pPr>
            <a:lvl3pPr marL="274308" marR="0" lvl="2" indent="-33007" algn="l" rtl="0">
              <a:spcBef>
                <a:spcPts val="399"/>
              </a:spcBef>
              <a:spcAft>
                <a:spcPts val="399"/>
              </a:spcAft>
              <a:buClr>
                <a:schemeClr val="dk2"/>
              </a:buClr>
              <a:buSzPct val="90000"/>
              <a:buFont typeface="Arial"/>
              <a:buChar char="•"/>
              <a:defRPr sz="2000" b="0" i="0" u="none" strike="noStrike" cap="none">
                <a:solidFill>
                  <a:schemeClr val="dk2"/>
                </a:solidFill>
                <a:latin typeface="Arial"/>
                <a:ea typeface="Arial"/>
                <a:cs typeface="Arial"/>
                <a:sym typeface="Arial"/>
              </a:defRPr>
            </a:lvl3pPr>
            <a:lvl4pPr marL="466324" marR="0" lvl="3" indent="-66274" algn="l" rtl="0">
              <a:spcBef>
                <a:spcPts val="399"/>
              </a:spcBef>
              <a:spcAft>
                <a:spcPts val="399"/>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399"/>
              </a:spcBef>
              <a:spcAft>
                <a:spcPts val="399"/>
              </a:spcAft>
              <a:buClr>
                <a:schemeClr val="dk1"/>
              </a:buClr>
              <a:buFont typeface="Arial"/>
              <a:buNone/>
              <a:defRPr sz="16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2940353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Agenda">
    <p:bg>
      <p:bgPr>
        <a:solidFill>
          <a:schemeClr val="lt2"/>
        </a:solidFill>
        <a:effectLst/>
      </p:bgPr>
    </p:bg>
    <p:spTree>
      <p:nvGrpSpPr>
        <p:cNvPr id="1" name="Shape 27"/>
        <p:cNvGrpSpPr/>
        <p:nvPr/>
      </p:nvGrpSpPr>
      <p:grpSpPr>
        <a:xfrm>
          <a:off x="0" y="0"/>
          <a:ext cx="0" cy="0"/>
          <a:chOff x="0" y="0"/>
          <a:chExt cx="0" cy="0"/>
        </a:xfrm>
      </p:grpSpPr>
      <p:sp>
        <p:nvSpPr>
          <p:cNvPr id="28" name="Shape 28"/>
          <p:cNvSpPr txBox="1">
            <a:spLocks noGrp="1"/>
          </p:cNvSpPr>
          <p:nvPr>
            <p:ph type="body" idx="1"/>
          </p:nvPr>
        </p:nvSpPr>
        <p:spPr>
          <a:xfrm>
            <a:off x="1422912" y="1787924"/>
            <a:ext cx="9596247" cy="4270248"/>
          </a:xfrm>
          <a:prstGeom prst="rect">
            <a:avLst/>
          </a:prstGeom>
          <a:noFill/>
          <a:ln>
            <a:noFill/>
          </a:ln>
        </p:spPr>
        <p:txBody>
          <a:bodyPr lIns="91425" tIns="91425" rIns="91425" bIns="91425" anchor="t" anchorCtr="0"/>
          <a:lstStyle>
            <a:lvl1pPr marL="0" marR="0" lvl="0" indent="0" algn="l" rtl="0">
              <a:spcBef>
                <a:spcPts val="1800"/>
              </a:spcBef>
              <a:buClr>
                <a:schemeClr val="accent2"/>
              </a:buClr>
              <a:buFont typeface="Arial"/>
              <a:buNone/>
              <a:defRPr sz="2400" b="1" i="0" u="none" strike="noStrike" cap="none">
                <a:solidFill>
                  <a:schemeClr val="accent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2400" b="0" i="0" u="none" strike="noStrike" cap="none">
                <a:solidFill>
                  <a:schemeClr val="dk2"/>
                </a:solidFill>
                <a:latin typeface="Arial"/>
                <a:ea typeface="Arial"/>
                <a:cs typeface="Arial"/>
                <a:sym typeface="Arial"/>
              </a:defRPr>
            </a:lvl2pPr>
            <a:lvl3pPr marL="274308" marR="0" lvl="2" indent="-27292" algn="l" rtl="0">
              <a:spcBef>
                <a:spcPts val="400"/>
              </a:spcBef>
              <a:spcAft>
                <a:spcPts val="400"/>
              </a:spcAft>
              <a:buClr>
                <a:schemeClr val="accent2"/>
              </a:buClr>
              <a:buSzPct val="90000"/>
              <a:buFont typeface="Arial"/>
              <a:buChar char="•"/>
              <a:defRPr sz="2100" b="0" i="0" u="none" strike="noStrike" cap="none">
                <a:solidFill>
                  <a:schemeClr val="accent2"/>
                </a:solidFill>
                <a:latin typeface="Arial"/>
                <a:ea typeface="Arial"/>
                <a:cs typeface="Arial"/>
                <a:sym typeface="Arial"/>
              </a:defRPr>
            </a:lvl3pPr>
            <a:lvl4pPr marL="466324" marR="0" lvl="3" indent="-53574" algn="l" rtl="0">
              <a:spcBef>
                <a:spcPts val="400"/>
              </a:spcBef>
              <a:spcAft>
                <a:spcPts val="400"/>
              </a:spcAft>
              <a:buClr>
                <a:schemeClr val="dk2"/>
              </a:buClr>
              <a:buSzPct val="100000"/>
              <a:buFont typeface="Merriweather Sans"/>
              <a:buChar char="–"/>
              <a:defRPr sz="21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4046328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2-Column">
    <p:spTree>
      <p:nvGrpSpPr>
        <p:cNvPr id="1" name="Shape 30"/>
        <p:cNvGrpSpPr/>
        <p:nvPr/>
      </p:nvGrpSpPr>
      <p:grpSpPr>
        <a:xfrm>
          <a:off x="0" y="0"/>
          <a:ext cx="0" cy="0"/>
          <a:chOff x="0" y="0"/>
          <a:chExt cx="0" cy="0"/>
        </a:xfrm>
      </p:grpSpPr>
      <p:sp>
        <p:nvSpPr>
          <p:cNvPr id="31" name="Shape 31"/>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i="0" u="none" strike="noStrike"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32" name="Shape 32"/>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33" name="Shape 33"/>
          <p:cNvSpPr txBox="1">
            <a:spLocks noGrp="1"/>
          </p:cNvSpPr>
          <p:nvPr>
            <p:ph type="body" idx="1"/>
          </p:nvPr>
        </p:nvSpPr>
        <p:spPr>
          <a:xfrm>
            <a:off x="6484455" y="1810744"/>
            <a:ext cx="5190051"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9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body" idx="2"/>
          </p:nvPr>
        </p:nvSpPr>
        <p:spPr>
          <a:xfrm>
            <a:off x="517491" y="1810744"/>
            <a:ext cx="5190051" cy="4271962"/>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9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2396125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Visual">
    <p:spTree>
      <p:nvGrpSpPr>
        <p:cNvPr id="1" name="Shape 36"/>
        <p:cNvGrpSpPr/>
        <p:nvPr/>
      </p:nvGrpSpPr>
      <p:grpSpPr>
        <a:xfrm>
          <a:off x="0" y="0"/>
          <a:ext cx="0" cy="0"/>
          <a:chOff x="0" y="0"/>
          <a:chExt cx="0" cy="0"/>
        </a:xfrm>
      </p:grpSpPr>
      <p:sp>
        <p:nvSpPr>
          <p:cNvPr id="37" name="Shape 37"/>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i="0" u="none" strike="noStrike"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38" name="Shape 38"/>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39" name="Shape 39"/>
          <p:cNvSpPr txBox="1">
            <a:spLocks noGrp="1"/>
          </p:cNvSpPr>
          <p:nvPr>
            <p:ph type="body" idx="1"/>
          </p:nvPr>
        </p:nvSpPr>
        <p:spPr>
          <a:xfrm>
            <a:off x="597381" y="1905001"/>
            <a:ext cx="10972799" cy="4178300"/>
          </a:xfrm>
          <a:prstGeom prst="rect">
            <a:avLst/>
          </a:prstGeom>
          <a:noFill/>
          <a:ln>
            <a:noFill/>
          </a:ln>
        </p:spPr>
        <p:txBody>
          <a:bodyPr lIns="91425" tIns="91425" rIns="91425" bIns="91425" anchor="t" anchorCtr="0"/>
          <a:lstStyle>
            <a:lvl1pPr marL="0" marR="0" lvl="0" indent="0" algn="l" rtl="0">
              <a:spcBef>
                <a:spcPts val="1800"/>
              </a:spcBef>
              <a:buClr>
                <a:srgbClr val="E8EAEE"/>
              </a:buClr>
              <a:buFont typeface="Arial"/>
              <a:buNone/>
              <a:defRPr sz="2000" b="1" i="0" u="none" strike="noStrike" cap="none">
                <a:solidFill>
                  <a:srgbClr val="E8EAEE"/>
                </a:solidFill>
                <a:latin typeface="Arial"/>
                <a:ea typeface="Arial"/>
                <a:cs typeface="Arial"/>
                <a:sym typeface="Arial"/>
              </a:defRPr>
            </a:lvl1pPr>
            <a:lvl2pPr marL="137112" marR="0" lvl="1" indent="-137112"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38723" algn="l" rtl="0">
              <a:spcBef>
                <a:spcPts val="400"/>
              </a:spcBef>
              <a:spcAft>
                <a:spcPts val="400"/>
              </a:spcAft>
              <a:buClr>
                <a:schemeClr val="dk2"/>
              </a:buClr>
              <a:buSzPct val="90000"/>
              <a:buFont typeface="Arial"/>
              <a:buChar char="•"/>
              <a:defRPr sz="1900" b="0" i="0" u="none" strike="noStrike" cap="none">
                <a:solidFill>
                  <a:schemeClr val="dk2"/>
                </a:solidFill>
                <a:latin typeface="Arial"/>
                <a:ea typeface="Arial"/>
                <a:cs typeface="Arial"/>
                <a:sym typeface="Arial"/>
              </a:defRPr>
            </a:lvl3pPr>
            <a:lvl4pPr marL="466324" marR="0" lvl="3" indent="-66274" algn="l" rtl="0">
              <a:spcBef>
                <a:spcPts val="400"/>
              </a:spcBef>
              <a:spcAft>
                <a:spcPts val="400"/>
              </a:spcAft>
              <a:buClr>
                <a:schemeClr val="dk2"/>
              </a:buClr>
              <a:buSzPct val="100000"/>
              <a:buFont typeface="Merriweather Sans"/>
              <a:buChar char="–"/>
              <a:defRPr sz="19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5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0" name="Shape 40"/>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5861203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Title only">
    <p:spTree>
      <p:nvGrpSpPr>
        <p:cNvPr id="1" name="Shape 41"/>
        <p:cNvGrpSpPr/>
        <p:nvPr/>
      </p:nvGrpSpPr>
      <p:grpSpPr>
        <a:xfrm>
          <a:off x="0" y="0"/>
          <a:ext cx="0" cy="0"/>
          <a:chOff x="0" y="0"/>
          <a:chExt cx="0" cy="0"/>
        </a:xfrm>
      </p:grpSpPr>
      <p:sp>
        <p:nvSpPr>
          <p:cNvPr id="42" name="Shape 42"/>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43" name="Shape 43"/>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sp>
        <p:nvSpPr>
          <p:cNvPr id="44" name="Shape 44"/>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618973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Section Title">
    <p:bg>
      <p:bgPr>
        <a:solidFill>
          <a:schemeClr val="lt2"/>
        </a:solidFill>
        <a:effectLst/>
      </p:bgPr>
    </p:bg>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488876" y="2649348"/>
            <a:ext cx="5046173" cy="132342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1200"/>
              </a:spcAft>
              <a:buClr>
                <a:schemeClr val="accent1"/>
              </a:buClr>
              <a:buFont typeface="Arial"/>
              <a:buNone/>
              <a:defRPr sz="40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7949348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Section Title Band">
    <p:bg>
      <p:bgPr>
        <a:solidFill>
          <a:schemeClr val="lt2"/>
        </a:solidFill>
        <a:effectLst/>
      </p:bgPr>
    </p:bg>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1406525" y="2635619"/>
            <a:ext cx="8933243" cy="707867"/>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1200"/>
              </a:spcAft>
              <a:buClr>
                <a:schemeClr val="accent1"/>
              </a:buClr>
              <a:buFont typeface="Arial"/>
              <a:buNone/>
              <a:defRPr sz="40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9176496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Title Slide 2">
    <p:bg>
      <p:bgPr>
        <a:solidFill>
          <a:schemeClr val="lt2"/>
        </a:solidFill>
        <a:effectLst/>
      </p:bgPr>
    </p:bg>
    <p:spTree>
      <p:nvGrpSpPr>
        <p:cNvPr id="1" name="Shape 49"/>
        <p:cNvGrpSpPr/>
        <p:nvPr/>
      </p:nvGrpSpPr>
      <p:grpSpPr>
        <a:xfrm>
          <a:off x="0" y="0"/>
          <a:ext cx="0" cy="0"/>
          <a:chOff x="0" y="0"/>
          <a:chExt cx="0" cy="0"/>
        </a:xfrm>
      </p:grpSpPr>
      <p:pic>
        <p:nvPicPr>
          <p:cNvPr id="50" name="Shape 50" descr="Badges-02.eps"/>
          <p:cNvPicPr preferRelativeResize="0"/>
          <p:nvPr/>
        </p:nvPicPr>
        <p:blipFill rotWithShape="1">
          <a:blip r:embed="rId2">
            <a:alphaModFix/>
          </a:blip>
          <a:srcRect/>
          <a:stretch/>
        </p:blipFill>
        <p:spPr>
          <a:xfrm>
            <a:off x="0" y="0"/>
            <a:ext cx="12221337" cy="6874503"/>
          </a:xfrm>
          <a:prstGeom prst="rect">
            <a:avLst/>
          </a:prstGeom>
          <a:noFill/>
          <a:ln>
            <a:noFill/>
          </a:ln>
        </p:spPr>
      </p:pic>
      <p:sp>
        <p:nvSpPr>
          <p:cNvPr id="51" name="Shape 51"/>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7" name="Shape 806"/>
          <p:cNvPicPr preferRelativeResize="0"/>
          <p:nvPr userDrawn="1"/>
        </p:nvPicPr>
        <p:blipFill rotWithShape="1">
          <a:blip r:embed="rId3">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32256569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Title Slide 3">
    <p:bg>
      <p:bgPr>
        <a:solidFill>
          <a:schemeClr val="lt2"/>
        </a:solidFill>
        <a:effectLst/>
      </p:bgPr>
    </p:bg>
    <p:spTree>
      <p:nvGrpSpPr>
        <p:cNvPr id="1" name="Shape 55"/>
        <p:cNvGrpSpPr/>
        <p:nvPr/>
      </p:nvGrpSpPr>
      <p:grpSpPr>
        <a:xfrm>
          <a:off x="0" y="0"/>
          <a:ext cx="0" cy="0"/>
          <a:chOff x="0" y="0"/>
          <a:chExt cx="0" cy="0"/>
        </a:xfrm>
      </p:grpSpPr>
      <p:pic>
        <p:nvPicPr>
          <p:cNvPr id="56" name="Shape 56" descr="Badges-03.eps"/>
          <p:cNvPicPr preferRelativeResize="0"/>
          <p:nvPr/>
        </p:nvPicPr>
        <p:blipFill rotWithShape="1">
          <a:blip r:embed="rId2">
            <a:alphaModFix/>
          </a:blip>
          <a:srcRect/>
          <a:stretch/>
        </p:blipFill>
        <p:spPr>
          <a:xfrm>
            <a:off x="0" y="0"/>
            <a:ext cx="12221337" cy="6874503"/>
          </a:xfrm>
          <a:prstGeom prst="rect">
            <a:avLst/>
          </a:prstGeom>
          <a:noFill/>
          <a:ln>
            <a:noFill/>
          </a:ln>
        </p:spPr>
      </p:pic>
      <p:sp>
        <p:nvSpPr>
          <p:cNvPr id="57" name="Shape 57"/>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7" name="Shape 806"/>
          <p:cNvPicPr preferRelativeResize="0"/>
          <p:nvPr userDrawn="1"/>
        </p:nvPicPr>
        <p:blipFill rotWithShape="1">
          <a:blip r:embed="rId3">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26126766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Title Slide 4">
    <p:bg>
      <p:bgPr>
        <a:solidFill>
          <a:schemeClr val="lt2"/>
        </a:solidFill>
        <a:effectLst/>
      </p:bgPr>
    </p:bg>
    <p:spTree>
      <p:nvGrpSpPr>
        <p:cNvPr id="1" name="Shape 61"/>
        <p:cNvGrpSpPr/>
        <p:nvPr/>
      </p:nvGrpSpPr>
      <p:grpSpPr>
        <a:xfrm>
          <a:off x="0" y="0"/>
          <a:ext cx="0" cy="0"/>
          <a:chOff x="0" y="0"/>
          <a:chExt cx="0" cy="0"/>
        </a:xfrm>
      </p:grpSpPr>
      <p:pic>
        <p:nvPicPr>
          <p:cNvPr id="62" name="Shape 62" descr="Badges-23.eps"/>
          <p:cNvPicPr preferRelativeResize="0"/>
          <p:nvPr/>
        </p:nvPicPr>
        <p:blipFill rotWithShape="1">
          <a:blip r:embed="rId2">
            <a:alphaModFix/>
          </a:blip>
          <a:srcRect/>
          <a:stretch/>
        </p:blipFill>
        <p:spPr>
          <a:xfrm>
            <a:off x="0" y="0"/>
            <a:ext cx="12221337" cy="6874501"/>
          </a:xfrm>
          <a:prstGeom prst="rect">
            <a:avLst/>
          </a:prstGeom>
          <a:noFill/>
          <a:ln>
            <a:noFill/>
          </a:ln>
        </p:spPr>
      </p:pic>
      <p:sp>
        <p:nvSpPr>
          <p:cNvPr id="63" name="Shape 63"/>
          <p:cNvSpPr txBox="1">
            <a:spLocks noGrp="1"/>
          </p:cNvSpPr>
          <p:nvPr>
            <p:ph type="body" idx="1"/>
          </p:nvPr>
        </p:nvSpPr>
        <p:spPr>
          <a:xfrm>
            <a:off x="1438549" y="5014003"/>
            <a:ext cx="3656648" cy="1176192"/>
          </a:xfrm>
          <a:prstGeom prst="rect">
            <a:avLst/>
          </a:prstGeom>
          <a:noFill/>
          <a:ln>
            <a:noFill/>
          </a:ln>
        </p:spPr>
        <p:txBody>
          <a:bodyPr lIns="91425" tIns="91425" rIns="91425" bIns="91425" anchor="t" anchorCtr="0"/>
          <a:lstStyle>
            <a:lvl1pPr marL="0" marR="0" lvl="0" indent="0" algn="l" rtl="0">
              <a:spcBef>
                <a:spcPts val="1800"/>
              </a:spcBef>
              <a:buClr>
                <a:schemeClr val="lt1"/>
              </a:buClr>
              <a:buFont typeface="Arial"/>
              <a:buNone/>
              <a:defRPr sz="2300" b="0" i="0" u="none" strike="noStrike" cap="none">
                <a:solidFill>
                  <a:schemeClr val="lt1"/>
                </a:solidFill>
                <a:latin typeface="Arial"/>
                <a:ea typeface="Arial"/>
                <a:cs typeface="Arial"/>
                <a:sym typeface="Arial"/>
              </a:defRPr>
            </a:lvl1pPr>
            <a:lvl2pPr marL="457014" marR="0" lvl="1" indent="-12514" algn="l" rtl="0">
              <a:spcBef>
                <a:spcPts val="600"/>
              </a:spcBef>
              <a:spcAft>
                <a:spcPts val="600"/>
              </a:spcAft>
              <a:buClr>
                <a:schemeClr val="lt2"/>
              </a:buClr>
              <a:buFont typeface="Arial"/>
              <a:buNone/>
              <a:defRPr sz="1500" b="0" i="0" u="none" strike="noStrike" cap="none">
                <a:solidFill>
                  <a:schemeClr val="lt1"/>
                </a:solidFill>
                <a:latin typeface="Arial"/>
                <a:ea typeface="Arial"/>
                <a:cs typeface="Arial"/>
                <a:sym typeface="Arial"/>
              </a:defRPr>
            </a:lvl2pPr>
            <a:lvl3pPr marL="914032" marR="0" lvl="2" indent="-12332" algn="l" rtl="0">
              <a:spcBef>
                <a:spcPts val="400"/>
              </a:spcBef>
              <a:spcAft>
                <a:spcPts val="400"/>
              </a:spcAft>
              <a:buClr>
                <a:schemeClr val="dk2"/>
              </a:buClr>
              <a:buFont typeface="Arial"/>
              <a:buNone/>
              <a:defRPr sz="1500" b="0" i="0" u="none" strike="noStrike" cap="none">
                <a:solidFill>
                  <a:schemeClr val="lt1"/>
                </a:solidFill>
                <a:latin typeface="Arial"/>
                <a:ea typeface="Arial"/>
                <a:cs typeface="Arial"/>
                <a:sym typeface="Arial"/>
              </a:defRPr>
            </a:lvl3pPr>
            <a:lvl4pPr marL="1371048" marR="0" lvl="3" indent="-12147" algn="l" rtl="0">
              <a:spcBef>
                <a:spcPts val="400"/>
              </a:spcBef>
              <a:spcAft>
                <a:spcPts val="400"/>
              </a:spcAft>
              <a:buClr>
                <a:schemeClr val="dk2"/>
              </a:buClr>
              <a:buFont typeface="Merriweather Sans"/>
              <a:buNone/>
              <a:defRPr sz="1500" b="0" i="0" u="none" strike="noStrike" cap="none">
                <a:solidFill>
                  <a:schemeClr val="lt1"/>
                </a:solidFill>
                <a:latin typeface="Arial"/>
                <a:ea typeface="Arial"/>
                <a:cs typeface="Arial"/>
                <a:sym typeface="Arial"/>
              </a:defRPr>
            </a:lvl4pPr>
            <a:lvl5pPr marL="1828061" marR="0" lvl="4" indent="-11961" algn="l" rtl="0">
              <a:spcBef>
                <a:spcPts val="400"/>
              </a:spcBef>
              <a:spcAft>
                <a:spcPts val="400"/>
              </a:spcAft>
              <a:buClr>
                <a:schemeClr val="dk1"/>
              </a:buClr>
              <a:buFont typeface="Arial"/>
              <a:buNone/>
              <a:defRPr sz="1500" b="0" i="0" u="none" strike="noStrike" cap="none">
                <a:solidFill>
                  <a:schemeClr val="lt1"/>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dt" idx="10"/>
          </p:nvPr>
        </p:nvSpPr>
        <p:spPr>
          <a:xfrm>
            <a:off x="1438549" y="4430573"/>
            <a:ext cx="3656648" cy="335106"/>
          </a:xfrm>
          <a:prstGeom prst="rect">
            <a:avLst/>
          </a:prstGeom>
          <a:noFill/>
          <a:ln>
            <a:noFill/>
          </a:ln>
        </p:spPr>
        <p:txBody>
          <a:bodyPr lIns="91425" tIns="91425" rIns="91425" bIns="91425" anchor="t" anchorCtr="0"/>
          <a:lstStyle>
            <a:lvl1pPr marL="0" marR="0" lvl="0" indent="0" algn="l" rtl="0">
              <a:spcBef>
                <a:spcPts val="0"/>
              </a:spcBef>
              <a:buNone/>
              <a:defRPr sz="1600">
                <a:solidFill>
                  <a:srgbClr val="FFFFFF"/>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65" name="Shape 65"/>
          <p:cNvSpPr txBox="1">
            <a:spLocks noGrp="1"/>
          </p:cNvSpPr>
          <p:nvPr>
            <p:ph type="title"/>
          </p:nvPr>
        </p:nvSpPr>
        <p:spPr>
          <a:xfrm>
            <a:off x="1436969" y="1979088"/>
            <a:ext cx="7084753" cy="2437245"/>
          </a:xfrm>
          <a:prstGeom prst="rect">
            <a:avLst/>
          </a:prstGeom>
          <a:noFill/>
          <a:ln>
            <a:noFill/>
          </a:ln>
        </p:spPr>
        <p:txBody>
          <a:bodyPr lIns="91425" tIns="91425" rIns="91425" bIns="91425" anchor="b" anchorCtr="0"/>
          <a:lstStyle>
            <a:lvl1pPr marL="0" marR="0" lvl="0" indent="0" algn="l" rtl="0">
              <a:lnSpc>
                <a:spcPct val="124975"/>
              </a:lnSpc>
              <a:spcBef>
                <a:spcPts val="0"/>
              </a:spcBef>
              <a:buClr>
                <a:schemeClr val="lt1"/>
              </a:buClr>
              <a:buFont typeface="Arial"/>
              <a:buNone/>
              <a:defRPr sz="40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7" name="Shape 806"/>
          <p:cNvPicPr preferRelativeResize="0"/>
          <p:nvPr userDrawn="1"/>
        </p:nvPicPr>
        <p:blipFill rotWithShape="1">
          <a:blip r:embed="rId3">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599120937"/>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48.xml"/><Relationship Id="rId21" Type="http://schemas.openxmlformats.org/officeDocument/2006/relationships/slideLayout" Target="../slideLayouts/slideLayout49.xml"/><Relationship Id="rId22" Type="http://schemas.openxmlformats.org/officeDocument/2006/relationships/slideLayout" Target="../slideLayouts/slideLayout50.xml"/><Relationship Id="rId23" Type="http://schemas.openxmlformats.org/officeDocument/2006/relationships/slideLayout" Target="../slideLayouts/slideLayout51.xml"/><Relationship Id="rId24" Type="http://schemas.openxmlformats.org/officeDocument/2006/relationships/slideLayout" Target="../slideLayouts/slideLayout52.xml"/><Relationship Id="rId25" Type="http://schemas.openxmlformats.org/officeDocument/2006/relationships/slideLayout" Target="../slideLayouts/slideLayout53.xml"/><Relationship Id="rId26" Type="http://schemas.openxmlformats.org/officeDocument/2006/relationships/slideLayout" Target="../slideLayouts/slideLayout54.xml"/><Relationship Id="rId27" Type="http://schemas.openxmlformats.org/officeDocument/2006/relationships/slideLayout" Target="../slideLayouts/slideLayout55.xml"/><Relationship Id="rId28" Type="http://schemas.openxmlformats.org/officeDocument/2006/relationships/slideLayout" Target="../slideLayouts/slideLayout56.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30" Type="http://schemas.openxmlformats.org/officeDocument/2006/relationships/slideLayout" Target="../slideLayouts/slideLayout58.xml"/><Relationship Id="rId31" Type="http://schemas.openxmlformats.org/officeDocument/2006/relationships/theme" Target="../theme/theme4.xml"/><Relationship Id="rId32" Type="http://schemas.openxmlformats.org/officeDocument/2006/relationships/image" Target="../media/image12.png"/><Relationship Id="rId9" Type="http://schemas.openxmlformats.org/officeDocument/2006/relationships/slideLayout" Target="../slideLayouts/slideLayout37.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33" Type="http://schemas.openxmlformats.org/officeDocument/2006/relationships/image" Target="../media/image13.png"/><Relationship Id="rId10" Type="http://schemas.openxmlformats.org/officeDocument/2006/relationships/slideLayout" Target="../slideLayouts/slideLayout38.xml"/><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slideLayout" Target="../slideLayouts/slideLayout42.xml"/><Relationship Id="rId15" Type="http://schemas.openxmlformats.org/officeDocument/2006/relationships/slideLayout" Target="../slideLayouts/slideLayout43.xml"/><Relationship Id="rId16" Type="http://schemas.openxmlformats.org/officeDocument/2006/relationships/slideLayout" Target="../slideLayouts/slideLayout44.xml"/><Relationship Id="rId17" Type="http://schemas.openxmlformats.org/officeDocument/2006/relationships/slideLayout" Target="../slideLayouts/slideLayout45.xml"/><Relationship Id="rId18" Type="http://schemas.openxmlformats.org/officeDocument/2006/relationships/slideLayout" Target="../slideLayouts/slideLayout46.xml"/><Relationship Id="rId1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7.xml"/><Relationship Id="rId20" Type="http://schemas.openxmlformats.org/officeDocument/2006/relationships/slideLayout" Target="../slideLayouts/slideLayout78.xml"/><Relationship Id="rId21" Type="http://schemas.openxmlformats.org/officeDocument/2006/relationships/slideLayout" Target="../slideLayouts/slideLayout79.xml"/><Relationship Id="rId22" Type="http://schemas.openxmlformats.org/officeDocument/2006/relationships/slideLayout" Target="../slideLayouts/slideLayout80.xml"/><Relationship Id="rId23" Type="http://schemas.openxmlformats.org/officeDocument/2006/relationships/slideLayout" Target="../slideLayouts/slideLayout81.xml"/><Relationship Id="rId24" Type="http://schemas.openxmlformats.org/officeDocument/2006/relationships/slideLayout" Target="../slideLayouts/slideLayout82.xml"/><Relationship Id="rId25" Type="http://schemas.openxmlformats.org/officeDocument/2006/relationships/slideLayout" Target="../slideLayouts/slideLayout83.xml"/><Relationship Id="rId26" Type="http://schemas.openxmlformats.org/officeDocument/2006/relationships/slideLayout" Target="../slideLayouts/slideLayout84.xml"/><Relationship Id="rId27" Type="http://schemas.openxmlformats.org/officeDocument/2006/relationships/slideLayout" Target="../slideLayouts/slideLayout85.xml"/><Relationship Id="rId28" Type="http://schemas.openxmlformats.org/officeDocument/2006/relationships/slideLayout" Target="../slideLayouts/slideLayout86.xml"/><Relationship Id="rId29" Type="http://schemas.openxmlformats.org/officeDocument/2006/relationships/slideLayout" Target="../slideLayouts/slideLayout87.xml"/><Relationship Id="rId30" Type="http://schemas.openxmlformats.org/officeDocument/2006/relationships/slideLayout" Target="../slideLayouts/slideLayout88.xml"/><Relationship Id="rId31" Type="http://schemas.openxmlformats.org/officeDocument/2006/relationships/theme" Target="../theme/theme5.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Relationship Id="rId15" Type="http://schemas.openxmlformats.org/officeDocument/2006/relationships/slideLayout" Target="../slideLayouts/slideLayout73.xml"/><Relationship Id="rId16" Type="http://schemas.openxmlformats.org/officeDocument/2006/relationships/slideLayout" Target="../slideLayouts/slideLayout74.xml"/><Relationship Id="rId17" Type="http://schemas.openxmlformats.org/officeDocument/2006/relationships/slideLayout" Target="../slideLayouts/slideLayout75.xml"/><Relationship Id="rId18" Type="http://schemas.openxmlformats.org/officeDocument/2006/relationships/slideLayout" Target="../slideLayouts/slideLayout76.xml"/><Relationship Id="rId19" Type="http://schemas.openxmlformats.org/officeDocument/2006/relationships/slideLayout" Target="../slideLayouts/slideLayout77.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97.xml"/><Relationship Id="rId20" Type="http://schemas.openxmlformats.org/officeDocument/2006/relationships/slideLayout" Target="../slideLayouts/slideLayout108.xml"/><Relationship Id="rId21" Type="http://schemas.openxmlformats.org/officeDocument/2006/relationships/slideLayout" Target="../slideLayouts/slideLayout109.xml"/><Relationship Id="rId22" Type="http://schemas.openxmlformats.org/officeDocument/2006/relationships/slideLayout" Target="../slideLayouts/slideLayout110.xml"/><Relationship Id="rId23" Type="http://schemas.openxmlformats.org/officeDocument/2006/relationships/slideLayout" Target="../slideLayouts/slideLayout111.xml"/><Relationship Id="rId24" Type="http://schemas.openxmlformats.org/officeDocument/2006/relationships/slideLayout" Target="../slideLayouts/slideLayout112.xml"/><Relationship Id="rId25" Type="http://schemas.openxmlformats.org/officeDocument/2006/relationships/slideLayout" Target="../slideLayouts/slideLayout113.xml"/><Relationship Id="rId26" Type="http://schemas.openxmlformats.org/officeDocument/2006/relationships/slideLayout" Target="../slideLayouts/slideLayout114.xml"/><Relationship Id="rId27" Type="http://schemas.openxmlformats.org/officeDocument/2006/relationships/slideLayout" Target="../slideLayouts/slideLayout115.xml"/><Relationship Id="rId28" Type="http://schemas.openxmlformats.org/officeDocument/2006/relationships/slideLayout" Target="../slideLayouts/slideLayout116.xml"/><Relationship Id="rId29" Type="http://schemas.openxmlformats.org/officeDocument/2006/relationships/slideLayout" Target="../slideLayouts/slideLayout117.xml"/><Relationship Id="rId30" Type="http://schemas.openxmlformats.org/officeDocument/2006/relationships/slideLayout" Target="../slideLayouts/slideLayout118.xml"/><Relationship Id="rId31" Type="http://schemas.openxmlformats.org/officeDocument/2006/relationships/theme" Target="../theme/theme6.xml"/><Relationship Id="rId10" Type="http://schemas.openxmlformats.org/officeDocument/2006/relationships/slideLayout" Target="../slideLayouts/slideLayout98.xml"/><Relationship Id="rId11" Type="http://schemas.openxmlformats.org/officeDocument/2006/relationships/slideLayout" Target="../slideLayouts/slideLayout99.xml"/><Relationship Id="rId12" Type="http://schemas.openxmlformats.org/officeDocument/2006/relationships/slideLayout" Target="../slideLayouts/slideLayout100.xml"/><Relationship Id="rId13" Type="http://schemas.openxmlformats.org/officeDocument/2006/relationships/slideLayout" Target="../slideLayouts/slideLayout101.xml"/><Relationship Id="rId14" Type="http://schemas.openxmlformats.org/officeDocument/2006/relationships/slideLayout" Target="../slideLayouts/slideLayout102.xml"/><Relationship Id="rId15" Type="http://schemas.openxmlformats.org/officeDocument/2006/relationships/slideLayout" Target="../slideLayouts/slideLayout103.xml"/><Relationship Id="rId16" Type="http://schemas.openxmlformats.org/officeDocument/2006/relationships/slideLayout" Target="../slideLayouts/slideLayout104.xml"/><Relationship Id="rId17" Type="http://schemas.openxmlformats.org/officeDocument/2006/relationships/slideLayout" Target="../slideLayouts/slideLayout105.xml"/><Relationship Id="rId18" Type="http://schemas.openxmlformats.org/officeDocument/2006/relationships/slideLayout" Target="../slideLayouts/slideLayout106.xml"/><Relationship Id="rId19" Type="http://schemas.openxmlformats.org/officeDocument/2006/relationships/slideLayout" Target="../slideLayouts/slideLayout107.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21.xml"/><Relationship Id="rId4" Type="http://schemas.openxmlformats.org/officeDocument/2006/relationships/theme" Target="../theme/theme7.xml"/><Relationship Id="rId1" Type="http://schemas.openxmlformats.org/officeDocument/2006/relationships/slideLayout" Target="../slideLayouts/slideLayout119.xml"/><Relationship Id="rId2"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
        <p:cNvGrpSpPr/>
        <p:nvPr/>
      </p:nvGrpSpPr>
      <p:grpSpPr>
        <a:xfrm>
          <a:off x="0" y="0"/>
          <a:ext cx="0" cy="0"/>
          <a:chOff x="0" y="0"/>
          <a:chExt cx="0" cy="0"/>
        </a:xfrm>
      </p:grpSpPr>
      <p:sp>
        <p:nvSpPr>
          <p:cNvPr id="11" name="Shape 11"/>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i="0" u="none" strike="noStrike"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marL="0" marR="0" lvl="0" indent="0" algn="l" rtl="0">
              <a:spcBef>
                <a:spcPts val="0"/>
              </a:spcBef>
              <a:buSzPct val="25000"/>
              <a:buNone/>
            </a:pPr>
            <a:fld id="{00000000-1234-1234-1234-123412341234}" type="slidenum">
              <a:rPr lang="en-US" sz="700" b="1" i="0" u="none" strike="noStrike" cap="none">
                <a:solidFill>
                  <a:schemeClr val="dk1"/>
                </a:solidFill>
                <a:latin typeface="Arial"/>
                <a:ea typeface="Arial"/>
                <a:cs typeface="Arial"/>
                <a:sym typeface="Arial"/>
              </a:rPr>
              <a:t>‹#›</a:t>
            </a:fld>
            <a:endParaRPr lang="en-US" sz="700" b="1" i="0" u="none" strike="noStrike" cap="none">
              <a:solidFill>
                <a:schemeClr val="dk1"/>
              </a:solidFill>
              <a:latin typeface="Arial"/>
              <a:ea typeface="Arial"/>
              <a:cs typeface="Arial"/>
              <a:sym typeface="Arial"/>
            </a:endParaRPr>
          </a:p>
        </p:txBody>
      </p:sp>
      <p:pic>
        <p:nvPicPr>
          <p:cNvPr id="13" name="Shape 13"/>
          <p:cNvPicPr preferRelativeResize="0"/>
          <p:nvPr/>
        </p:nvPicPr>
        <p:blipFill/>
        <p:spPr>
          <a:xfrm>
            <a:off x="1588" y="1589"/>
            <a:ext cx="1587" cy="1587"/>
          </a:xfrm>
          <a:prstGeom prst="rect">
            <a:avLst/>
          </a:prstGeom>
          <a:solidFill>
            <a:srgbClr val="FFFFFF"/>
          </a:solidFill>
          <a:ln>
            <a:noFill/>
          </a:ln>
        </p:spPr>
      </p:pic>
      <p:sp>
        <p:nvSpPr>
          <p:cNvPr id="14" name="Shape 14"/>
          <p:cNvSpPr txBox="1">
            <a:spLocks noGrp="1"/>
          </p:cNvSpPr>
          <p:nvPr>
            <p:ph type="body" idx="1"/>
          </p:nvPr>
        </p:nvSpPr>
        <p:spPr>
          <a:xfrm>
            <a:off x="501175" y="1828800"/>
            <a:ext cx="11107533" cy="4267199"/>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9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 name="Shape 15"/>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4485" y="365126"/>
            <a:ext cx="10439857" cy="1325563"/>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74485" y="1825625"/>
            <a:ext cx="10439857"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2" y="7144627"/>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719B0C-10C3-094F-B57F-57B1F4FFFB29}" type="datetimeFigureOut">
              <a:rPr lang="en-US" kern="1200" smtClean="0">
                <a:solidFill>
                  <a:srgbClr val="393A3D">
                    <a:tint val="75000"/>
                  </a:srgbClr>
                </a:solidFill>
                <a:ea typeface="+mn-ea"/>
              </a:rPr>
              <a:pPr/>
              <a:t>7/6/17</a:t>
            </a:fld>
            <a:endParaRPr lang="en-US" kern="1200" dirty="0">
              <a:solidFill>
                <a:srgbClr val="393A3D">
                  <a:tint val="75000"/>
                </a:srgbClr>
              </a:solidFill>
              <a:ea typeface="+mn-ea"/>
            </a:endParaRPr>
          </a:p>
        </p:txBody>
      </p:sp>
      <p:sp>
        <p:nvSpPr>
          <p:cNvPr id="5" name="Footer Placeholder 4"/>
          <p:cNvSpPr>
            <a:spLocks noGrp="1"/>
          </p:cNvSpPr>
          <p:nvPr>
            <p:ph type="ftr" sz="quarter" idx="3"/>
          </p:nvPr>
        </p:nvSpPr>
        <p:spPr>
          <a:xfrm>
            <a:off x="4037549" y="7144627"/>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srgbClr val="393A3D">
                  <a:tint val="75000"/>
                </a:srgbClr>
              </a:solidFill>
              <a:ea typeface="+mn-ea"/>
            </a:endParaRPr>
          </a:p>
        </p:txBody>
      </p:sp>
      <p:sp>
        <p:nvSpPr>
          <p:cNvPr id="6" name="Slide Number Placeholder 5"/>
          <p:cNvSpPr>
            <a:spLocks noGrp="1"/>
          </p:cNvSpPr>
          <p:nvPr>
            <p:ph type="sldNum" sz="quarter" idx="4"/>
          </p:nvPr>
        </p:nvSpPr>
        <p:spPr>
          <a:xfrm>
            <a:off x="8608357" y="7144627"/>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06E3D-2D30-BE4B-A7CD-3A6998728772}" type="slidenum">
              <a:rPr lang="en-US" kern="1200" smtClean="0">
                <a:solidFill>
                  <a:srgbClr val="393A3D">
                    <a:tint val="75000"/>
                  </a:srgbClr>
                </a:solidFill>
                <a:ea typeface="+mn-ea"/>
              </a:rPr>
              <a:pPr/>
              <a:t>‹#›</a:t>
            </a:fld>
            <a:endParaRPr lang="en-US" kern="1200" dirty="0">
              <a:solidFill>
                <a:srgbClr val="393A3D">
                  <a:tint val="75000"/>
                </a:srgbClr>
              </a:solidFill>
              <a:ea typeface="+mn-ea"/>
            </a:endParaRPr>
          </a:p>
        </p:txBody>
      </p:sp>
    </p:spTree>
    <p:extLst>
      <p:ext uri="{BB962C8B-B14F-4D97-AF65-F5344CB8AC3E}">
        <p14:creationId xmlns:p14="http://schemas.microsoft.com/office/powerpoint/2010/main" val="710859955"/>
      </p:ext>
    </p:extLst>
  </p:cSld>
  <p:clrMap bg1="lt1" tx1="dk1" bg2="lt2" tx2="dk2" accent1="accent1" accent2="accent2" accent3="accent3" accent4="accent4" accent5="accent5" accent6="accent6" hlink="hlink" folHlink="folHlink"/>
  <p:sldLayoutIdLst>
    <p:sldLayoutId id="2147483809" r:id="rId1"/>
  </p:sldLayoutIdLst>
  <p:txStyles>
    <p:titleStyle>
      <a:lvl1pPr algn="l" defTabSz="914126" rtl="0" eaLnBrk="1" latinLnBrk="0" hangingPunct="1">
        <a:lnSpc>
          <a:spcPct val="90000"/>
        </a:lnSpc>
        <a:spcBef>
          <a:spcPct val="0"/>
        </a:spcBef>
        <a:buNone/>
        <a:defRPr sz="4399" b="0" i="0" kern="1200">
          <a:solidFill>
            <a:schemeClr val="tx1"/>
          </a:solidFill>
          <a:latin typeface="Arial Regular" charset="0"/>
          <a:ea typeface="Arial Regular" charset="0"/>
          <a:cs typeface="Arial Regular" charset="0"/>
        </a:defRPr>
      </a:lvl1pPr>
    </p:titleStyle>
    <p:bodyStyle>
      <a:lvl1pPr marL="228531" indent="-228531" algn="l" defTabSz="914126" rtl="0" eaLnBrk="1" latinLnBrk="0" hangingPunct="1">
        <a:lnSpc>
          <a:spcPct val="90000"/>
        </a:lnSpc>
        <a:spcBef>
          <a:spcPts val="1000"/>
        </a:spcBef>
        <a:buFont typeface="Arial"/>
        <a:buChar char="•"/>
        <a:defRPr sz="1799" b="0" i="0" kern="1200">
          <a:solidFill>
            <a:schemeClr val="tx1"/>
          </a:solidFill>
          <a:latin typeface="Arial Regular" charset="0"/>
          <a:ea typeface="Arial Regular" charset="0"/>
          <a:cs typeface="Arial Regular" charset="0"/>
        </a:defRPr>
      </a:lvl1pPr>
      <a:lvl2pPr marL="685594" indent="-228531" algn="l" defTabSz="914126" rtl="0" eaLnBrk="1" latinLnBrk="0" hangingPunct="1">
        <a:lnSpc>
          <a:spcPct val="90000"/>
        </a:lnSpc>
        <a:spcBef>
          <a:spcPts val="500"/>
        </a:spcBef>
        <a:buFont typeface="Arial"/>
        <a:buChar char="•"/>
        <a:defRPr sz="1799" b="0" i="0" kern="1200">
          <a:solidFill>
            <a:schemeClr val="tx1"/>
          </a:solidFill>
          <a:latin typeface="Arial Regular" charset="0"/>
          <a:ea typeface="Arial Regular" charset="0"/>
          <a:cs typeface="Arial Regular" charset="0"/>
        </a:defRPr>
      </a:lvl2pPr>
      <a:lvl3pPr marL="1142657" indent="-228531" algn="l" defTabSz="914126" rtl="0" eaLnBrk="1" latinLnBrk="0" hangingPunct="1">
        <a:lnSpc>
          <a:spcPct val="90000"/>
        </a:lnSpc>
        <a:spcBef>
          <a:spcPts val="500"/>
        </a:spcBef>
        <a:buFont typeface="Arial"/>
        <a:buChar char="•"/>
        <a:defRPr sz="1799" b="0" i="0" kern="1200">
          <a:solidFill>
            <a:schemeClr val="tx1"/>
          </a:solidFill>
          <a:latin typeface="Arial Regular" charset="0"/>
          <a:ea typeface="Arial Regular" charset="0"/>
          <a:cs typeface="Arial Regular" charset="0"/>
        </a:defRPr>
      </a:lvl3pPr>
      <a:lvl4pPr marL="1599720" indent="-228531" algn="l" defTabSz="914126" rtl="0" eaLnBrk="1" latinLnBrk="0" hangingPunct="1">
        <a:lnSpc>
          <a:spcPct val="90000"/>
        </a:lnSpc>
        <a:spcBef>
          <a:spcPts val="500"/>
        </a:spcBef>
        <a:buFont typeface="Arial"/>
        <a:buChar char="•"/>
        <a:defRPr sz="1799" b="0" i="0" kern="1200">
          <a:solidFill>
            <a:schemeClr val="tx1"/>
          </a:solidFill>
          <a:latin typeface="Arial Regular" charset="0"/>
          <a:ea typeface="Arial Regular" charset="0"/>
          <a:cs typeface="Arial Regular" charset="0"/>
        </a:defRPr>
      </a:lvl4pPr>
      <a:lvl5pPr marL="2056783" indent="-228531" algn="l" defTabSz="914126" rtl="0" eaLnBrk="1" latinLnBrk="0" hangingPunct="1">
        <a:lnSpc>
          <a:spcPct val="90000"/>
        </a:lnSpc>
        <a:spcBef>
          <a:spcPts val="500"/>
        </a:spcBef>
        <a:buFont typeface="Arial"/>
        <a:buChar char="•"/>
        <a:defRPr sz="1799" b="0" i="0" kern="1200">
          <a:solidFill>
            <a:schemeClr val="tx1"/>
          </a:solidFill>
          <a:latin typeface="Arial Regular" charset="0"/>
          <a:ea typeface="Arial Regular" charset="0"/>
          <a:cs typeface="Arial Regular" charset="0"/>
        </a:defRPr>
      </a:lvl5pPr>
      <a:lvl6pPr marL="2513846"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727">
          <p15:clr>
            <a:srgbClr val="F26B43"/>
          </p15:clr>
        </p15:guide>
        <p15:guide id="4" pos="3953">
          <p15:clr>
            <a:srgbClr val="F26B43"/>
          </p15:clr>
        </p15:guide>
        <p15:guide id="5" pos="2819">
          <p15:clr>
            <a:srgbClr val="F26B43"/>
          </p15:clr>
        </p15:guide>
        <p15:guide id="6" pos="4861">
          <p15:clr>
            <a:srgbClr val="F26B43"/>
          </p15:clr>
        </p15:guide>
        <p15:guide id="7" pos="5087">
          <p15:clr>
            <a:srgbClr val="F26B43"/>
          </p15:clr>
        </p15:guide>
        <p15:guide id="8" pos="2593">
          <p15:clr>
            <a:srgbClr val="F26B43"/>
          </p15:clr>
        </p15:guide>
        <p15:guide id="9" pos="1685">
          <p15:clr>
            <a:srgbClr val="F26B43"/>
          </p15:clr>
        </p15:guide>
        <p15:guide id="10" pos="1459">
          <p15:clr>
            <a:srgbClr val="F26B43"/>
          </p15:clr>
        </p15:guide>
        <p15:guide id="11" pos="5995">
          <p15:clr>
            <a:srgbClr val="F26B43"/>
          </p15:clr>
        </p15:guide>
        <p15:guide id="12" pos="6221">
          <p15:clr>
            <a:srgbClr val="F26B43"/>
          </p15:clr>
        </p15:guide>
        <p15:guide id="13" pos="7129">
          <p15:clr>
            <a:srgbClr val="F26B43"/>
          </p15:clr>
        </p15:guide>
        <p15:guide id="14" pos="7401">
          <p15:clr>
            <a:srgbClr val="F26B43"/>
          </p15:clr>
        </p15:guide>
        <p15:guide id="15" pos="551">
          <p15:clr>
            <a:srgbClr val="F26B43"/>
          </p15:clr>
        </p15:guide>
        <p15:guide id="16" pos="279">
          <p15:clr>
            <a:srgbClr val="F26B43"/>
          </p15:clr>
        </p15:guide>
        <p15:guide id="17" orient="horz" pos="346">
          <p15:clr>
            <a:srgbClr val="F26B43"/>
          </p15:clr>
        </p15:guide>
        <p15:guide id="18" orient="horz" pos="913">
          <p15:clr>
            <a:srgbClr val="F26B43"/>
          </p15:clr>
        </p15:guide>
        <p15:guide id="19" orient="horz" pos="1820">
          <p15:clr>
            <a:srgbClr val="F26B43"/>
          </p15:clr>
        </p15:guide>
        <p15:guide id="20" orient="horz" pos="1480">
          <p15:clr>
            <a:srgbClr val="F26B43"/>
          </p15:clr>
        </p15:guide>
        <p15:guide id="21" orient="horz" pos="2500">
          <p15:clr>
            <a:srgbClr val="F26B43"/>
          </p15:clr>
        </p15:guide>
        <p15:guide id="22" orient="horz" pos="2840">
          <p15:clr>
            <a:srgbClr val="F26B43"/>
          </p15:clr>
        </p15:guide>
        <p15:guide id="23" orient="horz" pos="4042">
          <p15:clr>
            <a:srgbClr val="F26B43"/>
          </p15:clr>
        </p15:guide>
        <p15:guide id="24" orient="horz" pos="383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4485" y="365126"/>
            <a:ext cx="10439857" cy="1325563"/>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74485" y="1825625"/>
            <a:ext cx="10439857"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2" y="7144627"/>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719B0C-10C3-094F-B57F-57B1F4FFFB29}" type="datetimeFigureOut">
              <a:rPr lang="en-US" kern="1200" smtClean="0">
                <a:solidFill>
                  <a:srgbClr val="393A3D">
                    <a:tint val="75000"/>
                  </a:srgbClr>
                </a:solidFill>
                <a:ea typeface="+mn-ea"/>
              </a:rPr>
              <a:pPr/>
              <a:t>7/6/17</a:t>
            </a:fld>
            <a:endParaRPr lang="en-US" kern="1200" dirty="0">
              <a:solidFill>
                <a:srgbClr val="393A3D">
                  <a:tint val="75000"/>
                </a:srgbClr>
              </a:solidFill>
              <a:ea typeface="+mn-ea"/>
            </a:endParaRPr>
          </a:p>
        </p:txBody>
      </p:sp>
      <p:sp>
        <p:nvSpPr>
          <p:cNvPr id="5" name="Footer Placeholder 4"/>
          <p:cNvSpPr>
            <a:spLocks noGrp="1"/>
          </p:cNvSpPr>
          <p:nvPr>
            <p:ph type="ftr" sz="quarter" idx="3"/>
          </p:nvPr>
        </p:nvSpPr>
        <p:spPr>
          <a:xfrm>
            <a:off x="4037549" y="7144627"/>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srgbClr val="393A3D">
                  <a:tint val="75000"/>
                </a:srgbClr>
              </a:solidFill>
              <a:ea typeface="+mn-ea"/>
            </a:endParaRPr>
          </a:p>
        </p:txBody>
      </p:sp>
      <p:sp>
        <p:nvSpPr>
          <p:cNvPr id="6" name="Slide Number Placeholder 5"/>
          <p:cNvSpPr>
            <a:spLocks noGrp="1"/>
          </p:cNvSpPr>
          <p:nvPr>
            <p:ph type="sldNum" sz="quarter" idx="4"/>
          </p:nvPr>
        </p:nvSpPr>
        <p:spPr>
          <a:xfrm>
            <a:off x="8608357" y="7144627"/>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06E3D-2D30-BE4B-A7CD-3A6998728772}" type="slidenum">
              <a:rPr lang="en-US" kern="1200" smtClean="0">
                <a:solidFill>
                  <a:srgbClr val="393A3D">
                    <a:tint val="75000"/>
                  </a:srgbClr>
                </a:solidFill>
                <a:ea typeface="+mn-ea"/>
              </a:rPr>
              <a:pPr/>
              <a:t>‹#›</a:t>
            </a:fld>
            <a:endParaRPr lang="en-US" kern="1200" dirty="0">
              <a:solidFill>
                <a:srgbClr val="393A3D">
                  <a:tint val="75000"/>
                </a:srgbClr>
              </a:solidFill>
              <a:ea typeface="+mn-ea"/>
            </a:endParaRPr>
          </a:p>
        </p:txBody>
      </p:sp>
    </p:spTree>
    <p:extLst>
      <p:ext uri="{BB962C8B-B14F-4D97-AF65-F5344CB8AC3E}">
        <p14:creationId xmlns:p14="http://schemas.microsoft.com/office/powerpoint/2010/main" val="3936856822"/>
      </p:ext>
    </p:extLst>
  </p:cSld>
  <p:clrMap bg1="lt1" tx1="dk1" bg2="lt2" tx2="dk2" accent1="accent1" accent2="accent2" accent3="accent3" accent4="accent4" accent5="accent5" accent6="accent6" hlink="hlink" folHlink="folHlink"/>
  <p:sldLayoutIdLst>
    <p:sldLayoutId id="2147483811" r:id="rId1"/>
  </p:sldLayoutIdLst>
  <p:txStyles>
    <p:titleStyle>
      <a:lvl1pPr algn="l" defTabSz="914126" rtl="0" eaLnBrk="1" latinLnBrk="0" hangingPunct="1">
        <a:lnSpc>
          <a:spcPct val="90000"/>
        </a:lnSpc>
        <a:spcBef>
          <a:spcPct val="0"/>
        </a:spcBef>
        <a:buNone/>
        <a:defRPr sz="4399" b="0" i="0" kern="1200">
          <a:solidFill>
            <a:schemeClr val="tx1"/>
          </a:solidFill>
          <a:latin typeface="Arial Regular" charset="0"/>
          <a:ea typeface="Arial Regular" charset="0"/>
          <a:cs typeface="Arial Regular" charset="0"/>
        </a:defRPr>
      </a:lvl1pPr>
    </p:titleStyle>
    <p:bodyStyle>
      <a:lvl1pPr marL="228531" indent="-228531" algn="l" defTabSz="914126" rtl="0" eaLnBrk="1" latinLnBrk="0" hangingPunct="1">
        <a:lnSpc>
          <a:spcPct val="90000"/>
        </a:lnSpc>
        <a:spcBef>
          <a:spcPts val="1000"/>
        </a:spcBef>
        <a:buFont typeface="Arial"/>
        <a:buChar char="•"/>
        <a:defRPr sz="1799" b="0" i="0" kern="1200">
          <a:solidFill>
            <a:schemeClr val="tx1"/>
          </a:solidFill>
          <a:latin typeface="Arial Regular" charset="0"/>
          <a:ea typeface="Arial Regular" charset="0"/>
          <a:cs typeface="Arial Regular" charset="0"/>
        </a:defRPr>
      </a:lvl1pPr>
      <a:lvl2pPr marL="685594" indent="-228531" algn="l" defTabSz="914126" rtl="0" eaLnBrk="1" latinLnBrk="0" hangingPunct="1">
        <a:lnSpc>
          <a:spcPct val="90000"/>
        </a:lnSpc>
        <a:spcBef>
          <a:spcPts val="500"/>
        </a:spcBef>
        <a:buFont typeface="Arial"/>
        <a:buChar char="•"/>
        <a:defRPr sz="1799" b="0" i="0" kern="1200">
          <a:solidFill>
            <a:schemeClr val="tx1"/>
          </a:solidFill>
          <a:latin typeface="Arial Regular" charset="0"/>
          <a:ea typeface="Arial Regular" charset="0"/>
          <a:cs typeface="Arial Regular" charset="0"/>
        </a:defRPr>
      </a:lvl2pPr>
      <a:lvl3pPr marL="1142657" indent="-228531" algn="l" defTabSz="914126" rtl="0" eaLnBrk="1" latinLnBrk="0" hangingPunct="1">
        <a:lnSpc>
          <a:spcPct val="90000"/>
        </a:lnSpc>
        <a:spcBef>
          <a:spcPts val="500"/>
        </a:spcBef>
        <a:buFont typeface="Arial"/>
        <a:buChar char="•"/>
        <a:defRPr sz="1799" b="0" i="0" kern="1200">
          <a:solidFill>
            <a:schemeClr val="tx1"/>
          </a:solidFill>
          <a:latin typeface="Arial Regular" charset="0"/>
          <a:ea typeface="Arial Regular" charset="0"/>
          <a:cs typeface="Arial Regular" charset="0"/>
        </a:defRPr>
      </a:lvl3pPr>
      <a:lvl4pPr marL="1599720" indent="-228531" algn="l" defTabSz="914126" rtl="0" eaLnBrk="1" latinLnBrk="0" hangingPunct="1">
        <a:lnSpc>
          <a:spcPct val="90000"/>
        </a:lnSpc>
        <a:spcBef>
          <a:spcPts val="500"/>
        </a:spcBef>
        <a:buFont typeface="Arial"/>
        <a:buChar char="•"/>
        <a:defRPr sz="1799" b="0" i="0" kern="1200">
          <a:solidFill>
            <a:schemeClr val="tx1"/>
          </a:solidFill>
          <a:latin typeface="Arial Regular" charset="0"/>
          <a:ea typeface="Arial Regular" charset="0"/>
          <a:cs typeface="Arial Regular" charset="0"/>
        </a:defRPr>
      </a:lvl4pPr>
      <a:lvl5pPr marL="2056783" indent="-228531" algn="l" defTabSz="914126" rtl="0" eaLnBrk="1" latinLnBrk="0" hangingPunct="1">
        <a:lnSpc>
          <a:spcPct val="90000"/>
        </a:lnSpc>
        <a:spcBef>
          <a:spcPts val="500"/>
        </a:spcBef>
        <a:buFont typeface="Arial"/>
        <a:buChar char="•"/>
        <a:defRPr sz="1799" b="0" i="0" kern="1200">
          <a:solidFill>
            <a:schemeClr val="tx1"/>
          </a:solidFill>
          <a:latin typeface="Arial Regular" charset="0"/>
          <a:ea typeface="Arial Regular" charset="0"/>
          <a:cs typeface="Arial Regular" charset="0"/>
        </a:defRPr>
      </a:lvl5pPr>
      <a:lvl6pPr marL="2513846"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727">
          <p15:clr>
            <a:srgbClr val="F26B43"/>
          </p15:clr>
        </p15:guide>
        <p15:guide id="4" pos="3953">
          <p15:clr>
            <a:srgbClr val="F26B43"/>
          </p15:clr>
        </p15:guide>
        <p15:guide id="5" pos="2819">
          <p15:clr>
            <a:srgbClr val="F26B43"/>
          </p15:clr>
        </p15:guide>
        <p15:guide id="6" pos="4861">
          <p15:clr>
            <a:srgbClr val="F26B43"/>
          </p15:clr>
        </p15:guide>
        <p15:guide id="7" pos="5087">
          <p15:clr>
            <a:srgbClr val="F26B43"/>
          </p15:clr>
        </p15:guide>
        <p15:guide id="8" pos="2593">
          <p15:clr>
            <a:srgbClr val="F26B43"/>
          </p15:clr>
        </p15:guide>
        <p15:guide id="9" pos="1685">
          <p15:clr>
            <a:srgbClr val="F26B43"/>
          </p15:clr>
        </p15:guide>
        <p15:guide id="10" pos="1459">
          <p15:clr>
            <a:srgbClr val="F26B43"/>
          </p15:clr>
        </p15:guide>
        <p15:guide id="11" pos="5995">
          <p15:clr>
            <a:srgbClr val="F26B43"/>
          </p15:clr>
        </p15:guide>
        <p15:guide id="12" pos="6221">
          <p15:clr>
            <a:srgbClr val="F26B43"/>
          </p15:clr>
        </p15:guide>
        <p15:guide id="13" pos="7129">
          <p15:clr>
            <a:srgbClr val="F26B43"/>
          </p15:clr>
        </p15:guide>
        <p15:guide id="14" pos="7401">
          <p15:clr>
            <a:srgbClr val="F26B43"/>
          </p15:clr>
        </p15:guide>
        <p15:guide id="15" pos="551">
          <p15:clr>
            <a:srgbClr val="F26B43"/>
          </p15:clr>
        </p15:guide>
        <p15:guide id="16" pos="279">
          <p15:clr>
            <a:srgbClr val="F26B43"/>
          </p15:clr>
        </p15:guide>
        <p15:guide id="17" orient="horz" pos="346">
          <p15:clr>
            <a:srgbClr val="F26B43"/>
          </p15:clr>
        </p15:guide>
        <p15:guide id="18" orient="horz" pos="913">
          <p15:clr>
            <a:srgbClr val="F26B43"/>
          </p15:clr>
        </p15:guide>
        <p15:guide id="19" orient="horz" pos="1820">
          <p15:clr>
            <a:srgbClr val="F26B43"/>
          </p15:clr>
        </p15:guide>
        <p15:guide id="20" orient="horz" pos="1480">
          <p15:clr>
            <a:srgbClr val="F26B43"/>
          </p15:clr>
        </p15:guide>
        <p15:guide id="21" orient="horz" pos="2500">
          <p15:clr>
            <a:srgbClr val="F26B43"/>
          </p15:clr>
        </p15:guide>
        <p15:guide id="22" orient="horz" pos="2840">
          <p15:clr>
            <a:srgbClr val="F26B43"/>
          </p15:clr>
        </p15:guide>
        <p15:guide id="23" orient="horz" pos="4042">
          <p15:clr>
            <a:srgbClr val="F26B43"/>
          </p15:clr>
        </p15:guide>
        <p15:guide id="24" orient="horz" pos="383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874485" y="365125"/>
            <a:ext cx="104400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27" name="Shape 327"/>
          <p:cNvSpPr txBox="1">
            <a:spLocks noGrp="1"/>
          </p:cNvSpPr>
          <p:nvPr>
            <p:ph type="body" idx="1"/>
          </p:nvPr>
        </p:nvSpPr>
        <p:spPr>
          <a:xfrm>
            <a:off x="874485" y="1825625"/>
            <a:ext cx="10440000" cy="4351200"/>
          </a:xfrm>
          <a:prstGeom prst="rect">
            <a:avLst/>
          </a:prstGeom>
          <a:noFill/>
          <a:ln>
            <a:noFill/>
          </a:ln>
        </p:spPr>
        <p:txBody>
          <a:bodyPr lIns="91425" tIns="91425" rIns="91425" bIns="91425" anchor="t" anchorCtr="0"/>
          <a:lstStyle>
            <a:lvl1pPr marL="228600" marR="0" lvl="0" indent="-114300" algn="l" rtl="0">
              <a:lnSpc>
                <a:spcPct val="90000"/>
              </a:lnSpc>
              <a:spcBef>
                <a:spcPts val="1000"/>
              </a:spcBef>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8" name="Shape 328"/>
          <p:cNvSpPr txBox="1">
            <a:spLocks noGrp="1"/>
          </p:cNvSpPr>
          <p:nvPr>
            <p:ph type="dt" idx="10"/>
          </p:nvPr>
        </p:nvSpPr>
        <p:spPr>
          <a:xfrm>
            <a:off x="837981" y="7144625"/>
            <a:ext cx="27426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29" name="Shape 329"/>
          <p:cNvSpPr txBox="1">
            <a:spLocks noGrp="1"/>
          </p:cNvSpPr>
          <p:nvPr>
            <p:ph type="ftr" idx="11"/>
          </p:nvPr>
        </p:nvSpPr>
        <p:spPr>
          <a:xfrm>
            <a:off x="4037548" y="7144625"/>
            <a:ext cx="41136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D89"/>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30" name="Shape 330"/>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a:t>
            </a:fld>
            <a:endParaRPr lang="en-US" sz="1200">
              <a:solidFill>
                <a:srgbClr val="888D89"/>
              </a:solidFill>
            </a:endParaRPr>
          </a:p>
        </p:txBody>
      </p:sp>
      <p:pic>
        <p:nvPicPr>
          <p:cNvPr id="331" name="Shape 331"/>
          <p:cNvPicPr preferRelativeResize="0"/>
          <p:nvPr/>
        </p:nvPicPr>
        <p:blipFill rotWithShape="1">
          <a:blip r:embed="rId32">
            <a:alphaModFix/>
          </a:blip>
          <a:srcRect l="5633"/>
          <a:stretch/>
        </p:blipFill>
        <p:spPr>
          <a:xfrm>
            <a:off x="0" y="5785655"/>
            <a:ext cx="1731900" cy="1072199"/>
          </a:xfrm>
          <a:prstGeom prst="rect">
            <a:avLst/>
          </a:prstGeom>
          <a:noFill/>
          <a:ln>
            <a:noFill/>
          </a:ln>
        </p:spPr>
      </p:pic>
      <p:pic>
        <p:nvPicPr>
          <p:cNvPr id="332" name="Shape 332"/>
          <p:cNvPicPr preferRelativeResize="0"/>
          <p:nvPr/>
        </p:nvPicPr>
        <p:blipFill rotWithShape="1">
          <a:blip r:embed="rId33">
            <a:alphaModFix/>
          </a:blip>
          <a:srcRect/>
          <a:stretch/>
        </p:blipFill>
        <p:spPr>
          <a:xfrm>
            <a:off x="9895064" y="228126"/>
            <a:ext cx="1947300" cy="376200"/>
          </a:xfrm>
          <a:prstGeom prst="rect">
            <a:avLst/>
          </a:prstGeom>
          <a:noFill/>
          <a:ln>
            <a:noFill/>
          </a:ln>
        </p:spPr>
      </p:pic>
    </p:spTree>
    <p:extLst>
      <p:ext uri="{BB962C8B-B14F-4D97-AF65-F5344CB8AC3E}">
        <p14:creationId xmlns:p14="http://schemas.microsoft.com/office/powerpoint/2010/main" val="78196400"/>
      </p:ext>
    </p:extLst>
  </p:cSld>
  <p:clrMap bg1="lt1" tx1="dk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 id="2147483841" r:id="rId29"/>
    <p:sldLayoutId id="2147483842"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
        <p:cNvGrpSpPr/>
        <p:nvPr/>
      </p:nvGrpSpPr>
      <p:grpSpPr>
        <a:xfrm>
          <a:off x="0" y="0"/>
          <a:ext cx="0" cy="0"/>
          <a:chOff x="0" y="0"/>
          <a:chExt cx="0" cy="0"/>
        </a:xfrm>
      </p:grpSpPr>
      <p:sp>
        <p:nvSpPr>
          <p:cNvPr id="11" name="Shape 11"/>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i="0" u="none" strike="noStrike"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2" name="Shape 12"/>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pic>
        <p:nvPicPr>
          <p:cNvPr id="13" name="Shape 13"/>
          <p:cNvPicPr preferRelativeResize="0"/>
          <p:nvPr/>
        </p:nvPicPr>
        <p:blipFill/>
        <p:spPr>
          <a:xfrm>
            <a:off x="1588" y="1589"/>
            <a:ext cx="1587" cy="1587"/>
          </a:xfrm>
          <a:prstGeom prst="rect">
            <a:avLst/>
          </a:prstGeom>
          <a:solidFill>
            <a:srgbClr val="FFFFFF"/>
          </a:solidFill>
          <a:ln>
            <a:noFill/>
          </a:ln>
        </p:spPr>
      </p:pic>
      <p:sp>
        <p:nvSpPr>
          <p:cNvPr id="14" name="Shape 14"/>
          <p:cNvSpPr txBox="1">
            <a:spLocks noGrp="1"/>
          </p:cNvSpPr>
          <p:nvPr>
            <p:ph type="body" idx="1"/>
          </p:nvPr>
        </p:nvSpPr>
        <p:spPr>
          <a:xfrm>
            <a:off x="501175" y="1828800"/>
            <a:ext cx="11107533" cy="4267199"/>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9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 name="Shape 15"/>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737299772"/>
      </p:ext>
    </p:extLst>
  </p:cSld>
  <p:clrMap bg1="lt1" tx1="dk1" bg2="dk2"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64" r:id="rId21"/>
    <p:sldLayoutId id="2147483865" r:id="rId22"/>
    <p:sldLayoutId id="2147483866" r:id="rId23"/>
    <p:sldLayoutId id="2147483867" r:id="rId24"/>
    <p:sldLayoutId id="2147483868" r:id="rId25"/>
    <p:sldLayoutId id="2147483869" r:id="rId26"/>
    <p:sldLayoutId id="2147483870" r:id="rId27"/>
    <p:sldLayoutId id="2147483871" r:id="rId28"/>
    <p:sldLayoutId id="2147483872" r:id="rId29"/>
    <p:sldLayoutId id="2147483873"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
        <p:cNvGrpSpPr/>
        <p:nvPr/>
      </p:nvGrpSpPr>
      <p:grpSpPr>
        <a:xfrm>
          <a:off x="0" y="0"/>
          <a:ext cx="0" cy="0"/>
          <a:chOff x="0" y="0"/>
          <a:chExt cx="0" cy="0"/>
        </a:xfrm>
      </p:grpSpPr>
      <p:sp>
        <p:nvSpPr>
          <p:cNvPr id="11" name="Shape 11"/>
          <p:cNvSpPr txBox="1">
            <a:spLocks noGrp="1"/>
          </p:cNvSpPr>
          <p:nvPr>
            <p:ph type="ftr" idx="11"/>
          </p:nvPr>
        </p:nvSpPr>
        <p:spPr>
          <a:xfrm>
            <a:off x="870521" y="6400800"/>
            <a:ext cx="2443654" cy="186455"/>
          </a:xfrm>
          <a:prstGeom prst="rect">
            <a:avLst/>
          </a:prstGeom>
          <a:noFill/>
          <a:ln>
            <a:noFill/>
          </a:ln>
        </p:spPr>
        <p:txBody>
          <a:bodyPr lIns="91425" tIns="91425" rIns="91425" bIns="91425" anchor="ctr" anchorCtr="0"/>
          <a:lstStyle>
            <a:lvl1pPr marL="0" marR="0" lvl="0" indent="0" algn="l" rtl="0">
              <a:spcBef>
                <a:spcPts val="0"/>
              </a:spcBef>
              <a:buNone/>
              <a:defRPr sz="700" b="0" i="0" u="none" strike="noStrike" cap="none">
                <a:solidFill>
                  <a:schemeClr val="dk1"/>
                </a:solidFill>
                <a:latin typeface="Arial"/>
                <a:ea typeface="Arial"/>
                <a:cs typeface="Arial"/>
                <a:sym typeface="Arial"/>
              </a:defRPr>
            </a:lvl1pPr>
            <a:lvl2pPr marL="457791" marR="0" lvl="1" indent="-591" algn="l" rtl="0">
              <a:spcBef>
                <a:spcPts val="0"/>
              </a:spcBef>
              <a:buNone/>
              <a:defRPr sz="1900" b="0" i="0" u="none" strike="noStrike" cap="none">
                <a:solidFill>
                  <a:schemeClr val="dk1"/>
                </a:solidFill>
                <a:latin typeface="Arial"/>
                <a:ea typeface="Arial"/>
                <a:cs typeface="Arial"/>
                <a:sym typeface="Arial"/>
              </a:defRPr>
            </a:lvl2pPr>
            <a:lvl3pPr marL="915581" marR="0" lvl="2" indent="-1181" algn="l" rtl="0">
              <a:spcBef>
                <a:spcPts val="0"/>
              </a:spcBef>
              <a:buNone/>
              <a:defRPr sz="1900" b="0" i="0" u="none" strike="noStrike" cap="none">
                <a:solidFill>
                  <a:schemeClr val="dk1"/>
                </a:solidFill>
                <a:latin typeface="Arial"/>
                <a:ea typeface="Arial"/>
                <a:cs typeface="Arial"/>
                <a:sym typeface="Arial"/>
              </a:defRPr>
            </a:lvl3pPr>
            <a:lvl4pPr marL="1373372" marR="0" lvl="3" indent="-1771" algn="l" rtl="0">
              <a:spcBef>
                <a:spcPts val="0"/>
              </a:spcBef>
              <a:buNone/>
              <a:defRPr sz="1900" b="0" i="0" u="none" strike="noStrike" cap="none">
                <a:solidFill>
                  <a:schemeClr val="dk1"/>
                </a:solidFill>
                <a:latin typeface="Arial"/>
                <a:ea typeface="Arial"/>
                <a:cs typeface="Arial"/>
                <a:sym typeface="Arial"/>
              </a:defRPr>
            </a:lvl4pPr>
            <a:lvl5pPr marL="1831162" marR="0" lvl="4" indent="-2362" algn="l" rtl="0">
              <a:spcBef>
                <a:spcPts val="0"/>
              </a:spcBef>
              <a:buNone/>
              <a:defRPr sz="1900" b="0" i="0" u="none" strike="noStrike" cap="none">
                <a:solidFill>
                  <a:schemeClr val="dk1"/>
                </a:solidFill>
                <a:latin typeface="Arial"/>
                <a:ea typeface="Arial"/>
                <a:cs typeface="Arial"/>
                <a:sym typeface="Arial"/>
              </a:defRPr>
            </a:lvl5pPr>
            <a:lvl6pPr marL="2288953" marR="0" lvl="5" indent="-2952" algn="l" rtl="0">
              <a:spcBef>
                <a:spcPts val="0"/>
              </a:spcBef>
              <a:buNone/>
              <a:defRPr sz="1900" b="0" i="0" u="none" strike="noStrike" cap="none">
                <a:solidFill>
                  <a:schemeClr val="dk1"/>
                </a:solidFill>
                <a:latin typeface="Arial"/>
                <a:ea typeface="Arial"/>
                <a:cs typeface="Arial"/>
                <a:sym typeface="Arial"/>
              </a:defRPr>
            </a:lvl6pPr>
            <a:lvl7pPr marL="2746743" marR="0" lvl="6" indent="-3543" algn="l" rtl="0">
              <a:spcBef>
                <a:spcPts val="0"/>
              </a:spcBef>
              <a:buNone/>
              <a:defRPr sz="1900" b="0" i="0" u="none" strike="noStrike" cap="none">
                <a:solidFill>
                  <a:schemeClr val="dk1"/>
                </a:solidFill>
                <a:latin typeface="Arial"/>
                <a:ea typeface="Arial"/>
                <a:cs typeface="Arial"/>
                <a:sym typeface="Arial"/>
              </a:defRPr>
            </a:lvl7pPr>
            <a:lvl8pPr marL="3204532" marR="0" lvl="7" indent="-4131" algn="l" rtl="0">
              <a:spcBef>
                <a:spcPts val="0"/>
              </a:spcBef>
              <a:buNone/>
              <a:defRPr sz="1900" b="0" i="0" u="none" strike="noStrike" cap="none">
                <a:solidFill>
                  <a:schemeClr val="dk1"/>
                </a:solidFill>
                <a:latin typeface="Arial"/>
                <a:ea typeface="Arial"/>
                <a:cs typeface="Arial"/>
                <a:sym typeface="Arial"/>
              </a:defRPr>
            </a:lvl8pPr>
            <a:lvl9pPr marL="3662323" marR="0" lvl="8" indent="-4722" algn="l" rtl="0">
              <a:spcBef>
                <a:spcPts val="0"/>
              </a:spcBef>
              <a:buNone/>
              <a:defRPr sz="1900" b="0" i="0" u="none" strike="noStrike" cap="none">
                <a:solidFill>
                  <a:schemeClr val="dk1"/>
                </a:solidFill>
                <a:latin typeface="Arial"/>
                <a:ea typeface="Arial"/>
                <a:cs typeface="Arial"/>
                <a:sym typeface="Arial"/>
              </a:defRPr>
            </a:lvl9pPr>
          </a:lstStyle>
          <a:p>
            <a:endParaRPr>
              <a:solidFill>
                <a:srgbClr val="393A3D"/>
              </a:solidFill>
            </a:endParaRPr>
          </a:p>
        </p:txBody>
      </p:sp>
      <p:sp>
        <p:nvSpPr>
          <p:cNvPr id="12" name="Shape 12"/>
          <p:cNvSpPr txBox="1">
            <a:spLocks noGrp="1"/>
          </p:cNvSpPr>
          <p:nvPr>
            <p:ph type="sldNum" idx="12"/>
          </p:nvPr>
        </p:nvSpPr>
        <p:spPr>
          <a:xfrm>
            <a:off x="501172" y="6400801"/>
            <a:ext cx="358507" cy="187366"/>
          </a:xfrm>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393A3D"/>
                </a:solidFill>
              </a:rPr>
              <a:pPr>
                <a:buSzPct val="25000"/>
              </a:pPr>
              <a:t>‹#›</a:t>
            </a:fld>
            <a:endParaRPr lang="en-US" sz="700" b="1">
              <a:solidFill>
                <a:srgbClr val="393A3D"/>
              </a:solidFill>
            </a:endParaRPr>
          </a:p>
        </p:txBody>
      </p:sp>
      <p:pic>
        <p:nvPicPr>
          <p:cNvPr id="13" name="Shape 13"/>
          <p:cNvPicPr preferRelativeResize="0"/>
          <p:nvPr/>
        </p:nvPicPr>
        <p:blipFill/>
        <p:spPr>
          <a:xfrm>
            <a:off x="1588" y="1589"/>
            <a:ext cx="1587" cy="1587"/>
          </a:xfrm>
          <a:prstGeom prst="rect">
            <a:avLst/>
          </a:prstGeom>
          <a:solidFill>
            <a:srgbClr val="FFFFFF"/>
          </a:solidFill>
          <a:ln>
            <a:noFill/>
          </a:ln>
        </p:spPr>
      </p:pic>
      <p:sp>
        <p:nvSpPr>
          <p:cNvPr id="14" name="Shape 14"/>
          <p:cNvSpPr txBox="1">
            <a:spLocks noGrp="1"/>
          </p:cNvSpPr>
          <p:nvPr>
            <p:ph type="body" idx="1"/>
          </p:nvPr>
        </p:nvSpPr>
        <p:spPr>
          <a:xfrm>
            <a:off x="501175" y="1828800"/>
            <a:ext cx="11107533" cy="4267199"/>
          </a:xfrm>
          <a:prstGeom prst="rect">
            <a:avLst/>
          </a:prstGeom>
          <a:noFill/>
          <a:ln>
            <a:noFill/>
          </a:ln>
        </p:spPr>
        <p:txBody>
          <a:bodyPr lIns="91425" tIns="91425" rIns="91425" bIns="91425" anchor="t" anchorCtr="0"/>
          <a:lstStyle>
            <a:lvl1pPr marL="0" marR="0" lvl="0" indent="0" algn="l" rtl="0">
              <a:spcBef>
                <a:spcPts val="1800"/>
              </a:spcBef>
              <a:buClr>
                <a:schemeClr val="dk2"/>
              </a:buClr>
              <a:buFont typeface="Arial"/>
              <a:buNone/>
              <a:defRPr sz="1900" b="1" i="0" u="none" strike="noStrike" cap="none">
                <a:solidFill>
                  <a:schemeClr val="dk2"/>
                </a:solidFill>
                <a:latin typeface="Arial"/>
                <a:ea typeface="Arial"/>
                <a:cs typeface="Arial"/>
                <a:sym typeface="Arial"/>
              </a:defRPr>
            </a:lvl1pPr>
            <a:lvl2pPr marL="0" marR="0" lvl="1" indent="0" algn="l" rtl="0">
              <a:spcBef>
                <a:spcPts val="600"/>
              </a:spcBef>
              <a:spcAft>
                <a:spcPts val="600"/>
              </a:spcAft>
              <a:buClr>
                <a:schemeClr val="lt2"/>
              </a:buClr>
              <a:buFont typeface="Arial"/>
              <a:buNone/>
              <a:defRPr sz="1900" b="0" i="0" u="none" strike="noStrike" cap="none">
                <a:solidFill>
                  <a:schemeClr val="dk2"/>
                </a:solidFill>
                <a:latin typeface="Arial"/>
                <a:ea typeface="Arial"/>
                <a:cs typeface="Arial"/>
                <a:sym typeface="Arial"/>
              </a:defRPr>
            </a:lvl2pPr>
            <a:lvl3pPr marL="274308" marR="0" lvl="2" indent="-55867" algn="l" rtl="0">
              <a:spcBef>
                <a:spcPts val="400"/>
              </a:spcBef>
              <a:spcAft>
                <a:spcPts val="400"/>
              </a:spcAft>
              <a:buClr>
                <a:schemeClr val="dk2"/>
              </a:buClr>
              <a:buSzPct val="90000"/>
              <a:buFont typeface="Arial"/>
              <a:buChar char="•"/>
              <a:defRPr sz="1600" b="0" i="0" u="none" strike="noStrike" cap="none">
                <a:solidFill>
                  <a:schemeClr val="dk2"/>
                </a:solidFill>
                <a:latin typeface="Arial"/>
                <a:ea typeface="Arial"/>
                <a:cs typeface="Arial"/>
                <a:sym typeface="Arial"/>
              </a:defRPr>
            </a:lvl3pPr>
            <a:lvl4pPr marL="466324" marR="0" lvl="3" indent="-91674" algn="l" rtl="0">
              <a:spcBef>
                <a:spcPts val="400"/>
              </a:spcBef>
              <a:spcAft>
                <a:spcPts val="400"/>
              </a:spcAft>
              <a:buClr>
                <a:schemeClr val="dk2"/>
              </a:buClr>
              <a:buSzPct val="100000"/>
              <a:buFont typeface="Merriweather Sans"/>
              <a:buChar char="–"/>
              <a:defRPr sz="1500" b="0" i="0" u="none" strike="noStrike" cap="none">
                <a:solidFill>
                  <a:schemeClr val="dk2"/>
                </a:solidFill>
                <a:latin typeface="Arial"/>
                <a:ea typeface="Arial"/>
                <a:cs typeface="Arial"/>
                <a:sym typeface="Arial"/>
              </a:defRPr>
            </a:lvl4pPr>
            <a:lvl5pPr marL="466324" marR="0" lvl="4" indent="-9124" algn="l" rtl="0">
              <a:spcBef>
                <a:spcPts val="400"/>
              </a:spcBef>
              <a:spcAft>
                <a:spcPts val="400"/>
              </a:spcAft>
              <a:buClr>
                <a:schemeClr val="dk1"/>
              </a:buClr>
              <a:buFont typeface="Arial"/>
              <a:buNone/>
              <a:defRPr sz="1200" b="0" i="0" u="none" strike="noStrike" cap="none">
                <a:solidFill>
                  <a:schemeClr val="dk2"/>
                </a:solidFill>
                <a:latin typeface="Arial"/>
                <a:ea typeface="Arial"/>
                <a:cs typeface="Arial"/>
                <a:sym typeface="Arial"/>
              </a:defRPr>
            </a:lvl5pPr>
            <a:lvl6pPr marL="2513715" marR="0" lvl="5" indent="-113414"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0752" marR="0" lvl="6" indent="-113252"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7792" marR="0" lvl="7" indent="-11309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4831" marR="0" lvl="8" indent="-112931"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 name="Shape 15"/>
          <p:cNvSpPr txBox="1">
            <a:spLocks noGrp="1"/>
          </p:cNvSpPr>
          <p:nvPr>
            <p:ph type="title"/>
          </p:nvPr>
        </p:nvSpPr>
        <p:spPr>
          <a:xfrm>
            <a:off x="501174" y="409059"/>
            <a:ext cx="11105418" cy="452966"/>
          </a:xfrm>
          <a:prstGeom prst="rect">
            <a:avLst/>
          </a:prstGeom>
          <a:noFill/>
          <a:ln>
            <a:noFill/>
          </a:ln>
        </p:spPr>
        <p:txBody>
          <a:bodyPr lIns="91425" tIns="91425" rIns="91425" bIns="91425" anchor="t" anchorCtr="0"/>
          <a:lstStyle>
            <a:lvl1pPr marL="0" marR="0" lvl="0" indent="0" algn="l" rtl="0">
              <a:lnSpc>
                <a:spcPct val="121392"/>
              </a:lnSpc>
              <a:spcBef>
                <a:spcPts val="0"/>
              </a:spcBef>
              <a:buClr>
                <a:schemeClr val="accent1"/>
              </a:buClr>
              <a:buFont typeface="Arial"/>
              <a:buNone/>
              <a:defRPr sz="2800" b="0"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629370382"/>
      </p:ext>
    </p:extLst>
  </p:cSld>
  <p:clrMap bg1="lt1" tx1="dk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 id="2147483900" r:id="rId26"/>
    <p:sldLayoutId id="2147483901" r:id="rId27"/>
    <p:sldLayoutId id="2147483902" r:id="rId28"/>
    <p:sldLayoutId id="2147483903" r:id="rId29"/>
    <p:sldLayoutId id="2147483904"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4485" y="365126"/>
            <a:ext cx="10439857" cy="1325563"/>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74485" y="1825625"/>
            <a:ext cx="10439857"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2" y="7144627"/>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719B0C-10C3-094F-B57F-57B1F4FFFB29}" type="datetimeFigureOut">
              <a:rPr lang="en-US" kern="1200" smtClean="0">
                <a:solidFill>
                  <a:srgbClr val="393A3D">
                    <a:tint val="75000"/>
                  </a:srgbClr>
                </a:solidFill>
                <a:ea typeface="+mn-ea"/>
              </a:rPr>
              <a:pPr/>
              <a:t>7/6/17</a:t>
            </a:fld>
            <a:endParaRPr lang="en-US" kern="1200" dirty="0">
              <a:solidFill>
                <a:srgbClr val="393A3D">
                  <a:tint val="75000"/>
                </a:srgbClr>
              </a:solidFill>
              <a:ea typeface="+mn-ea"/>
            </a:endParaRPr>
          </a:p>
        </p:txBody>
      </p:sp>
      <p:sp>
        <p:nvSpPr>
          <p:cNvPr id="5" name="Footer Placeholder 4"/>
          <p:cNvSpPr>
            <a:spLocks noGrp="1"/>
          </p:cNvSpPr>
          <p:nvPr>
            <p:ph type="ftr" sz="quarter" idx="3"/>
          </p:nvPr>
        </p:nvSpPr>
        <p:spPr>
          <a:xfrm>
            <a:off x="4037549" y="7144627"/>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srgbClr val="393A3D">
                  <a:tint val="75000"/>
                </a:srgbClr>
              </a:solidFill>
              <a:ea typeface="+mn-ea"/>
            </a:endParaRPr>
          </a:p>
        </p:txBody>
      </p:sp>
      <p:sp>
        <p:nvSpPr>
          <p:cNvPr id="6" name="Slide Number Placeholder 5"/>
          <p:cNvSpPr>
            <a:spLocks noGrp="1"/>
          </p:cNvSpPr>
          <p:nvPr>
            <p:ph type="sldNum" sz="quarter" idx="4"/>
          </p:nvPr>
        </p:nvSpPr>
        <p:spPr>
          <a:xfrm>
            <a:off x="8608357" y="7144627"/>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06E3D-2D30-BE4B-A7CD-3A6998728772}" type="slidenum">
              <a:rPr lang="en-US" kern="1200" smtClean="0">
                <a:solidFill>
                  <a:srgbClr val="393A3D">
                    <a:tint val="75000"/>
                  </a:srgbClr>
                </a:solidFill>
                <a:ea typeface="+mn-ea"/>
              </a:rPr>
              <a:pPr/>
              <a:t>‹#›</a:t>
            </a:fld>
            <a:endParaRPr lang="en-US" kern="1200" dirty="0">
              <a:solidFill>
                <a:srgbClr val="393A3D">
                  <a:tint val="75000"/>
                </a:srgbClr>
              </a:solidFill>
              <a:ea typeface="+mn-ea"/>
            </a:endParaRPr>
          </a:p>
        </p:txBody>
      </p:sp>
    </p:spTree>
    <p:extLst>
      <p:ext uri="{BB962C8B-B14F-4D97-AF65-F5344CB8AC3E}">
        <p14:creationId xmlns:p14="http://schemas.microsoft.com/office/powerpoint/2010/main" val="3385357669"/>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Lst>
  <p:txStyles>
    <p:titleStyle>
      <a:lvl1pPr algn="l" defTabSz="914126" rtl="0" eaLnBrk="1" latinLnBrk="0" hangingPunct="1">
        <a:lnSpc>
          <a:spcPct val="90000"/>
        </a:lnSpc>
        <a:spcBef>
          <a:spcPct val="0"/>
        </a:spcBef>
        <a:buNone/>
        <a:defRPr sz="4399" b="0" i="0" kern="1200">
          <a:solidFill>
            <a:schemeClr val="tx1"/>
          </a:solidFill>
          <a:latin typeface="Arial Regular" charset="0"/>
          <a:ea typeface="Arial Regular" charset="0"/>
          <a:cs typeface="Arial Regular" charset="0"/>
        </a:defRPr>
      </a:lvl1pPr>
    </p:titleStyle>
    <p:bodyStyle>
      <a:lvl1pPr marL="228531" indent="-228531" algn="l" defTabSz="914126" rtl="0" eaLnBrk="1" latinLnBrk="0" hangingPunct="1">
        <a:lnSpc>
          <a:spcPct val="90000"/>
        </a:lnSpc>
        <a:spcBef>
          <a:spcPts val="1000"/>
        </a:spcBef>
        <a:buFont typeface="Arial"/>
        <a:buChar char="•"/>
        <a:defRPr sz="1799" b="0" i="0" kern="1200">
          <a:solidFill>
            <a:schemeClr val="tx1"/>
          </a:solidFill>
          <a:latin typeface="Arial Regular" charset="0"/>
          <a:ea typeface="Arial Regular" charset="0"/>
          <a:cs typeface="Arial Regular" charset="0"/>
        </a:defRPr>
      </a:lvl1pPr>
      <a:lvl2pPr marL="685594" indent="-228531" algn="l" defTabSz="914126" rtl="0" eaLnBrk="1" latinLnBrk="0" hangingPunct="1">
        <a:lnSpc>
          <a:spcPct val="90000"/>
        </a:lnSpc>
        <a:spcBef>
          <a:spcPts val="500"/>
        </a:spcBef>
        <a:buFont typeface="Arial"/>
        <a:buChar char="•"/>
        <a:defRPr sz="1799" b="0" i="0" kern="1200">
          <a:solidFill>
            <a:schemeClr val="tx1"/>
          </a:solidFill>
          <a:latin typeface="Arial Regular" charset="0"/>
          <a:ea typeface="Arial Regular" charset="0"/>
          <a:cs typeface="Arial Regular" charset="0"/>
        </a:defRPr>
      </a:lvl2pPr>
      <a:lvl3pPr marL="1142657" indent="-228531" algn="l" defTabSz="914126" rtl="0" eaLnBrk="1" latinLnBrk="0" hangingPunct="1">
        <a:lnSpc>
          <a:spcPct val="90000"/>
        </a:lnSpc>
        <a:spcBef>
          <a:spcPts val="500"/>
        </a:spcBef>
        <a:buFont typeface="Arial"/>
        <a:buChar char="•"/>
        <a:defRPr sz="1799" b="0" i="0" kern="1200">
          <a:solidFill>
            <a:schemeClr val="tx1"/>
          </a:solidFill>
          <a:latin typeface="Arial Regular" charset="0"/>
          <a:ea typeface="Arial Regular" charset="0"/>
          <a:cs typeface="Arial Regular" charset="0"/>
        </a:defRPr>
      </a:lvl3pPr>
      <a:lvl4pPr marL="1599720" indent="-228531" algn="l" defTabSz="914126" rtl="0" eaLnBrk="1" latinLnBrk="0" hangingPunct="1">
        <a:lnSpc>
          <a:spcPct val="90000"/>
        </a:lnSpc>
        <a:spcBef>
          <a:spcPts val="500"/>
        </a:spcBef>
        <a:buFont typeface="Arial"/>
        <a:buChar char="•"/>
        <a:defRPr sz="1799" b="0" i="0" kern="1200">
          <a:solidFill>
            <a:schemeClr val="tx1"/>
          </a:solidFill>
          <a:latin typeface="Arial Regular" charset="0"/>
          <a:ea typeface="Arial Regular" charset="0"/>
          <a:cs typeface="Arial Regular" charset="0"/>
        </a:defRPr>
      </a:lvl4pPr>
      <a:lvl5pPr marL="2056783" indent="-228531" algn="l" defTabSz="914126" rtl="0" eaLnBrk="1" latinLnBrk="0" hangingPunct="1">
        <a:lnSpc>
          <a:spcPct val="90000"/>
        </a:lnSpc>
        <a:spcBef>
          <a:spcPts val="500"/>
        </a:spcBef>
        <a:buFont typeface="Arial"/>
        <a:buChar char="•"/>
        <a:defRPr sz="1799" b="0" i="0" kern="1200">
          <a:solidFill>
            <a:schemeClr val="tx1"/>
          </a:solidFill>
          <a:latin typeface="Arial Regular" charset="0"/>
          <a:ea typeface="Arial Regular" charset="0"/>
          <a:cs typeface="Arial Regular" charset="0"/>
        </a:defRPr>
      </a:lvl5pPr>
      <a:lvl6pPr marL="2513846"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727">
          <p15:clr>
            <a:srgbClr val="F26B43"/>
          </p15:clr>
        </p15:guide>
        <p15:guide id="4" pos="3953">
          <p15:clr>
            <a:srgbClr val="F26B43"/>
          </p15:clr>
        </p15:guide>
        <p15:guide id="5" pos="2819">
          <p15:clr>
            <a:srgbClr val="F26B43"/>
          </p15:clr>
        </p15:guide>
        <p15:guide id="6" pos="4861">
          <p15:clr>
            <a:srgbClr val="F26B43"/>
          </p15:clr>
        </p15:guide>
        <p15:guide id="7" pos="5087">
          <p15:clr>
            <a:srgbClr val="F26B43"/>
          </p15:clr>
        </p15:guide>
        <p15:guide id="8" pos="2593">
          <p15:clr>
            <a:srgbClr val="F26B43"/>
          </p15:clr>
        </p15:guide>
        <p15:guide id="9" pos="1685">
          <p15:clr>
            <a:srgbClr val="F26B43"/>
          </p15:clr>
        </p15:guide>
        <p15:guide id="10" pos="1459">
          <p15:clr>
            <a:srgbClr val="F26B43"/>
          </p15:clr>
        </p15:guide>
        <p15:guide id="11" pos="5995">
          <p15:clr>
            <a:srgbClr val="F26B43"/>
          </p15:clr>
        </p15:guide>
        <p15:guide id="12" pos="6221">
          <p15:clr>
            <a:srgbClr val="F26B43"/>
          </p15:clr>
        </p15:guide>
        <p15:guide id="13" pos="7129">
          <p15:clr>
            <a:srgbClr val="F26B43"/>
          </p15:clr>
        </p15:guide>
        <p15:guide id="14" pos="7401">
          <p15:clr>
            <a:srgbClr val="F26B43"/>
          </p15:clr>
        </p15:guide>
        <p15:guide id="15" pos="551">
          <p15:clr>
            <a:srgbClr val="F26B43"/>
          </p15:clr>
        </p15:guide>
        <p15:guide id="16" pos="279">
          <p15:clr>
            <a:srgbClr val="F26B43"/>
          </p15:clr>
        </p15:guide>
        <p15:guide id="17" orient="horz" pos="346">
          <p15:clr>
            <a:srgbClr val="F26B43"/>
          </p15:clr>
        </p15:guide>
        <p15:guide id="18" orient="horz" pos="913">
          <p15:clr>
            <a:srgbClr val="F26B43"/>
          </p15:clr>
        </p15:guide>
        <p15:guide id="19" orient="horz" pos="1820">
          <p15:clr>
            <a:srgbClr val="F26B43"/>
          </p15:clr>
        </p15:guide>
        <p15:guide id="20" orient="horz" pos="1480">
          <p15:clr>
            <a:srgbClr val="F26B43"/>
          </p15:clr>
        </p15:guide>
        <p15:guide id="21" orient="horz" pos="2500">
          <p15:clr>
            <a:srgbClr val="F26B43"/>
          </p15:clr>
        </p15:guide>
        <p15:guide id="22" orient="horz" pos="2840">
          <p15:clr>
            <a:srgbClr val="F26B43"/>
          </p15:clr>
        </p15:guide>
        <p15:guide id="23" orient="horz" pos="4042">
          <p15:clr>
            <a:srgbClr val="F26B43"/>
          </p15:clr>
        </p15:guide>
        <p15:guide id="24" orient="horz" pos="383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3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hyperlink" Target="http://qbpowerhour.com/" TargetMode="External"/><Relationship Id="rId4" Type="http://schemas.openxmlformats.org/officeDocument/2006/relationships/hyperlink" Target="http://tinyurl.com/qbgroup" TargetMode="External"/><Relationship Id="rId5" Type="http://schemas.openxmlformats.org/officeDocument/2006/relationships/hyperlink" Target="http://facebookgroups.com/qbpowerhour" TargetMode="External"/><Relationship Id="rId6" Type="http://schemas.openxmlformats.org/officeDocument/2006/relationships/image" Target="../media/image19.jpg"/><Relationship Id="rId7" Type="http://schemas.openxmlformats.org/officeDocument/2006/relationships/image" Target="../media/image20.jpg"/><Relationship Id="rId1" Type="http://schemas.openxmlformats.org/officeDocument/2006/relationships/slideLayout" Target="../slideLayouts/slideLayout27.xml"/><Relationship Id="rId2" Type="http://schemas.openxmlformats.org/officeDocument/2006/relationships/hyperlink" Target="http://www.longforsucces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3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3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3.xml"/><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4.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6.xml"/><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7.xml"/><Relationship Id="rId3"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8.xml"/><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9.xml"/><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1.xml"/><Relationship Id="rId3"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3.xml"/><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4.xml"/><Relationship Id="rId3"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5.xml"/><Relationship Id="rId3"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6.xml"/><Relationship Id="rId3"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7.xml"/><Relationship Id="rId3"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8.xml"/><Relationship Id="rId3"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9.xml"/><Relationship Id="rId3"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31.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1.xml"/><Relationship Id="rId3"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31.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31.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31.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31.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31.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31.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8.xml"/><Relationship Id="rId3" Type="http://schemas.openxmlformats.org/officeDocument/2006/relationships/image" Target="../media/image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31.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0.xml"/><Relationship Id="rId3"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31.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2.xml"/><Relationship Id="rId3" Type="http://schemas.openxmlformats.org/officeDocument/2006/relationships/image" Target="../media/image8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4.xml"/><Relationship Id="rId3" Type="http://schemas.openxmlformats.org/officeDocument/2006/relationships/image" Target="../media/image8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5.xml"/><Relationship Id="rId3"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31.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7.xml"/><Relationship Id="rId3" Type="http://schemas.openxmlformats.org/officeDocument/2006/relationships/image" Target="../media/image8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8.xml"/><Relationship Id="rId3" Type="http://schemas.openxmlformats.org/officeDocument/2006/relationships/image" Target="../media/image8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9.xml"/><Relationship Id="rId3"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31.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1.xml"/><Relationship Id="rId3" Type="http://schemas.openxmlformats.org/officeDocument/2006/relationships/image" Target="../media/image9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62.xml"/><Relationship Id="rId3" Type="http://schemas.openxmlformats.org/officeDocument/2006/relationships/image" Target="../media/image9.jpg"/></Relationships>
</file>

<file path=ppt/slides/_rels/slide64.xml.rels><?xml version="1.0" encoding="UTF-8" standalone="yes"?>
<Relationships xmlns="http://schemas.openxmlformats.org/package/2006/relationships"><Relationship Id="rId3" Type="http://schemas.openxmlformats.org/officeDocument/2006/relationships/image" Target="../media/image91.jpg"/><Relationship Id="rId4" Type="http://schemas.openxmlformats.org/officeDocument/2006/relationships/image" Target="../media/image92.png"/><Relationship Id="rId1" Type="http://schemas.openxmlformats.org/officeDocument/2006/relationships/slideLayout" Target="../slideLayouts/slideLayout94.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6.xml"/><Relationship Id="rId3" Type="http://schemas.openxmlformats.org/officeDocument/2006/relationships/image" Target="../media/image2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emf"/><Relationship Id="rId1" Type="http://schemas.openxmlformats.org/officeDocument/2006/relationships/slideLayout" Target="../slideLayouts/slideLayout3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2" name="Shape 592"/>
          <p:cNvSpPr txBox="1">
            <a:spLocks noGrp="1"/>
          </p:cNvSpPr>
          <p:nvPr>
            <p:ph type="ctrTitle"/>
          </p:nvPr>
        </p:nvSpPr>
        <p:spPr>
          <a:prstGeom prst="rect">
            <a:avLst/>
          </a:prstGeom>
          <a:noFill/>
          <a:ln>
            <a:noFill/>
          </a:ln>
        </p:spPr>
        <p:txBody>
          <a:bodyPr lIns="91400" tIns="45700" rIns="91400" bIns="45700" anchor="b" anchorCtr="0">
            <a:noAutofit/>
          </a:bodyPr>
          <a:lstStyle/>
          <a:p>
            <a:pPr marL="0" marR="0" lvl="0" indent="0" defTabSz="914400">
              <a:buClr>
                <a:schemeClr val="lt1"/>
              </a:buClr>
              <a:buSzPct val="25000"/>
            </a:pPr>
            <a:r>
              <a:rPr lang="en-US" sz="5200" dirty="0">
                <a:solidFill>
                  <a:schemeClr val="tx1">
                    <a:lumMod val="75000"/>
                  </a:schemeClr>
                </a:solidFill>
                <a:sym typeface="Arial"/>
              </a:rPr>
              <a:t>Part 3: Managing Your Books with QBO and Apps</a:t>
            </a:r>
          </a:p>
        </p:txBody>
      </p:sp>
      <p:sp>
        <p:nvSpPr>
          <p:cNvPr id="591" name="Shape 591"/>
          <p:cNvSpPr txBox="1">
            <a:spLocks noGrp="1"/>
          </p:cNvSpPr>
          <p:nvPr>
            <p:ph type="body" idx="4294967295"/>
          </p:nvPr>
        </p:nvSpPr>
        <p:spPr>
          <a:xfrm>
            <a:off x="0" y="5681662"/>
            <a:ext cx="8844743" cy="1176338"/>
          </a:xfrm>
          <a:prstGeom prst="rect">
            <a:avLst/>
          </a:prstGeom>
          <a:noFill/>
          <a:ln>
            <a:noFill/>
          </a:ln>
        </p:spPr>
        <p:txBody>
          <a:bodyPr lIns="91400" tIns="45700" rIns="91400" bIns="45700" anchor="t" anchorCtr="0">
            <a:noAutofit/>
          </a:bodyPr>
          <a:lstStyle/>
          <a:p>
            <a:pPr marL="444500" marR="0" lvl="1" indent="0" defTabSz="914400">
              <a:lnSpc>
                <a:spcPct val="100000"/>
              </a:lnSpc>
              <a:spcBef>
                <a:spcPct val="0"/>
              </a:spcBef>
              <a:spcAft>
                <a:spcPts val="0"/>
              </a:spcAft>
              <a:buClr>
                <a:schemeClr val="lt2"/>
              </a:buClr>
              <a:buSzPct val="25000"/>
              <a:buNone/>
            </a:pPr>
            <a:r>
              <a:rPr lang="en-US" sz="3200" b="1" dirty="0">
                <a:latin typeface="Arial Bold" charset="0"/>
                <a:ea typeface="Arial Bold" charset="0"/>
                <a:cs typeface="Arial Bold" charset="0"/>
                <a:sym typeface="Arial"/>
              </a:rPr>
              <a:t>QuickBooks Online Fundamentals Series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6758" y="3738198"/>
            <a:ext cx="1463040" cy="1943464"/>
          </a:xfrm>
          <a:prstGeom prst="rect">
            <a:avLst/>
          </a:prstGeom>
        </p:spPr>
      </p:pic>
    </p:spTree>
    <p:extLst>
      <p:ext uri="{BB962C8B-B14F-4D97-AF65-F5344CB8AC3E}">
        <p14:creationId xmlns:p14="http://schemas.microsoft.com/office/powerpoint/2010/main" val="295508756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QBO Navigation: QBOA Sample Company</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10</a:t>
            </a:fld>
            <a:endParaRPr lang="en-US" dirty="0"/>
          </a:p>
        </p:txBody>
      </p:sp>
      <p:sp>
        <p:nvSpPr>
          <p:cNvPr id="7" name="Text Placeholder 6"/>
          <p:cNvSpPr>
            <a:spLocks noGrp="1"/>
          </p:cNvSpPr>
          <p:nvPr>
            <p:ph type="body" idx="2"/>
          </p:nvPr>
        </p:nvSpPr>
        <p:spPr/>
        <p:txBody>
          <a:bodyPr/>
          <a:lstStyle/>
          <a:p>
            <a:endParaRPr lang="en-US"/>
          </a:p>
        </p:txBody>
      </p:sp>
      <p:pic>
        <p:nvPicPr>
          <p:cNvPr id="5" name="Picture 4"/>
          <p:cNvPicPr>
            <a:picLocks noChangeAspect="1"/>
          </p:cNvPicPr>
          <p:nvPr/>
        </p:nvPicPr>
        <p:blipFill>
          <a:blip r:embed="rId3"/>
          <a:stretch>
            <a:fillRect/>
          </a:stretch>
        </p:blipFill>
        <p:spPr>
          <a:xfrm>
            <a:off x="247649" y="2341171"/>
            <a:ext cx="11606593" cy="20717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259735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Navigating the QuickBooks Online Home Page</a:t>
            </a:r>
            <a:endParaRPr lang="en-US" dirty="0">
              <a:latin typeface="+mj-lt"/>
            </a:endParaRP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fld id="{6756B42B-F7AA-C142-B696-79F8581D06F8}" type="slidenum">
              <a:rPr lang="en-US" smtClean="0"/>
              <a:pPr/>
              <a:t>11</a:t>
            </a:fld>
            <a:endParaRPr lang="en-US" dirty="0"/>
          </a:p>
        </p:txBody>
      </p:sp>
      <p:sp>
        <p:nvSpPr>
          <p:cNvPr id="7" name="Text Placeholder 6"/>
          <p:cNvSpPr>
            <a:spLocks noGrp="1"/>
          </p:cNvSpPr>
          <p:nvPr>
            <p:ph type="body" idx="2"/>
          </p:nvPr>
        </p:nvSpPr>
        <p:spPr/>
        <p:txBody>
          <a:bodyPr/>
          <a:lstStyle/>
          <a:p>
            <a:endParaRPr lang="en-US"/>
          </a:p>
        </p:txBody>
      </p:sp>
      <p:pic>
        <p:nvPicPr>
          <p:cNvPr id="5" name="Picture 4"/>
          <p:cNvPicPr>
            <a:picLocks noChangeAspect="1"/>
          </p:cNvPicPr>
          <p:nvPr/>
        </p:nvPicPr>
        <p:blipFill>
          <a:blip r:embed="rId3"/>
          <a:stretch>
            <a:fillRect/>
          </a:stretch>
        </p:blipFill>
        <p:spPr>
          <a:xfrm>
            <a:off x="453766" y="1570070"/>
            <a:ext cx="11278823" cy="4766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250339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Forget the Account and Settings</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12</a:t>
            </a:fld>
            <a:endParaRPr lang="en-US" dirty="0"/>
          </a:p>
        </p:txBody>
      </p:sp>
      <p:sp>
        <p:nvSpPr>
          <p:cNvPr id="7" name="Text Placeholder 6"/>
          <p:cNvSpPr>
            <a:spLocks noGrp="1"/>
          </p:cNvSpPr>
          <p:nvPr>
            <p:ph type="body" idx="2"/>
          </p:nvPr>
        </p:nvSpPr>
        <p:spPr/>
        <p:txBody>
          <a:bodyPr/>
          <a:lstStyle/>
          <a:p>
            <a:endParaRPr lang="en-US"/>
          </a:p>
        </p:txBody>
      </p:sp>
      <p:pic>
        <p:nvPicPr>
          <p:cNvPr id="5" name="Picture 4"/>
          <p:cNvPicPr>
            <a:picLocks noChangeAspect="1"/>
          </p:cNvPicPr>
          <p:nvPr/>
        </p:nvPicPr>
        <p:blipFill>
          <a:blip r:embed="rId3"/>
          <a:stretch>
            <a:fillRect/>
          </a:stretch>
        </p:blipFill>
        <p:spPr>
          <a:xfrm>
            <a:off x="367091" y="2381929"/>
            <a:ext cx="11239501" cy="22873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799651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13</a:t>
            </a:fld>
            <a:endParaRPr lang="en-US" dirty="0"/>
          </a:p>
        </p:txBody>
      </p:sp>
      <p:sp>
        <p:nvSpPr>
          <p:cNvPr id="7" name="Text Placeholder 6"/>
          <p:cNvSpPr>
            <a:spLocks noGrp="1"/>
          </p:cNvSpPr>
          <p:nvPr>
            <p:ph type="body" idx="2"/>
          </p:nvPr>
        </p:nvSpPr>
        <p:spPr/>
        <p:txBody>
          <a:bodyPr/>
          <a:lstStyle/>
          <a:p>
            <a:endParaRPr lang="en-US"/>
          </a:p>
        </p:txBody>
      </p:sp>
      <p:pic>
        <p:nvPicPr>
          <p:cNvPr id="5" name="Picture 4"/>
          <p:cNvPicPr>
            <a:picLocks noChangeAspect="1"/>
          </p:cNvPicPr>
          <p:nvPr/>
        </p:nvPicPr>
        <p:blipFill>
          <a:blip r:embed="rId3"/>
          <a:stretch>
            <a:fillRect/>
          </a:stretch>
        </p:blipFill>
        <p:spPr>
          <a:xfrm>
            <a:off x="4243436" y="943339"/>
            <a:ext cx="3633567" cy="53949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766789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14</a:t>
            </a:fld>
            <a:endParaRPr lang="en-US" dirty="0"/>
          </a:p>
        </p:txBody>
      </p:sp>
      <p:sp>
        <p:nvSpPr>
          <p:cNvPr id="6" name="Text Placeholder 5"/>
          <p:cNvSpPr>
            <a:spLocks noGrp="1"/>
          </p:cNvSpPr>
          <p:nvPr>
            <p:ph type="body" idx="2"/>
          </p:nvPr>
        </p:nvSpPr>
        <p:spPr/>
        <p:txBody>
          <a:bodyPr/>
          <a:lstStyle/>
          <a:p>
            <a:endParaRPr lang="en-US"/>
          </a:p>
        </p:txBody>
      </p:sp>
      <p:pic>
        <p:nvPicPr>
          <p:cNvPr id="5" name="Picture 4"/>
          <p:cNvPicPr>
            <a:picLocks noChangeAspect="1"/>
          </p:cNvPicPr>
          <p:nvPr/>
        </p:nvPicPr>
        <p:blipFill>
          <a:blip r:embed="rId3"/>
          <a:stretch>
            <a:fillRect/>
          </a:stretch>
        </p:blipFill>
        <p:spPr>
          <a:xfrm>
            <a:off x="633203" y="1474024"/>
            <a:ext cx="5666744" cy="82388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6406508" y="1046637"/>
            <a:ext cx="5219337" cy="5303520"/>
          </a:xfrm>
          <a:prstGeom prst="rect">
            <a:avLst/>
          </a:prstGeom>
          <a:ln>
            <a:noFill/>
          </a:ln>
          <a:effectLst>
            <a:outerShdw blurRad="292100" dist="139700" dir="2700000" algn="tl" rotWithShape="0">
              <a:srgbClr val="333333">
                <a:alpha val="65000"/>
              </a:srgbClr>
            </a:outerShdw>
          </a:effectLst>
        </p:spPr>
      </p:pic>
      <p:cxnSp>
        <p:nvCxnSpPr>
          <p:cNvPr id="20" name="Straight Arrow Connector 19"/>
          <p:cNvCxnSpPr/>
          <p:nvPr/>
        </p:nvCxnSpPr>
        <p:spPr>
          <a:xfrm>
            <a:off x="3685922" y="2178642"/>
            <a:ext cx="6293735" cy="38047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895134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Create</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15</a:t>
            </a:fld>
            <a:endParaRPr lang="en-US" dirty="0"/>
          </a:p>
        </p:txBody>
      </p:sp>
      <p:sp>
        <p:nvSpPr>
          <p:cNvPr id="5" name="Text Placeholder 4"/>
          <p:cNvSpPr>
            <a:spLocks noGrp="1"/>
          </p:cNvSpPr>
          <p:nvPr>
            <p:ph type="body" idx="2"/>
          </p:nvPr>
        </p:nvSpPr>
        <p:spPr/>
        <p:txBody>
          <a:bodyPr/>
          <a:lstStyle/>
          <a:p>
            <a:endParaRPr lang="en-US"/>
          </a:p>
        </p:txBody>
      </p:sp>
      <p:pic>
        <p:nvPicPr>
          <p:cNvPr id="7" name="Picture 6"/>
          <p:cNvPicPr>
            <a:picLocks noChangeAspect="1"/>
          </p:cNvPicPr>
          <p:nvPr/>
        </p:nvPicPr>
        <p:blipFill>
          <a:blip r:embed="rId3"/>
          <a:stretch>
            <a:fillRect/>
          </a:stretch>
        </p:blipFill>
        <p:spPr>
          <a:xfrm>
            <a:off x="3381033" y="1765225"/>
            <a:ext cx="4695238" cy="38761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28006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Create: Choose Your Transaction</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16</a:t>
            </a:fld>
            <a:endParaRPr lang="en-US" dirty="0"/>
          </a:p>
        </p:txBody>
      </p:sp>
      <p:sp>
        <p:nvSpPr>
          <p:cNvPr id="6" name="Text Placeholder 5"/>
          <p:cNvSpPr>
            <a:spLocks noGrp="1"/>
          </p:cNvSpPr>
          <p:nvPr>
            <p:ph type="body" idx="2"/>
          </p:nvPr>
        </p:nvSpPr>
        <p:spPr/>
        <p:txBody>
          <a:bodyPr/>
          <a:lstStyle/>
          <a:p>
            <a:endParaRPr lang="en-US"/>
          </a:p>
        </p:txBody>
      </p:sp>
      <p:pic>
        <p:nvPicPr>
          <p:cNvPr id="7" name="Picture 6"/>
          <p:cNvPicPr>
            <a:picLocks noChangeAspect="1"/>
          </p:cNvPicPr>
          <p:nvPr/>
        </p:nvPicPr>
        <p:blipFill>
          <a:blip r:embed="rId3"/>
          <a:stretch>
            <a:fillRect/>
          </a:stretch>
        </p:blipFill>
        <p:spPr>
          <a:xfrm>
            <a:off x="1146898" y="1441257"/>
            <a:ext cx="10800000" cy="52952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661062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Transactions</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17</a:t>
            </a:fld>
            <a:endParaRPr lang="en-US" dirty="0"/>
          </a:p>
        </p:txBody>
      </p:sp>
      <p:sp>
        <p:nvSpPr>
          <p:cNvPr id="5" name="Text Placeholder 4"/>
          <p:cNvSpPr>
            <a:spLocks noGrp="1"/>
          </p:cNvSpPr>
          <p:nvPr>
            <p:ph type="body" idx="2"/>
          </p:nvPr>
        </p:nvSpPr>
        <p:spPr/>
        <p:txBody>
          <a:bodyPr/>
          <a:lstStyle/>
          <a:p>
            <a:endParaRPr lang="en-US"/>
          </a:p>
        </p:txBody>
      </p:sp>
      <p:pic>
        <p:nvPicPr>
          <p:cNvPr id="9" name="Picture 8"/>
          <p:cNvPicPr>
            <a:picLocks noChangeAspect="1"/>
          </p:cNvPicPr>
          <p:nvPr/>
        </p:nvPicPr>
        <p:blipFill rotWithShape="1">
          <a:blip r:embed="rId3"/>
          <a:srcRect l="1413" t="1812" r="976" b="1596"/>
          <a:stretch/>
        </p:blipFill>
        <p:spPr>
          <a:xfrm>
            <a:off x="3110948" y="1868556"/>
            <a:ext cx="5317435" cy="3707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576290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Left-Hand Navigation Bar</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18</a:t>
            </a:fld>
            <a:endParaRPr lang="en-US" dirty="0"/>
          </a:p>
        </p:txBody>
      </p:sp>
      <p:sp>
        <p:nvSpPr>
          <p:cNvPr id="5" name="Text Placeholder 4"/>
          <p:cNvSpPr>
            <a:spLocks noGrp="1"/>
          </p:cNvSpPr>
          <p:nvPr>
            <p:ph type="body" idx="2"/>
          </p:nvPr>
        </p:nvSpPr>
        <p:spPr/>
        <p:txBody>
          <a:bodyPr/>
          <a:lstStyle/>
          <a:p>
            <a:endParaRPr lang="en-US"/>
          </a:p>
        </p:txBody>
      </p:sp>
      <p:pic>
        <p:nvPicPr>
          <p:cNvPr id="6" name="Picture 5"/>
          <p:cNvPicPr>
            <a:picLocks noChangeAspect="1"/>
          </p:cNvPicPr>
          <p:nvPr/>
        </p:nvPicPr>
        <p:blipFill>
          <a:blip r:embed="rId3"/>
          <a:stretch>
            <a:fillRect/>
          </a:stretch>
        </p:blipFill>
        <p:spPr>
          <a:xfrm>
            <a:off x="6224179" y="1191155"/>
            <a:ext cx="2304762" cy="51714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666445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and Expense Workflows: Bills, etc.</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19</a:t>
            </a:fld>
            <a:endParaRPr lang="en-US" dirty="0"/>
          </a:p>
        </p:txBody>
      </p:sp>
      <p:sp>
        <p:nvSpPr>
          <p:cNvPr id="5" name="Text Placeholder 4"/>
          <p:cNvSpPr>
            <a:spLocks noGrp="1"/>
          </p:cNvSpPr>
          <p:nvPr>
            <p:ph type="body" idx="2"/>
          </p:nvPr>
        </p:nvSpPr>
        <p:spPr/>
        <p:txBody>
          <a:bodyPr/>
          <a:lstStyle/>
          <a:p>
            <a:endParaRPr lang="en-US"/>
          </a:p>
        </p:txBody>
      </p:sp>
      <p:pic>
        <p:nvPicPr>
          <p:cNvPr id="7" name="Picture 6"/>
          <p:cNvPicPr>
            <a:picLocks noChangeAspect="1"/>
          </p:cNvPicPr>
          <p:nvPr/>
        </p:nvPicPr>
        <p:blipFill>
          <a:blip r:embed="rId3"/>
          <a:stretch>
            <a:fillRect/>
          </a:stretch>
        </p:blipFill>
        <p:spPr>
          <a:xfrm>
            <a:off x="702702" y="1441709"/>
            <a:ext cx="10780952" cy="52666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127283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371" y="1454024"/>
            <a:ext cx="4995238" cy="1559193"/>
          </a:xfrm>
        </p:spPr>
        <p:txBody>
          <a:bodyPr/>
          <a:lstStyle/>
          <a:p>
            <a:r>
              <a:rPr lang="en-US" dirty="0"/>
              <a:t>Michelle L. Long CPA, MBA</a:t>
            </a:r>
          </a:p>
        </p:txBody>
      </p:sp>
      <p:sp>
        <p:nvSpPr>
          <p:cNvPr id="3" name="Text Placeholder 2"/>
          <p:cNvSpPr>
            <a:spLocks noGrp="1"/>
          </p:cNvSpPr>
          <p:nvPr>
            <p:ph type="body" idx="1"/>
          </p:nvPr>
        </p:nvSpPr>
        <p:spPr>
          <a:xfrm>
            <a:off x="2313607" y="4042347"/>
            <a:ext cx="2159770" cy="994032"/>
          </a:xfrm>
        </p:spPr>
        <p:txBody>
          <a:bodyPr>
            <a:normAutofit/>
          </a:bodyPr>
          <a:lstStyle/>
          <a:p>
            <a:r>
              <a:rPr lang="en-US" sz="1100" dirty="0"/>
              <a:t>Long for Success, LLC</a:t>
            </a:r>
          </a:p>
          <a:p>
            <a:r>
              <a:rPr lang="en-US" sz="1100" dirty="0">
                <a:hlinkClick r:id="rId2"/>
              </a:rPr>
              <a:t>www.LongforSuccess.com</a:t>
            </a:r>
            <a:r>
              <a:rPr lang="en-US" sz="1100" dirty="0"/>
              <a:t> </a:t>
            </a:r>
            <a:endParaRPr lang="en-US" sz="1200" dirty="0"/>
          </a:p>
          <a:p>
            <a:endParaRPr lang="en-US" sz="1200" dirty="0"/>
          </a:p>
          <a:p>
            <a:endParaRPr lang="en-US" sz="1200" dirty="0"/>
          </a:p>
        </p:txBody>
      </p:sp>
      <p:sp>
        <p:nvSpPr>
          <p:cNvPr id="5" name="Slide Number Placeholder 4"/>
          <p:cNvSpPr>
            <a:spLocks noGrp="1"/>
          </p:cNvSpPr>
          <p:nvPr>
            <p:ph type="sldNum" idx="12"/>
          </p:nvPr>
        </p:nvSpPr>
        <p:spPr/>
        <p:txBody>
          <a:bodyPr/>
          <a:lstStyle/>
          <a:p>
            <a:pPr defTabSz="914126">
              <a:buClr>
                <a:srgbClr val="8E8F8F"/>
              </a:buClr>
              <a:buSzPct val="25000"/>
              <a:defRPr/>
            </a:pPr>
            <a:fld id="{00000000-1234-1234-1234-123412341234}" type="slidenum">
              <a:rPr lang="en-US">
                <a:solidFill>
                  <a:srgbClr val="8E8F8F"/>
                </a:solidFill>
              </a:rPr>
              <a:pPr defTabSz="914126">
                <a:buClr>
                  <a:srgbClr val="8E8F8F"/>
                </a:buClr>
                <a:buSzPct val="25000"/>
                <a:defRPr/>
              </a:pPr>
              <a:t>2</a:t>
            </a:fld>
            <a:endParaRPr lang="en-US">
              <a:solidFill>
                <a:srgbClr val="8E8F8F"/>
              </a:solidFill>
            </a:endParaRPr>
          </a:p>
        </p:txBody>
      </p:sp>
      <p:sp>
        <p:nvSpPr>
          <p:cNvPr id="9" name="TextBox 8"/>
          <p:cNvSpPr txBox="1"/>
          <p:nvPr/>
        </p:nvSpPr>
        <p:spPr>
          <a:xfrm>
            <a:off x="4473376" y="3831068"/>
            <a:ext cx="7584103" cy="3107733"/>
          </a:xfrm>
          <a:prstGeom prst="rect">
            <a:avLst/>
          </a:prstGeom>
          <a:noFill/>
        </p:spPr>
        <p:txBody>
          <a:bodyPr wrap="square" rtlCol="0">
            <a:spAutoFit/>
          </a:bodyPr>
          <a:lstStyle/>
          <a:p>
            <a:pPr marL="457063" indent="-457063" defTabSz="914126" fontAlgn="base">
              <a:buFont typeface="Arial" panose="020B0604020202020204" pitchFamily="34" charset="0"/>
              <a:buChar char="•"/>
              <a:defRPr/>
            </a:pPr>
            <a:r>
              <a:rPr lang="en-US" sz="1999" b="1" dirty="0">
                <a:solidFill>
                  <a:sysClr val="windowText" lastClr="000000"/>
                </a:solidFill>
              </a:rPr>
              <a:t>International speaker </a:t>
            </a:r>
            <a:r>
              <a:rPr lang="en-US" sz="1999" dirty="0">
                <a:solidFill>
                  <a:sysClr val="windowText" lastClr="000000"/>
                </a:solidFill>
              </a:rPr>
              <a:t>– Intuit Trainer/Writer Network US, Canada, Australia and UK </a:t>
            </a:r>
          </a:p>
          <a:p>
            <a:pPr marL="457063" indent="-457063" defTabSz="914126" fontAlgn="base">
              <a:buFont typeface="Arial" panose="020B0604020202020204" pitchFamily="34" charset="0"/>
              <a:buChar char="•"/>
              <a:defRPr/>
            </a:pPr>
            <a:r>
              <a:rPr lang="en-US" sz="1999" b="1" dirty="0">
                <a:solidFill>
                  <a:sysClr val="windowText" lastClr="000000"/>
                </a:solidFill>
              </a:rPr>
              <a:t>Author</a:t>
            </a:r>
            <a:r>
              <a:rPr lang="en-US" sz="1999" dirty="0">
                <a:solidFill>
                  <a:sysClr val="windowText" lastClr="000000"/>
                </a:solidFill>
              </a:rPr>
              <a:t> – 5 books (available on Amazon), co-author of Advanced Certifications for QB and other courses </a:t>
            </a:r>
          </a:p>
          <a:p>
            <a:pPr marL="457063" indent="-457063" defTabSz="914126" fontAlgn="base">
              <a:buFont typeface="Arial" panose="020B0604020202020204" pitchFamily="34" charset="0"/>
              <a:buChar char="•"/>
              <a:defRPr/>
            </a:pPr>
            <a:r>
              <a:rPr lang="en-US" sz="1999" b="1" dirty="0">
                <a:solidFill>
                  <a:sysClr val="windowText" lastClr="000000"/>
                </a:solidFill>
              </a:rPr>
              <a:t>Most Powerful Women 2016,</a:t>
            </a:r>
            <a:r>
              <a:rPr lang="en-US" sz="1999" dirty="0">
                <a:solidFill>
                  <a:sysClr val="windowText" lastClr="000000"/>
                </a:solidFill>
              </a:rPr>
              <a:t> CPA Practice Advisor</a:t>
            </a:r>
          </a:p>
          <a:p>
            <a:pPr marL="457063" indent="-457063" defTabSz="914126" fontAlgn="base">
              <a:buFont typeface="Arial" panose="020B0604020202020204" pitchFamily="34" charset="0"/>
              <a:buChar char="•"/>
              <a:defRPr/>
            </a:pPr>
            <a:r>
              <a:rPr lang="en-US" sz="1999" b="1" dirty="0">
                <a:solidFill>
                  <a:sysClr val="windowText" lastClr="000000"/>
                </a:solidFill>
              </a:rPr>
              <a:t>Co-Host</a:t>
            </a:r>
            <a:r>
              <a:rPr lang="en-US" sz="1999" dirty="0">
                <a:solidFill>
                  <a:sysClr val="windowText" lastClr="000000"/>
                </a:solidFill>
              </a:rPr>
              <a:t> – </a:t>
            </a:r>
            <a:r>
              <a:rPr lang="en-US" sz="1999" dirty="0">
                <a:solidFill>
                  <a:sysClr val="windowText" lastClr="000000"/>
                </a:solidFill>
                <a:hlinkClick r:id="rId3"/>
              </a:rPr>
              <a:t>http://QBPowerHour.com</a:t>
            </a:r>
            <a:r>
              <a:rPr lang="en-US" sz="1999" dirty="0">
                <a:solidFill>
                  <a:sysClr val="windowText" lastClr="000000"/>
                </a:solidFill>
              </a:rPr>
              <a:t> </a:t>
            </a:r>
          </a:p>
          <a:p>
            <a:pPr marL="457063" lvl="7" indent="-457063" defTabSz="914126" fontAlgn="base">
              <a:buFont typeface="Arial" panose="020B0604020202020204" pitchFamily="34" charset="0"/>
              <a:buChar char="•"/>
              <a:defRPr/>
            </a:pPr>
            <a:r>
              <a:rPr lang="en-US" sz="1999" b="1" dirty="0" err="1">
                <a:solidFill>
                  <a:sysClr val="windowText" lastClr="000000"/>
                </a:solidFill>
              </a:rPr>
              <a:t>Linkedin</a:t>
            </a:r>
            <a:r>
              <a:rPr lang="en-US" sz="1999" b="1" dirty="0">
                <a:solidFill>
                  <a:sysClr val="windowText" lastClr="000000"/>
                </a:solidFill>
              </a:rPr>
              <a:t> Group </a:t>
            </a:r>
            <a:r>
              <a:rPr lang="en-US" sz="1999" dirty="0">
                <a:solidFill>
                  <a:sysClr val="windowText" lastClr="000000"/>
                </a:solidFill>
              </a:rPr>
              <a:t>– </a:t>
            </a:r>
            <a:r>
              <a:rPr lang="en-US" sz="1999" dirty="0">
                <a:solidFill>
                  <a:sysClr val="windowText" lastClr="000000"/>
                </a:solidFill>
                <a:hlinkClick r:id="rId4"/>
              </a:rPr>
              <a:t>http://tinyurl.com/qbgroup</a:t>
            </a:r>
            <a:endParaRPr lang="en-US" sz="1999" dirty="0">
              <a:solidFill>
                <a:sysClr val="windowText" lastClr="000000"/>
              </a:solidFill>
            </a:endParaRPr>
          </a:p>
          <a:p>
            <a:pPr marL="457063" lvl="7" indent="-457063" defTabSz="914126" fontAlgn="base">
              <a:buFont typeface="Arial" panose="020B0604020202020204" pitchFamily="34" charset="0"/>
              <a:buChar char="•"/>
              <a:defRPr/>
            </a:pPr>
            <a:r>
              <a:rPr lang="en-US" sz="1999" b="1" dirty="0">
                <a:solidFill>
                  <a:sysClr val="windowText" lastClr="000000"/>
                </a:solidFill>
              </a:rPr>
              <a:t>Facebook Group </a:t>
            </a:r>
            <a:r>
              <a:rPr lang="en-US" sz="1999" dirty="0">
                <a:solidFill>
                  <a:sysClr val="windowText" lastClr="000000"/>
                </a:solidFill>
              </a:rPr>
              <a:t>-- </a:t>
            </a:r>
            <a:r>
              <a:rPr lang="en-US" sz="1999" dirty="0">
                <a:solidFill>
                  <a:sysClr val="windowText" lastClr="000000"/>
                </a:solidFill>
                <a:hlinkClick r:id="rId5"/>
              </a:rPr>
              <a:t>http://facebookgroups.com/qbpowerhour</a:t>
            </a:r>
            <a:r>
              <a:rPr lang="en-US" sz="1999" dirty="0">
                <a:solidFill>
                  <a:sysClr val="windowText" lastClr="000000"/>
                </a:solidFill>
              </a:rPr>
              <a:t> </a:t>
            </a:r>
          </a:p>
          <a:p>
            <a:pPr defTabSz="914126">
              <a:defRPr/>
            </a:pPr>
            <a:endParaRPr lang="en-US" sz="1799" dirty="0">
              <a:solidFill>
                <a:sysClr val="windowText" lastClr="000000"/>
              </a:solidFill>
            </a:endParaRPr>
          </a:p>
          <a:p>
            <a:pPr defTabSz="914126">
              <a:defRPr/>
            </a:pPr>
            <a:endParaRPr lang="en-US" sz="1799" dirty="0">
              <a:solidFill>
                <a:sysClr val="windowText" lastClr="000000"/>
              </a:solidFill>
            </a:endParaRPr>
          </a:p>
        </p:txBody>
      </p:sp>
      <p:pic>
        <p:nvPicPr>
          <p:cNvPr id="4" name="Picture 3"/>
          <p:cNvPicPr>
            <a:picLocks noChangeAspect="1"/>
          </p:cNvPicPr>
          <p:nvPr/>
        </p:nvPicPr>
        <p:blipFill>
          <a:blip r:embed="rId6"/>
          <a:stretch>
            <a:fillRect/>
          </a:stretch>
        </p:blipFill>
        <p:spPr>
          <a:xfrm>
            <a:off x="2417595" y="1646612"/>
            <a:ext cx="1597156" cy="239573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6245" y="918390"/>
            <a:ext cx="1919963" cy="24869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9630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and Expense Workflows: Bills, etc.</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20</a:t>
            </a:fld>
            <a:endParaRPr lang="en-US" dirty="0"/>
          </a:p>
        </p:txBody>
      </p:sp>
      <p:sp>
        <p:nvSpPr>
          <p:cNvPr id="7" name="Text Placeholder 6"/>
          <p:cNvSpPr>
            <a:spLocks noGrp="1"/>
          </p:cNvSpPr>
          <p:nvPr>
            <p:ph type="body" idx="2"/>
          </p:nvPr>
        </p:nvSpPr>
        <p:spPr/>
        <p:txBody>
          <a:bodyPr/>
          <a:lstStyle/>
          <a:p>
            <a:endParaRPr lang="en-US"/>
          </a:p>
        </p:txBody>
      </p:sp>
      <p:pic>
        <p:nvPicPr>
          <p:cNvPr id="3" name="Picture 2"/>
          <p:cNvPicPr>
            <a:picLocks noChangeAspect="1"/>
          </p:cNvPicPr>
          <p:nvPr/>
        </p:nvPicPr>
        <p:blipFill rotWithShape="1">
          <a:blip r:embed="rId3"/>
          <a:srcRect l="792" t="1758" r="974" b="1972"/>
          <a:stretch/>
        </p:blipFill>
        <p:spPr>
          <a:xfrm>
            <a:off x="1461052" y="1572665"/>
            <a:ext cx="9044610" cy="47608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77518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1402" y="1419073"/>
            <a:ext cx="5394960" cy="277569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Purchase and Expense Workflows: Pay Bills</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21</a:t>
            </a:fld>
            <a:endParaRPr lang="en-US" dirty="0"/>
          </a:p>
        </p:txBody>
      </p:sp>
      <p:sp>
        <p:nvSpPr>
          <p:cNvPr id="5" name="Text Placeholder 4"/>
          <p:cNvSpPr>
            <a:spLocks noGrp="1"/>
          </p:cNvSpPr>
          <p:nvPr>
            <p:ph type="body" idx="2"/>
          </p:nvPr>
        </p:nvSpPr>
        <p:spPr/>
        <p:txBody>
          <a:bodyPr/>
          <a:lstStyle/>
          <a:p>
            <a:endParaRPr lang="en-US"/>
          </a:p>
        </p:txBody>
      </p:sp>
      <p:pic>
        <p:nvPicPr>
          <p:cNvPr id="12" name="Picture 11"/>
          <p:cNvPicPr>
            <a:picLocks noChangeAspect="1"/>
          </p:cNvPicPr>
          <p:nvPr/>
        </p:nvPicPr>
        <p:blipFill rotWithShape="1">
          <a:blip r:embed="rId4"/>
          <a:srcRect l="515" t="1308" r="598" b="1985"/>
          <a:stretch/>
        </p:blipFill>
        <p:spPr>
          <a:xfrm>
            <a:off x="2331864" y="2181155"/>
            <a:ext cx="9601200" cy="43285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590077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and Expense Workflows: Expense Transactions</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22</a:t>
            </a:fld>
            <a:endParaRPr lang="en-US" dirty="0"/>
          </a:p>
        </p:txBody>
      </p:sp>
      <p:sp>
        <p:nvSpPr>
          <p:cNvPr id="5" name="Text Placeholder 4"/>
          <p:cNvSpPr>
            <a:spLocks noGrp="1"/>
          </p:cNvSpPr>
          <p:nvPr>
            <p:ph type="body" idx="2"/>
          </p:nvPr>
        </p:nvSpPr>
        <p:spPr/>
        <p:txBody>
          <a:bodyPr/>
          <a:lstStyle/>
          <a:p>
            <a:endParaRPr lang="en-US"/>
          </a:p>
        </p:txBody>
      </p:sp>
      <p:pic>
        <p:nvPicPr>
          <p:cNvPr id="8" name="Picture 7"/>
          <p:cNvPicPr>
            <a:picLocks noChangeAspect="1"/>
          </p:cNvPicPr>
          <p:nvPr/>
        </p:nvPicPr>
        <p:blipFill>
          <a:blip r:embed="rId3"/>
          <a:stretch>
            <a:fillRect/>
          </a:stretch>
        </p:blipFill>
        <p:spPr>
          <a:xfrm>
            <a:off x="993178" y="1418729"/>
            <a:ext cx="10200000" cy="52476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584259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and Expense Workflows: Filling out Expense Transactions</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23</a:t>
            </a:fld>
            <a:endParaRPr lang="en-US" dirty="0"/>
          </a:p>
        </p:txBody>
      </p:sp>
      <p:sp>
        <p:nvSpPr>
          <p:cNvPr id="5" name="Text Placeholder 4"/>
          <p:cNvSpPr>
            <a:spLocks noGrp="1"/>
          </p:cNvSpPr>
          <p:nvPr>
            <p:ph type="body" idx="2"/>
          </p:nvPr>
        </p:nvSpPr>
        <p:spPr/>
        <p:txBody>
          <a:bodyPr/>
          <a:lstStyle/>
          <a:p>
            <a:endParaRPr lang="en-US"/>
          </a:p>
        </p:txBody>
      </p:sp>
      <p:pic>
        <p:nvPicPr>
          <p:cNvPr id="6" name="Picture 5"/>
          <p:cNvPicPr>
            <a:picLocks noChangeAspect="1"/>
          </p:cNvPicPr>
          <p:nvPr/>
        </p:nvPicPr>
        <p:blipFill rotWithShape="1">
          <a:blip r:embed="rId3"/>
          <a:srcRect l="1621" t="3513" r="1581" b="3767"/>
          <a:stretch/>
        </p:blipFill>
        <p:spPr>
          <a:xfrm>
            <a:off x="586409" y="1401416"/>
            <a:ext cx="5088834" cy="2295941"/>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4"/>
          <a:srcRect l="648" t="1332" r="749" b="1037"/>
          <a:stretch/>
        </p:blipFill>
        <p:spPr>
          <a:xfrm>
            <a:off x="3945835" y="2246259"/>
            <a:ext cx="8046720" cy="45167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744479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and Expense Workflows: Checks</a:t>
            </a:r>
            <a:endParaRPr lang="en-US" dirty="0">
              <a:latin typeface="+mj-lt"/>
            </a:endParaRPr>
          </a:p>
        </p:txBody>
      </p:sp>
      <p:sp>
        <p:nvSpPr>
          <p:cNvPr id="7" name="Text Placeholder 6"/>
          <p:cNvSpPr>
            <a:spLocks noGrp="1"/>
          </p:cNvSpPr>
          <p:nvPr>
            <p:ph type="body" idx="2"/>
          </p:nvPr>
        </p:nvSpPr>
        <p:spPr/>
        <p:txBody>
          <a:bodyPr/>
          <a:lstStyle/>
          <a:p>
            <a:endParaRPr lang="en-US"/>
          </a:p>
        </p:txBody>
      </p:sp>
      <p:pic>
        <p:nvPicPr>
          <p:cNvPr id="8" name="Picture 7"/>
          <p:cNvPicPr>
            <a:picLocks noChangeAspect="1"/>
          </p:cNvPicPr>
          <p:nvPr/>
        </p:nvPicPr>
        <p:blipFill>
          <a:blip r:embed="rId3"/>
          <a:stretch>
            <a:fillRect/>
          </a:stretch>
        </p:blipFill>
        <p:spPr>
          <a:xfrm>
            <a:off x="1578892" y="1686238"/>
            <a:ext cx="9028571" cy="46476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25458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and Expense Workflows: Filling out Checks</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25</a:t>
            </a:fld>
            <a:endParaRPr lang="en-US" dirty="0"/>
          </a:p>
        </p:txBody>
      </p:sp>
      <p:sp>
        <p:nvSpPr>
          <p:cNvPr id="6" name="Text Placeholder 5"/>
          <p:cNvSpPr>
            <a:spLocks noGrp="1"/>
          </p:cNvSpPr>
          <p:nvPr>
            <p:ph type="body" idx="2"/>
          </p:nvPr>
        </p:nvSpPr>
        <p:spPr/>
        <p:txBody>
          <a:bodyPr/>
          <a:lstStyle/>
          <a:p>
            <a:endParaRPr lang="en-US"/>
          </a:p>
        </p:txBody>
      </p:sp>
      <p:pic>
        <p:nvPicPr>
          <p:cNvPr id="5" name="Picture 4"/>
          <p:cNvPicPr>
            <a:picLocks noChangeAspect="1"/>
          </p:cNvPicPr>
          <p:nvPr/>
        </p:nvPicPr>
        <p:blipFill rotWithShape="1">
          <a:blip r:embed="rId3"/>
          <a:srcRect l="790" t="1749" r="619" b="1776"/>
          <a:stretch/>
        </p:blipFill>
        <p:spPr>
          <a:xfrm>
            <a:off x="731017" y="2173982"/>
            <a:ext cx="10724321" cy="35582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528470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and Expense Workflows: Printing Checks</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26</a:t>
            </a:fld>
            <a:endParaRPr lang="en-US" dirty="0"/>
          </a:p>
        </p:txBody>
      </p:sp>
      <p:sp>
        <p:nvSpPr>
          <p:cNvPr id="5" name="Text Placeholder 4"/>
          <p:cNvSpPr>
            <a:spLocks noGrp="1"/>
          </p:cNvSpPr>
          <p:nvPr>
            <p:ph type="body" idx="2"/>
          </p:nvPr>
        </p:nvSpPr>
        <p:spPr/>
        <p:txBody>
          <a:bodyPr/>
          <a:lstStyle/>
          <a:p>
            <a:endParaRPr lang="en-US"/>
          </a:p>
        </p:txBody>
      </p:sp>
      <p:pic>
        <p:nvPicPr>
          <p:cNvPr id="8" name="Picture 7"/>
          <p:cNvPicPr>
            <a:picLocks noChangeAspect="1"/>
          </p:cNvPicPr>
          <p:nvPr/>
        </p:nvPicPr>
        <p:blipFill rotWithShape="1">
          <a:blip r:embed="rId3"/>
          <a:srcRect t="1185" b="-1"/>
          <a:stretch/>
        </p:blipFill>
        <p:spPr>
          <a:xfrm>
            <a:off x="1768970" y="1679713"/>
            <a:ext cx="9028571" cy="46019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785751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and Expense Workflows: Printing Checks - Setup</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27</a:t>
            </a:fld>
            <a:endParaRPr lang="en-US" dirty="0"/>
          </a:p>
        </p:txBody>
      </p:sp>
      <p:sp>
        <p:nvSpPr>
          <p:cNvPr id="7" name="Text Placeholder 6"/>
          <p:cNvSpPr>
            <a:spLocks noGrp="1"/>
          </p:cNvSpPr>
          <p:nvPr>
            <p:ph type="body" idx="2"/>
          </p:nvPr>
        </p:nvSpPr>
        <p:spPr/>
        <p:txBody>
          <a:bodyPr/>
          <a:lstStyle/>
          <a:p>
            <a:endParaRPr lang="en-US"/>
          </a:p>
        </p:txBody>
      </p:sp>
      <p:pic>
        <p:nvPicPr>
          <p:cNvPr id="3" name="Picture 2"/>
          <p:cNvPicPr>
            <a:picLocks noChangeAspect="1"/>
          </p:cNvPicPr>
          <p:nvPr/>
        </p:nvPicPr>
        <p:blipFill>
          <a:blip r:embed="rId3"/>
          <a:stretch>
            <a:fillRect/>
          </a:stretch>
        </p:blipFill>
        <p:spPr>
          <a:xfrm>
            <a:off x="2385664" y="1616662"/>
            <a:ext cx="8869680" cy="50790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476362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and Expense Workflows: Selecting Checks to Print</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28</a:t>
            </a:fld>
            <a:endParaRPr lang="en-US" dirty="0"/>
          </a:p>
        </p:txBody>
      </p:sp>
      <p:sp>
        <p:nvSpPr>
          <p:cNvPr id="6" name="Text Placeholder 5"/>
          <p:cNvSpPr>
            <a:spLocks noGrp="1"/>
          </p:cNvSpPr>
          <p:nvPr>
            <p:ph type="body" idx="2"/>
          </p:nvPr>
        </p:nvSpPr>
        <p:spPr/>
        <p:txBody>
          <a:bodyPr/>
          <a:lstStyle/>
          <a:p>
            <a:endParaRPr lang="en-US"/>
          </a:p>
        </p:txBody>
      </p:sp>
      <p:pic>
        <p:nvPicPr>
          <p:cNvPr id="5" name="Picture 4"/>
          <p:cNvPicPr>
            <a:picLocks noChangeAspect="1"/>
          </p:cNvPicPr>
          <p:nvPr/>
        </p:nvPicPr>
        <p:blipFill>
          <a:blip r:embed="rId3"/>
          <a:stretch>
            <a:fillRect/>
          </a:stretch>
        </p:blipFill>
        <p:spPr>
          <a:xfrm>
            <a:off x="2617439" y="1486112"/>
            <a:ext cx="9235440" cy="5217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67737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and Expense Workflows: Selecting Checks to Print</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29</a:t>
            </a:fld>
            <a:endParaRPr lang="en-US" dirty="0"/>
          </a:p>
        </p:txBody>
      </p:sp>
      <p:sp>
        <p:nvSpPr>
          <p:cNvPr id="6" name="Text Placeholder 5"/>
          <p:cNvSpPr>
            <a:spLocks noGrp="1"/>
          </p:cNvSpPr>
          <p:nvPr>
            <p:ph type="body" idx="2"/>
          </p:nvPr>
        </p:nvSpPr>
        <p:spPr/>
        <p:txBody>
          <a:bodyPr/>
          <a:lstStyle/>
          <a:p>
            <a:endParaRPr lang="en-US"/>
          </a:p>
        </p:txBody>
      </p:sp>
      <p:pic>
        <p:nvPicPr>
          <p:cNvPr id="3" name="Picture 2"/>
          <p:cNvPicPr>
            <a:picLocks noChangeAspect="1"/>
          </p:cNvPicPr>
          <p:nvPr/>
        </p:nvPicPr>
        <p:blipFill>
          <a:blip r:embed="rId3"/>
          <a:stretch>
            <a:fillRect/>
          </a:stretch>
        </p:blipFill>
        <p:spPr>
          <a:xfrm>
            <a:off x="3326885" y="2471780"/>
            <a:ext cx="5038095" cy="27809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661941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a:t>QuickBooks Online Fundamentals Series</a:t>
            </a:r>
          </a:p>
        </p:txBody>
      </p:sp>
      <p:sp>
        <p:nvSpPr>
          <p:cNvPr id="608" name="Shape 608"/>
          <p:cNvSpPr txBox="1">
            <a:spLocks noGrp="1"/>
          </p:cNvSpPr>
          <p:nvPr>
            <p:ph type="body" idx="1"/>
          </p:nvPr>
        </p:nvSpPr>
        <p:spPr>
          <a:xfrm>
            <a:off x="881878" y="1764544"/>
            <a:ext cx="10422600" cy="3382800"/>
          </a:xfrm>
          <a:prstGeom prst="rect">
            <a:avLst/>
          </a:prstGeom>
          <a:noFill/>
          <a:ln>
            <a:noFill/>
          </a:ln>
        </p:spPr>
        <p:txBody>
          <a:bodyPr lIns="91400" tIns="45700" rIns="91400" bIns="45700" anchor="t" anchorCtr="0">
            <a:noAutofit/>
          </a:bodyPr>
          <a:lstStyle/>
          <a:p>
            <a:pPr marL="0" indent="0">
              <a:spcBef>
                <a:spcPts val="2400"/>
              </a:spcBef>
              <a:spcAft>
                <a:spcPts val="0"/>
              </a:spcAft>
              <a:buClr>
                <a:schemeClr val="dk2"/>
              </a:buClr>
              <a:buSzPct val="25000"/>
              <a:buNone/>
            </a:pPr>
            <a:r>
              <a:rPr lang="en-US" sz="2000" dirty="0">
                <a:solidFill>
                  <a:srgbClr val="333333"/>
                </a:solidFill>
                <a:latin typeface="Arial Regular"/>
              </a:rPr>
              <a:t>Part 1: Introducing QuickBooks Online Accountant</a:t>
            </a:r>
            <a:br>
              <a:rPr lang="en-US" sz="2000" dirty="0">
                <a:solidFill>
                  <a:srgbClr val="333333"/>
                </a:solidFill>
                <a:latin typeface="Arial Regular"/>
              </a:rPr>
            </a:br>
            <a:r>
              <a:rPr lang="en-US" sz="2000" dirty="0">
                <a:solidFill>
                  <a:srgbClr val="333333"/>
                </a:solidFill>
                <a:latin typeface="Arial Regular"/>
              </a:rPr>
              <a:t>The first of a 3-part webinar series for accounting professionals who are brand new to QuickBooks Online and QuickBooks Online Accountant.</a:t>
            </a:r>
          </a:p>
          <a:p>
            <a:pPr marL="0" marR="0" lvl="0" indent="0" algn="l" rtl="0">
              <a:spcBef>
                <a:spcPts val="2400"/>
              </a:spcBef>
              <a:spcAft>
                <a:spcPts val="0"/>
              </a:spcAft>
              <a:buClr>
                <a:schemeClr val="dk2"/>
              </a:buClr>
              <a:buSzPct val="25000"/>
              <a:buFont typeface="Arial"/>
              <a:buNone/>
            </a:pPr>
            <a:r>
              <a:rPr lang="en-US" sz="2000" i="0" u="none" strike="noStrike" cap="none" dirty="0">
                <a:solidFill>
                  <a:srgbClr val="333333"/>
                </a:solidFill>
                <a:latin typeface="Arial Regular"/>
                <a:sym typeface="Arial"/>
              </a:rPr>
              <a:t>Part 2: Setting up your Firm’s Books</a:t>
            </a:r>
            <a:br>
              <a:rPr lang="en-US" sz="2000" i="0" u="none" strike="noStrike" cap="none" dirty="0">
                <a:solidFill>
                  <a:srgbClr val="333333"/>
                </a:solidFill>
                <a:latin typeface="Arial Regular"/>
                <a:sym typeface="Arial"/>
              </a:rPr>
            </a:br>
            <a:r>
              <a:rPr lang="en-US" sz="2000" i="0" u="none" strike="noStrike" cap="none" dirty="0">
                <a:solidFill>
                  <a:srgbClr val="333333"/>
                </a:solidFill>
                <a:latin typeface="Arial Regular"/>
                <a:sym typeface="Arial"/>
              </a:rPr>
              <a:t>The second of a 3-part webinar series covers how easy it is for accounting professionals to set up the free subscription to QuickBooks Online Plus that comes with QuickBooks Online Accountant.</a:t>
            </a:r>
          </a:p>
          <a:p>
            <a:pPr marL="0" marR="0" lvl="0" indent="0" algn="l" rtl="0">
              <a:spcBef>
                <a:spcPts val="2400"/>
              </a:spcBef>
              <a:buClr>
                <a:schemeClr val="dk2"/>
              </a:buClr>
              <a:buSzPct val="25000"/>
              <a:buFont typeface="Arial"/>
              <a:buNone/>
            </a:pPr>
            <a:r>
              <a:rPr lang="en-US" sz="2000" b="1" dirty="0">
                <a:solidFill>
                  <a:srgbClr val="36A43F"/>
                </a:solidFill>
                <a:latin typeface="Arial Regular"/>
              </a:rPr>
              <a:t>Part 3: Managing your Firm’s Books with QuickBooks Online and Apps </a:t>
            </a:r>
            <a:br>
              <a:rPr lang="en-US" sz="2000" b="1" dirty="0">
                <a:solidFill>
                  <a:srgbClr val="36A43F"/>
                </a:solidFill>
                <a:latin typeface="Arial Regular"/>
              </a:rPr>
            </a:br>
            <a:r>
              <a:rPr lang="en-US" sz="2000" b="1" dirty="0">
                <a:solidFill>
                  <a:srgbClr val="36A43F"/>
                </a:solidFill>
                <a:latin typeface="Arial Regular"/>
              </a:rPr>
              <a:t>The last of the 3-part webinar series show accounting professionals how easy it is to use QuickBooks Online and apps to manage their firm’s books.</a:t>
            </a:r>
          </a:p>
        </p:txBody>
      </p:sp>
      <p:sp>
        <p:nvSpPr>
          <p:cNvPr id="606" name="Shape 606"/>
          <p:cNvSpPr txBox="1">
            <a:spLocks noGrp="1"/>
          </p:cNvSpPr>
          <p:nvPr>
            <p:ph type="ftr" idx="11"/>
          </p:nvPr>
        </p:nvSpPr>
        <p:spPr>
          <a:prstGeom prst="rect">
            <a:avLst/>
          </a:prstGeom>
          <a:noFill/>
          <a:ln>
            <a:noFill/>
          </a:ln>
        </p:spPr>
        <p:txBody>
          <a:bodyPr lIns="0" tIns="45700" rIns="91400" bIns="45700" anchor="ctr" anchorCtr="0">
            <a:noAutofit/>
          </a:bodyPr>
          <a:lstStyle/>
          <a:p>
            <a:pPr algn="l">
              <a:buSzPct val="25000"/>
            </a:pPr>
            <a:r>
              <a:rPr lang="en-US" sz="700" dirty="0">
                <a:solidFill>
                  <a:srgbClr val="0B311D"/>
                </a:solidFill>
              </a:rPr>
              <a:t>QuickBooks Online Fundamentals Series</a:t>
            </a:r>
          </a:p>
        </p:txBody>
      </p:sp>
      <p:sp>
        <p:nvSpPr>
          <p:cNvPr id="607" name="Shape 607"/>
          <p:cNvSpPr txBox="1">
            <a:spLocks noGrp="1"/>
          </p:cNvSpPr>
          <p:nvPr>
            <p:ph type="sldNum" idx="12"/>
          </p:nvPr>
        </p:nvSpPr>
        <p:spPr>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0B311D"/>
                </a:solidFill>
              </a:rPr>
              <a:pPr>
                <a:buSzPct val="25000"/>
              </a:pPr>
              <a:t>3</a:t>
            </a:fld>
            <a:endParaRPr lang="en-US" sz="700" b="1">
              <a:solidFill>
                <a:srgbClr val="0B311D"/>
              </a:solidFill>
            </a:endParaRPr>
          </a:p>
        </p:txBody>
      </p:sp>
    </p:spTree>
    <p:extLst>
      <p:ext uri="{BB962C8B-B14F-4D97-AF65-F5344CB8AC3E}">
        <p14:creationId xmlns:p14="http://schemas.microsoft.com/office/powerpoint/2010/main" val="321480127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Sales Workflows: Creating Estimates</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30</a:t>
            </a:fld>
            <a:endParaRPr lang="en-US" dirty="0"/>
          </a:p>
        </p:txBody>
      </p:sp>
      <p:sp>
        <p:nvSpPr>
          <p:cNvPr id="7" name="Text Placeholder 6"/>
          <p:cNvSpPr>
            <a:spLocks noGrp="1"/>
          </p:cNvSpPr>
          <p:nvPr>
            <p:ph type="body" idx="2"/>
          </p:nvPr>
        </p:nvSpPr>
        <p:spPr/>
        <p:txBody>
          <a:bodyPr/>
          <a:lstStyle/>
          <a:p>
            <a:endParaRPr lang="en-US"/>
          </a:p>
        </p:txBody>
      </p:sp>
      <p:pic>
        <p:nvPicPr>
          <p:cNvPr id="8" name="Picture 7"/>
          <p:cNvPicPr>
            <a:picLocks noChangeAspect="1"/>
          </p:cNvPicPr>
          <p:nvPr/>
        </p:nvPicPr>
        <p:blipFill>
          <a:blip r:embed="rId3"/>
          <a:stretch>
            <a:fillRect/>
          </a:stretch>
        </p:blipFill>
        <p:spPr>
          <a:xfrm>
            <a:off x="1569368" y="1634039"/>
            <a:ext cx="9047619" cy="46380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455151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Sales Workflows: Filling out Estimates</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31</a:t>
            </a:fld>
            <a:endParaRPr lang="en-US" dirty="0"/>
          </a:p>
        </p:txBody>
      </p:sp>
      <p:sp>
        <p:nvSpPr>
          <p:cNvPr id="6" name="Text Placeholder 5"/>
          <p:cNvSpPr>
            <a:spLocks noGrp="1"/>
          </p:cNvSpPr>
          <p:nvPr>
            <p:ph type="body" idx="2"/>
          </p:nvPr>
        </p:nvSpPr>
        <p:spPr/>
        <p:txBody>
          <a:bodyPr/>
          <a:lstStyle/>
          <a:p>
            <a:endParaRPr lang="en-US"/>
          </a:p>
        </p:txBody>
      </p:sp>
      <p:pic>
        <p:nvPicPr>
          <p:cNvPr id="5" name="Picture 4"/>
          <p:cNvPicPr>
            <a:picLocks noChangeAspect="1"/>
          </p:cNvPicPr>
          <p:nvPr/>
        </p:nvPicPr>
        <p:blipFill rotWithShape="1">
          <a:blip r:embed="rId3"/>
          <a:srcRect l="806" t="1362" r="652" b="1026"/>
          <a:stretch/>
        </p:blipFill>
        <p:spPr>
          <a:xfrm>
            <a:off x="1338298" y="1399880"/>
            <a:ext cx="9509760" cy="53597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807741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Sales Workflows: Turning Estimates into Invoices</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32</a:t>
            </a:fld>
            <a:endParaRPr lang="en-US" dirty="0"/>
          </a:p>
        </p:txBody>
      </p:sp>
      <p:sp>
        <p:nvSpPr>
          <p:cNvPr id="7" name="Text Placeholder 6"/>
          <p:cNvSpPr>
            <a:spLocks noGrp="1"/>
          </p:cNvSpPr>
          <p:nvPr>
            <p:ph type="body" idx="2"/>
          </p:nvPr>
        </p:nvSpPr>
        <p:spPr/>
        <p:txBody>
          <a:bodyPr/>
          <a:lstStyle/>
          <a:p>
            <a:endParaRPr lang="en-US"/>
          </a:p>
        </p:txBody>
      </p:sp>
      <p:pic>
        <p:nvPicPr>
          <p:cNvPr id="5" name="Picture 4"/>
          <p:cNvPicPr>
            <a:picLocks noChangeAspect="1"/>
          </p:cNvPicPr>
          <p:nvPr/>
        </p:nvPicPr>
        <p:blipFill>
          <a:blip r:embed="rId3"/>
          <a:stretch>
            <a:fillRect/>
          </a:stretch>
        </p:blipFill>
        <p:spPr>
          <a:xfrm>
            <a:off x="816327" y="1852676"/>
            <a:ext cx="10553701" cy="3704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319014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Sales Workflows: The Resulting Invoice from an Estimate</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33</a:t>
            </a:fld>
            <a:endParaRPr lang="en-US" dirty="0"/>
          </a:p>
        </p:txBody>
      </p:sp>
      <p:sp>
        <p:nvSpPr>
          <p:cNvPr id="5" name="Text Placeholder 4"/>
          <p:cNvSpPr>
            <a:spLocks noGrp="1"/>
          </p:cNvSpPr>
          <p:nvPr>
            <p:ph type="body" idx="2"/>
          </p:nvPr>
        </p:nvSpPr>
        <p:spPr/>
        <p:txBody>
          <a:bodyPr/>
          <a:lstStyle/>
          <a:p>
            <a:endParaRPr lang="en-US"/>
          </a:p>
        </p:txBody>
      </p:sp>
      <p:pic>
        <p:nvPicPr>
          <p:cNvPr id="8" name="Picture 7"/>
          <p:cNvPicPr>
            <a:picLocks noChangeAspect="1"/>
          </p:cNvPicPr>
          <p:nvPr/>
        </p:nvPicPr>
        <p:blipFill rotWithShape="1">
          <a:blip r:embed="rId3"/>
          <a:srcRect l="831" t="1930" r="721" b="1656"/>
          <a:stretch/>
        </p:blipFill>
        <p:spPr>
          <a:xfrm>
            <a:off x="1013495" y="1959150"/>
            <a:ext cx="10708849" cy="45437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450940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Sales Workflows: The Resulting Invoice from an Estimate</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34</a:t>
            </a:fld>
            <a:endParaRPr lang="en-US" dirty="0"/>
          </a:p>
        </p:txBody>
      </p:sp>
      <p:sp>
        <p:nvSpPr>
          <p:cNvPr id="7" name="Text Placeholder 6"/>
          <p:cNvSpPr>
            <a:spLocks noGrp="1"/>
          </p:cNvSpPr>
          <p:nvPr>
            <p:ph type="body" idx="2"/>
          </p:nvPr>
        </p:nvSpPr>
        <p:spPr/>
        <p:txBody>
          <a:bodyPr/>
          <a:lstStyle/>
          <a:p>
            <a:endParaRPr lang="en-US"/>
          </a:p>
        </p:txBody>
      </p:sp>
      <p:pic>
        <p:nvPicPr>
          <p:cNvPr id="5" name="Picture 4"/>
          <p:cNvPicPr>
            <a:picLocks noChangeAspect="1"/>
          </p:cNvPicPr>
          <p:nvPr/>
        </p:nvPicPr>
        <p:blipFill rotWithShape="1">
          <a:blip r:embed="rId3"/>
          <a:srcRect l="733" t="1369" r="699" b="1799"/>
          <a:stretch/>
        </p:blipFill>
        <p:spPr>
          <a:xfrm>
            <a:off x="575036" y="1907470"/>
            <a:ext cx="11199043" cy="40912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523805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Sales Workflows: Creating Invoices (</a:t>
            </a:r>
            <a:r>
              <a:rPr lang="en-US" i="1" dirty="0"/>
              <a:t>Not</a:t>
            </a:r>
            <a:r>
              <a:rPr lang="en-US" dirty="0"/>
              <a:t>  from an Estimate)</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35</a:t>
            </a:fld>
            <a:endParaRPr lang="en-US" dirty="0"/>
          </a:p>
        </p:txBody>
      </p:sp>
      <p:sp>
        <p:nvSpPr>
          <p:cNvPr id="6" name="Text Placeholder 5"/>
          <p:cNvSpPr>
            <a:spLocks noGrp="1"/>
          </p:cNvSpPr>
          <p:nvPr>
            <p:ph type="body" idx="2"/>
          </p:nvPr>
        </p:nvSpPr>
        <p:spPr/>
        <p:txBody>
          <a:bodyPr/>
          <a:lstStyle/>
          <a:p>
            <a:endParaRPr lang="en-US"/>
          </a:p>
        </p:txBody>
      </p:sp>
      <p:pic>
        <p:nvPicPr>
          <p:cNvPr id="5" name="Picture 4"/>
          <p:cNvPicPr>
            <a:picLocks noChangeAspect="1"/>
          </p:cNvPicPr>
          <p:nvPr/>
        </p:nvPicPr>
        <p:blipFill>
          <a:blip r:embed="rId3"/>
          <a:stretch>
            <a:fillRect/>
          </a:stretch>
        </p:blipFill>
        <p:spPr>
          <a:xfrm>
            <a:off x="1730407" y="2157402"/>
            <a:ext cx="7941809" cy="41381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109988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Sales Workflows: Filling out the Invoice (</a:t>
            </a:r>
            <a:r>
              <a:rPr lang="en-US" i="1" dirty="0"/>
              <a:t>Not</a:t>
            </a:r>
            <a:r>
              <a:rPr lang="en-US" dirty="0"/>
              <a:t>  from an Estimate)</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36</a:t>
            </a:fld>
            <a:endParaRPr lang="en-US" dirty="0"/>
          </a:p>
        </p:txBody>
      </p:sp>
      <p:sp>
        <p:nvSpPr>
          <p:cNvPr id="7" name="Text Placeholder 6"/>
          <p:cNvSpPr>
            <a:spLocks noGrp="1"/>
          </p:cNvSpPr>
          <p:nvPr>
            <p:ph type="body" idx="2"/>
          </p:nvPr>
        </p:nvSpPr>
        <p:spPr/>
        <p:txBody>
          <a:bodyPr/>
          <a:lstStyle/>
          <a:p>
            <a:endParaRPr lang="en-US"/>
          </a:p>
        </p:txBody>
      </p:sp>
      <p:pic>
        <p:nvPicPr>
          <p:cNvPr id="5" name="Picture 4"/>
          <p:cNvPicPr>
            <a:picLocks noChangeAspect="1"/>
          </p:cNvPicPr>
          <p:nvPr/>
        </p:nvPicPr>
        <p:blipFill>
          <a:blip r:embed="rId3"/>
          <a:stretch>
            <a:fillRect/>
          </a:stretch>
        </p:blipFill>
        <p:spPr>
          <a:xfrm>
            <a:off x="1749778" y="1868423"/>
            <a:ext cx="8686800" cy="48965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285673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Sales Workflows: Receiving Payment on Invoices</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37</a:t>
            </a:fld>
            <a:endParaRPr lang="en-US" dirty="0"/>
          </a:p>
        </p:txBody>
      </p:sp>
      <p:sp>
        <p:nvSpPr>
          <p:cNvPr id="6" name="Text Placeholder 5"/>
          <p:cNvSpPr>
            <a:spLocks noGrp="1"/>
          </p:cNvSpPr>
          <p:nvPr>
            <p:ph type="body" idx="2"/>
          </p:nvPr>
        </p:nvSpPr>
        <p:spPr/>
        <p:txBody>
          <a:bodyPr/>
          <a:lstStyle/>
          <a:p>
            <a:endParaRPr lang="en-US"/>
          </a:p>
        </p:txBody>
      </p:sp>
      <p:pic>
        <p:nvPicPr>
          <p:cNvPr id="5" name="Picture 4"/>
          <p:cNvPicPr>
            <a:picLocks noChangeAspect="1"/>
          </p:cNvPicPr>
          <p:nvPr/>
        </p:nvPicPr>
        <p:blipFill>
          <a:blip r:embed="rId3"/>
          <a:stretch>
            <a:fillRect/>
          </a:stretch>
        </p:blipFill>
        <p:spPr>
          <a:xfrm>
            <a:off x="1936535" y="1991891"/>
            <a:ext cx="8313286" cy="42882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642909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Sales Workflows: Filling out the Receive Payment on Invoices</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38</a:t>
            </a:fld>
            <a:endParaRPr lang="en-US" dirty="0"/>
          </a:p>
        </p:txBody>
      </p:sp>
      <p:sp>
        <p:nvSpPr>
          <p:cNvPr id="7" name="Text Placeholder 6"/>
          <p:cNvSpPr>
            <a:spLocks noGrp="1"/>
          </p:cNvSpPr>
          <p:nvPr>
            <p:ph type="body" idx="2"/>
          </p:nvPr>
        </p:nvSpPr>
        <p:spPr/>
        <p:txBody>
          <a:bodyPr/>
          <a:lstStyle/>
          <a:p>
            <a:endParaRPr lang="en-US"/>
          </a:p>
        </p:txBody>
      </p:sp>
      <p:pic>
        <p:nvPicPr>
          <p:cNvPr id="5" name="Picture 4"/>
          <p:cNvPicPr>
            <a:picLocks noChangeAspect="1"/>
          </p:cNvPicPr>
          <p:nvPr/>
        </p:nvPicPr>
        <p:blipFill>
          <a:blip r:embed="rId3"/>
          <a:stretch>
            <a:fillRect/>
          </a:stretch>
        </p:blipFill>
        <p:spPr>
          <a:xfrm>
            <a:off x="1725564" y="1848753"/>
            <a:ext cx="8412480" cy="47400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2891084"/>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Sales Workflows: Depositing the Money You Received</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39</a:t>
            </a:fld>
            <a:endParaRPr lang="en-US" dirty="0"/>
          </a:p>
        </p:txBody>
      </p:sp>
      <p:sp>
        <p:nvSpPr>
          <p:cNvPr id="6" name="Text Placeholder 5"/>
          <p:cNvSpPr>
            <a:spLocks noGrp="1"/>
          </p:cNvSpPr>
          <p:nvPr>
            <p:ph type="body" idx="2"/>
          </p:nvPr>
        </p:nvSpPr>
        <p:spPr/>
        <p:txBody>
          <a:bodyPr/>
          <a:lstStyle/>
          <a:p>
            <a:endParaRPr lang="en-US"/>
          </a:p>
        </p:txBody>
      </p:sp>
      <p:pic>
        <p:nvPicPr>
          <p:cNvPr id="5" name="Picture 4"/>
          <p:cNvPicPr>
            <a:picLocks noChangeAspect="1"/>
          </p:cNvPicPr>
          <p:nvPr/>
        </p:nvPicPr>
        <p:blipFill rotWithShape="1">
          <a:blip r:embed="rId3"/>
          <a:srcRect t="2710"/>
          <a:stretch/>
        </p:blipFill>
        <p:spPr>
          <a:xfrm>
            <a:off x="1567010" y="2102177"/>
            <a:ext cx="8079924" cy="41744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535543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Shape 631"/>
          <p:cNvPicPr preferRelativeResize="0"/>
          <p:nvPr/>
        </p:nvPicPr>
        <p:blipFill rotWithShape="1">
          <a:blip r:embed="rId3">
            <a:alphaModFix/>
          </a:blip>
          <a:srcRect l="6542" t="34055" r="6542" b="29550"/>
          <a:stretch/>
        </p:blipFill>
        <p:spPr>
          <a:xfrm>
            <a:off x="6089489" y="850679"/>
            <a:ext cx="5878922" cy="5728051"/>
          </a:xfrm>
          <a:prstGeom prst="rect">
            <a:avLst/>
          </a:prstGeom>
          <a:noFill/>
          <a:ln>
            <a:noFill/>
          </a:ln>
        </p:spPr>
      </p:pic>
      <p:pic>
        <p:nvPicPr>
          <p:cNvPr id="632" name="Shape 632"/>
          <p:cNvPicPr preferRelativeResize="0"/>
          <p:nvPr/>
        </p:nvPicPr>
        <p:blipFill rotWithShape="1">
          <a:blip r:embed="rId3">
            <a:alphaModFix/>
          </a:blip>
          <a:srcRect l="6542" t="16066" r="6542" b="70301"/>
          <a:stretch/>
        </p:blipFill>
        <p:spPr>
          <a:xfrm>
            <a:off x="682913" y="2522277"/>
            <a:ext cx="5142868" cy="1876879"/>
          </a:xfrm>
          <a:prstGeom prst="rect">
            <a:avLst/>
          </a:prstGeom>
          <a:noFill/>
          <a:ln>
            <a:noFill/>
          </a:ln>
        </p:spPr>
      </p:pic>
    </p:spTree>
    <p:extLst>
      <p:ext uri="{BB962C8B-B14F-4D97-AF65-F5344CB8AC3E}">
        <p14:creationId xmlns:p14="http://schemas.microsoft.com/office/powerpoint/2010/main" val="10607472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Sales Workflows: Filling out the Bank Deposit</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40</a:t>
            </a:fld>
            <a:endParaRPr lang="en-US" dirty="0"/>
          </a:p>
        </p:txBody>
      </p:sp>
      <p:sp>
        <p:nvSpPr>
          <p:cNvPr id="5" name="Text Placeholder 4"/>
          <p:cNvSpPr>
            <a:spLocks noGrp="1"/>
          </p:cNvSpPr>
          <p:nvPr>
            <p:ph type="body" idx="2"/>
          </p:nvPr>
        </p:nvSpPr>
        <p:spPr/>
        <p:txBody>
          <a:bodyPr/>
          <a:lstStyle/>
          <a:p>
            <a:endParaRPr lang="en-US"/>
          </a:p>
        </p:txBody>
      </p:sp>
      <p:pic>
        <p:nvPicPr>
          <p:cNvPr id="8" name="Picture 7"/>
          <p:cNvPicPr>
            <a:picLocks noChangeAspect="1"/>
          </p:cNvPicPr>
          <p:nvPr/>
        </p:nvPicPr>
        <p:blipFill>
          <a:blip r:embed="rId3"/>
          <a:stretch>
            <a:fillRect/>
          </a:stretch>
        </p:blipFill>
        <p:spPr>
          <a:xfrm>
            <a:off x="1521178" y="1531819"/>
            <a:ext cx="9144000" cy="51730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169375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Customizing Invoices: Accessing</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41</a:t>
            </a:fld>
            <a:endParaRPr lang="en-US" dirty="0"/>
          </a:p>
        </p:txBody>
      </p:sp>
      <p:sp>
        <p:nvSpPr>
          <p:cNvPr id="6" name="Text Placeholder 5"/>
          <p:cNvSpPr>
            <a:spLocks noGrp="1"/>
          </p:cNvSpPr>
          <p:nvPr>
            <p:ph type="body" idx="2"/>
          </p:nvPr>
        </p:nvSpPr>
        <p:spPr/>
        <p:txBody>
          <a:bodyPr/>
          <a:lstStyle/>
          <a:p>
            <a:endParaRPr lang="en-US"/>
          </a:p>
        </p:txBody>
      </p:sp>
      <p:pic>
        <p:nvPicPr>
          <p:cNvPr id="5" name="Picture 4"/>
          <p:cNvPicPr>
            <a:picLocks noChangeAspect="1"/>
          </p:cNvPicPr>
          <p:nvPr/>
        </p:nvPicPr>
        <p:blipFill rotWithShape="1">
          <a:blip r:embed="rId3"/>
          <a:srcRect l="1495" t="2233" r="1241" b="3959"/>
          <a:stretch/>
        </p:blipFill>
        <p:spPr>
          <a:xfrm>
            <a:off x="443060" y="1545996"/>
            <a:ext cx="5943600" cy="2377441"/>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4"/>
          <a:srcRect l="668" t="6511" r="555" b="6270"/>
          <a:stretch/>
        </p:blipFill>
        <p:spPr>
          <a:xfrm>
            <a:off x="58138" y="4205324"/>
            <a:ext cx="12070080" cy="13514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911124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Customizing Invoices: Creating a New Template</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42</a:t>
            </a:fld>
            <a:endParaRPr lang="en-US" dirty="0"/>
          </a:p>
        </p:txBody>
      </p:sp>
      <p:sp>
        <p:nvSpPr>
          <p:cNvPr id="5" name="Text Placeholder 4"/>
          <p:cNvSpPr>
            <a:spLocks noGrp="1"/>
          </p:cNvSpPr>
          <p:nvPr>
            <p:ph type="body" idx="2"/>
          </p:nvPr>
        </p:nvSpPr>
        <p:spPr/>
        <p:txBody>
          <a:bodyPr/>
          <a:lstStyle/>
          <a:p>
            <a:endParaRPr lang="en-US"/>
          </a:p>
        </p:txBody>
      </p:sp>
      <p:pic>
        <p:nvPicPr>
          <p:cNvPr id="7" name="Picture 6"/>
          <p:cNvPicPr>
            <a:picLocks noChangeAspect="1"/>
          </p:cNvPicPr>
          <p:nvPr/>
        </p:nvPicPr>
        <p:blipFill>
          <a:blip r:embed="rId3"/>
          <a:stretch>
            <a:fillRect/>
          </a:stretch>
        </p:blipFill>
        <p:spPr>
          <a:xfrm>
            <a:off x="2206978" y="1499347"/>
            <a:ext cx="7772400" cy="5358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702590"/>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783" t="7678" r="1268" b="7401"/>
          <a:stretch/>
        </p:blipFill>
        <p:spPr>
          <a:xfrm>
            <a:off x="5327865" y="3587762"/>
            <a:ext cx="6217920" cy="106629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srcRect l="3023" t="3142" r="3112" b="3236"/>
          <a:stretch/>
        </p:blipFill>
        <p:spPr>
          <a:xfrm>
            <a:off x="1023731" y="2117030"/>
            <a:ext cx="3749040" cy="334179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Efficient Browser Use: Opening Two or More Companies, Duplicating Tabs</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43</a:t>
            </a:fld>
            <a:endParaRPr lang="en-US" dirty="0"/>
          </a:p>
        </p:txBody>
      </p:sp>
      <p:sp>
        <p:nvSpPr>
          <p:cNvPr id="6" name="Text Placeholder 5"/>
          <p:cNvSpPr>
            <a:spLocks noGrp="1"/>
          </p:cNvSpPr>
          <p:nvPr>
            <p:ph type="body" idx="2"/>
          </p:nvPr>
        </p:nvSpPr>
        <p:spPr/>
        <p:txBody>
          <a:bodyPr/>
          <a:lstStyle/>
          <a:p>
            <a:endParaRPr lang="en-US"/>
          </a:p>
        </p:txBody>
      </p:sp>
      <p:cxnSp>
        <p:nvCxnSpPr>
          <p:cNvPr id="8" name="Straight Arrow Connector 7"/>
          <p:cNvCxnSpPr/>
          <p:nvPr/>
        </p:nvCxnSpPr>
        <p:spPr>
          <a:xfrm>
            <a:off x="4494511" y="3344905"/>
            <a:ext cx="1996233" cy="485714"/>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3049362"/>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Efficient Browser Use: Pulling Away Tabs, Using Bookmarks</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44</a:t>
            </a:fld>
            <a:endParaRPr lang="en-US" dirty="0"/>
          </a:p>
        </p:txBody>
      </p:sp>
      <p:sp>
        <p:nvSpPr>
          <p:cNvPr id="8" name="Text Placeholder 7"/>
          <p:cNvSpPr>
            <a:spLocks noGrp="1"/>
          </p:cNvSpPr>
          <p:nvPr>
            <p:ph type="body" idx="2"/>
          </p:nvPr>
        </p:nvSpPr>
        <p:spPr/>
        <p:txBody>
          <a:bodyPr/>
          <a:lstStyle/>
          <a:p>
            <a:endParaRPr lang="en-US"/>
          </a:p>
        </p:txBody>
      </p:sp>
      <p:pic>
        <p:nvPicPr>
          <p:cNvPr id="5" name="Picture 4"/>
          <p:cNvPicPr>
            <a:picLocks noChangeAspect="1"/>
          </p:cNvPicPr>
          <p:nvPr/>
        </p:nvPicPr>
        <p:blipFill rotWithShape="1">
          <a:blip r:embed="rId3"/>
          <a:srcRect l="1623" t="7740" r="1086" b="8580"/>
          <a:stretch/>
        </p:blipFill>
        <p:spPr>
          <a:xfrm>
            <a:off x="993913" y="2295940"/>
            <a:ext cx="6718852" cy="117281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l="586" t="3939" r="499" b="6151"/>
          <a:stretch/>
        </p:blipFill>
        <p:spPr>
          <a:xfrm>
            <a:off x="168966" y="3856393"/>
            <a:ext cx="11704320" cy="14437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2068603"/>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Payroll</a:t>
            </a:r>
            <a:r>
              <a:rPr lang="en-US" dirty="0">
                <a:latin typeface="+mj-lt"/>
              </a:rPr>
              <a:t>: Running Payroll</a:t>
            </a:r>
          </a:p>
        </p:txBody>
      </p:sp>
      <p:sp>
        <p:nvSpPr>
          <p:cNvPr id="4" name="Slide Number Placeholder 3"/>
          <p:cNvSpPr>
            <a:spLocks noGrp="1"/>
          </p:cNvSpPr>
          <p:nvPr>
            <p:ph type="sldNum" idx="12"/>
          </p:nvPr>
        </p:nvSpPr>
        <p:spPr/>
        <p:txBody>
          <a:bodyPr/>
          <a:lstStyle/>
          <a:p>
            <a:fld id="{6756B42B-F7AA-C142-B696-79F8581D06F8}" type="slidenum">
              <a:rPr lang="en-US" smtClean="0"/>
              <a:pPr/>
              <a:t>45</a:t>
            </a:fld>
            <a:endParaRPr lang="en-US" dirty="0"/>
          </a:p>
        </p:txBody>
      </p:sp>
      <p:sp>
        <p:nvSpPr>
          <p:cNvPr id="6" name="Text Placeholder 5"/>
          <p:cNvSpPr>
            <a:spLocks noGrp="1"/>
          </p:cNvSpPr>
          <p:nvPr>
            <p:ph type="body" idx="2"/>
          </p:nvPr>
        </p:nvSpPr>
        <p:spPr/>
        <p:txBody>
          <a:bodyPr/>
          <a:lstStyle/>
          <a:p>
            <a:endParaRPr lang="en-US"/>
          </a:p>
        </p:txBody>
      </p:sp>
      <p:pic>
        <p:nvPicPr>
          <p:cNvPr id="5" name="Picture 4"/>
          <p:cNvPicPr>
            <a:picLocks noChangeAspect="1"/>
          </p:cNvPicPr>
          <p:nvPr/>
        </p:nvPicPr>
        <p:blipFill rotWithShape="1">
          <a:blip r:embed="rId3"/>
          <a:srcRect l="1799" t="3401" r="1246" b="2347"/>
          <a:stretch/>
        </p:blipFill>
        <p:spPr>
          <a:xfrm>
            <a:off x="96086" y="1514193"/>
            <a:ext cx="4846320" cy="251066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787" t="1067" r="1735" b="8782"/>
          <a:stretch/>
        </p:blipFill>
        <p:spPr>
          <a:xfrm>
            <a:off x="3315966" y="2108591"/>
            <a:ext cx="8569600" cy="457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9980378"/>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Payroll</a:t>
            </a:r>
            <a:r>
              <a:rPr lang="en-US" dirty="0">
                <a:latin typeface="+mj-lt"/>
              </a:rPr>
              <a:t>: Reviewing and Submitting</a:t>
            </a:r>
          </a:p>
        </p:txBody>
      </p:sp>
      <p:sp>
        <p:nvSpPr>
          <p:cNvPr id="4" name="Slide Number Placeholder 3"/>
          <p:cNvSpPr>
            <a:spLocks noGrp="1"/>
          </p:cNvSpPr>
          <p:nvPr>
            <p:ph type="sldNum" idx="12"/>
          </p:nvPr>
        </p:nvSpPr>
        <p:spPr/>
        <p:txBody>
          <a:bodyPr/>
          <a:lstStyle/>
          <a:p>
            <a:fld id="{6756B42B-F7AA-C142-B696-79F8581D06F8}" type="slidenum">
              <a:rPr lang="en-US" smtClean="0"/>
              <a:pPr/>
              <a:t>46</a:t>
            </a:fld>
            <a:endParaRPr lang="en-US" dirty="0"/>
          </a:p>
        </p:txBody>
      </p:sp>
      <p:sp>
        <p:nvSpPr>
          <p:cNvPr id="7" name="Text Placeholder 6"/>
          <p:cNvSpPr>
            <a:spLocks noGrp="1"/>
          </p:cNvSpPr>
          <p:nvPr>
            <p:ph type="body" idx="2"/>
          </p:nvPr>
        </p:nvSpPr>
        <p:spPr/>
        <p:txBody>
          <a:bodyPr/>
          <a:lstStyle/>
          <a:p>
            <a:endParaRPr lang="en-US"/>
          </a:p>
        </p:txBody>
      </p:sp>
      <p:pic>
        <p:nvPicPr>
          <p:cNvPr id="5" name="Picture 4"/>
          <p:cNvPicPr>
            <a:picLocks noChangeAspect="1"/>
          </p:cNvPicPr>
          <p:nvPr/>
        </p:nvPicPr>
        <p:blipFill rotWithShape="1">
          <a:blip r:embed="rId3"/>
          <a:srcRect l="833" t="1227" r="994" b="1554"/>
          <a:stretch/>
        </p:blipFill>
        <p:spPr>
          <a:xfrm>
            <a:off x="178904" y="1473547"/>
            <a:ext cx="4937760" cy="289091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l="797" t="1270" r="708" b="902"/>
          <a:stretch/>
        </p:blipFill>
        <p:spPr>
          <a:xfrm>
            <a:off x="5040982" y="2735688"/>
            <a:ext cx="6858000" cy="4022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2537490"/>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Payroll</a:t>
            </a:r>
            <a:r>
              <a:rPr lang="en-US" dirty="0">
                <a:latin typeface="+mj-lt"/>
              </a:rPr>
              <a:t>: Viewin</a:t>
            </a:r>
            <a:r>
              <a:rPr lang="en-US" dirty="0"/>
              <a:t>g Payroll Reports and Finishing Payroll</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47</a:t>
            </a:fld>
            <a:endParaRPr lang="en-US" dirty="0"/>
          </a:p>
        </p:txBody>
      </p:sp>
      <p:sp>
        <p:nvSpPr>
          <p:cNvPr id="5" name="Text Placeholder 4"/>
          <p:cNvSpPr>
            <a:spLocks noGrp="1"/>
          </p:cNvSpPr>
          <p:nvPr>
            <p:ph type="body" idx="2"/>
          </p:nvPr>
        </p:nvSpPr>
        <p:spPr/>
        <p:txBody>
          <a:bodyPr/>
          <a:lstStyle/>
          <a:p>
            <a:endParaRPr lang="en-US"/>
          </a:p>
        </p:txBody>
      </p:sp>
      <p:pic>
        <p:nvPicPr>
          <p:cNvPr id="6" name="Picture 5"/>
          <p:cNvPicPr>
            <a:picLocks noChangeAspect="1"/>
          </p:cNvPicPr>
          <p:nvPr/>
        </p:nvPicPr>
        <p:blipFill>
          <a:blip r:embed="rId3"/>
          <a:stretch>
            <a:fillRect/>
          </a:stretch>
        </p:blipFill>
        <p:spPr>
          <a:xfrm>
            <a:off x="614843" y="1898870"/>
            <a:ext cx="6675120" cy="3677651"/>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a:stretch>
            <a:fillRect/>
          </a:stretch>
        </p:blipFill>
        <p:spPr>
          <a:xfrm>
            <a:off x="5290263" y="2134981"/>
            <a:ext cx="5852160" cy="45788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801982"/>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Routine Monthly Reconciliations: Start Reconciling</a:t>
            </a:r>
            <a:endParaRPr lang="en-US" dirty="0">
              <a:latin typeface="+mj-lt"/>
            </a:endParaRPr>
          </a:p>
        </p:txBody>
      </p:sp>
      <p:sp>
        <p:nvSpPr>
          <p:cNvPr id="6" name="Text Placeholder 5"/>
          <p:cNvSpPr>
            <a:spLocks noGrp="1"/>
          </p:cNvSpPr>
          <p:nvPr>
            <p:ph type="body" idx="2"/>
          </p:nvPr>
        </p:nvSpPr>
        <p:spPr/>
        <p:txBody>
          <a:bodyPr/>
          <a:lstStyle/>
          <a:p>
            <a:endParaRPr lang="en-US"/>
          </a:p>
        </p:txBody>
      </p:sp>
      <p:pic>
        <p:nvPicPr>
          <p:cNvPr id="8" name="Picture 7"/>
          <p:cNvPicPr>
            <a:picLocks noChangeAspect="1"/>
          </p:cNvPicPr>
          <p:nvPr/>
        </p:nvPicPr>
        <p:blipFill>
          <a:blip r:embed="rId3"/>
          <a:stretch>
            <a:fillRect/>
          </a:stretch>
        </p:blipFill>
        <p:spPr>
          <a:xfrm>
            <a:off x="90349" y="1378182"/>
            <a:ext cx="4389120" cy="167316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a:stretch>
            <a:fillRect/>
          </a:stretch>
        </p:blipFill>
        <p:spPr>
          <a:xfrm>
            <a:off x="524069" y="2700380"/>
            <a:ext cx="8869680" cy="2964872"/>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5511324" y="3667975"/>
            <a:ext cx="6492240" cy="3078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9473345"/>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Routine Monthly Reconciliations: Finish Reconciling</a:t>
            </a:r>
            <a:endParaRPr lang="en-US" dirty="0">
              <a:latin typeface="+mj-lt"/>
            </a:endParaRPr>
          </a:p>
        </p:txBody>
      </p:sp>
      <p:sp>
        <p:nvSpPr>
          <p:cNvPr id="7" name="Text Placeholder 6"/>
          <p:cNvSpPr>
            <a:spLocks noGrp="1"/>
          </p:cNvSpPr>
          <p:nvPr>
            <p:ph type="body" idx="2"/>
          </p:nvPr>
        </p:nvSpPr>
        <p:spPr/>
        <p:txBody>
          <a:bodyPr/>
          <a:lstStyle/>
          <a:p>
            <a:endParaRPr lang="en-US"/>
          </a:p>
        </p:txBody>
      </p:sp>
      <p:pic>
        <p:nvPicPr>
          <p:cNvPr id="5" name="Picture 4"/>
          <p:cNvPicPr>
            <a:picLocks noChangeAspect="1"/>
          </p:cNvPicPr>
          <p:nvPr/>
        </p:nvPicPr>
        <p:blipFill>
          <a:blip r:embed="rId3"/>
          <a:stretch>
            <a:fillRect/>
          </a:stretch>
        </p:blipFill>
        <p:spPr>
          <a:xfrm>
            <a:off x="1675315" y="1455322"/>
            <a:ext cx="9711294" cy="5287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96780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grpSp>
        <p:nvGrpSpPr>
          <p:cNvPr id="615" name="Shape 615"/>
          <p:cNvGrpSpPr/>
          <p:nvPr/>
        </p:nvGrpSpPr>
        <p:grpSpPr>
          <a:xfrm>
            <a:off x="6864312" y="-98073"/>
            <a:ext cx="1612800" cy="1397100"/>
            <a:chOff x="9798324" y="-110493"/>
            <a:chExt cx="1612800" cy="1397100"/>
          </a:xfrm>
        </p:grpSpPr>
        <p:sp>
          <p:nvSpPr>
            <p:cNvPr id="616" name="Shape 616"/>
            <p:cNvSpPr/>
            <p:nvPr/>
          </p:nvSpPr>
          <p:spPr>
            <a:xfrm rot="5400000">
              <a:off x="9953627" y="-38397"/>
              <a:ext cx="1302300" cy="1347300"/>
            </a:xfrm>
            <a:prstGeom prst="homePlate">
              <a:avLst>
                <a:gd name="adj" fmla="val 27264"/>
              </a:avLst>
            </a:prstGeom>
            <a:solidFill>
              <a:schemeClr val="dk2"/>
            </a:solidFill>
            <a:ln>
              <a:noFill/>
            </a:ln>
          </p:spPr>
          <p:txBody>
            <a:bodyPr lIns="91425" tIns="45700" rIns="91425" bIns="45700" anchor="ctr" anchorCtr="0">
              <a:noAutofit/>
            </a:bodyPr>
            <a:lstStyle/>
            <a:p>
              <a:pPr algn="ctr"/>
              <a:endParaRPr sz="1800">
                <a:solidFill>
                  <a:srgbClr val="DDE7EC"/>
                </a:solidFill>
              </a:endParaRPr>
            </a:p>
          </p:txBody>
        </p:sp>
        <p:pic>
          <p:nvPicPr>
            <p:cNvPr id="617" name="Shape 617"/>
            <p:cNvPicPr preferRelativeResize="0"/>
            <p:nvPr/>
          </p:nvPicPr>
          <p:blipFill rotWithShape="1">
            <a:blip r:embed="rId3">
              <a:alphaModFix/>
            </a:blip>
            <a:srcRect/>
            <a:stretch/>
          </p:blipFill>
          <p:spPr>
            <a:xfrm>
              <a:off x="9798324" y="-110493"/>
              <a:ext cx="1612800" cy="1397100"/>
            </a:xfrm>
            <a:prstGeom prst="rect">
              <a:avLst/>
            </a:prstGeom>
            <a:noFill/>
            <a:ln>
              <a:noFill/>
            </a:ln>
          </p:spPr>
        </p:pic>
      </p:grpSp>
      <p:sp>
        <p:nvSpPr>
          <p:cNvPr id="618" name="Shape 618"/>
          <p:cNvSpPr txBox="1">
            <a:spLocks noGrp="1"/>
          </p:cNvSpPr>
          <p:nvPr>
            <p:ph type="ctrTitle"/>
          </p:nvPr>
        </p:nvSpPr>
        <p:spPr>
          <a:xfrm>
            <a:off x="874485" y="102769"/>
            <a:ext cx="6231900" cy="2065800"/>
          </a:xfrm>
          <a:prstGeom prst="rect">
            <a:avLst/>
          </a:prstGeom>
          <a:noFill/>
          <a:ln>
            <a:noFill/>
          </a:ln>
        </p:spPr>
        <p:txBody>
          <a:bodyPr lIns="0" tIns="0" rIns="0" bIns="0" anchor="b" anchorCtr="0">
            <a:noAutofit/>
          </a:bodyPr>
          <a:lstStyle/>
          <a:p>
            <a:pPr marL="0" marR="0" lvl="0" indent="0" algn="l" rtl="0">
              <a:lnSpc>
                <a:spcPct val="100000"/>
              </a:lnSpc>
              <a:spcBef>
                <a:spcPts val="0"/>
              </a:spcBef>
              <a:buClr>
                <a:srgbClr val="393A3D"/>
              </a:buClr>
              <a:buSzPct val="25000"/>
              <a:buFont typeface="Arial"/>
              <a:buNone/>
            </a:pPr>
            <a:r>
              <a:rPr lang="en-US" sz="5400" b="1" i="0" u="none" strike="noStrike" cap="none" dirty="0">
                <a:solidFill>
                  <a:srgbClr val="333333"/>
                </a:solidFill>
                <a:latin typeface="Arial"/>
                <a:ea typeface="Arial"/>
                <a:cs typeface="Arial"/>
                <a:sym typeface="Arial"/>
              </a:rPr>
              <a:t>CPE</a:t>
            </a:r>
            <a:br>
              <a:rPr lang="en-US" sz="5400" b="1" i="0" u="none" strike="noStrike" cap="none" dirty="0">
                <a:solidFill>
                  <a:srgbClr val="333333"/>
                </a:solidFill>
                <a:latin typeface="Arial"/>
                <a:ea typeface="Arial"/>
                <a:cs typeface="Arial"/>
                <a:sym typeface="Arial"/>
              </a:rPr>
            </a:br>
            <a:r>
              <a:rPr lang="en-US" sz="5400" b="1" i="0" u="none" strike="noStrike" cap="none" dirty="0">
                <a:solidFill>
                  <a:srgbClr val="333333"/>
                </a:solidFill>
                <a:latin typeface="Arial"/>
                <a:ea typeface="Arial"/>
                <a:cs typeface="Arial"/>
                <a:sym typeface="Arial"/>
              </a:rPr>
              <a:t>Process</a:t>
            </a:r>
          </a:p>
        </p:txBody>
      </p:sp>
      <p:sp>
        <p:nvSpPr>
          <p:cNvPr id="619" name="Shape 619"/>
          <p:cNvSpPr txBox="1">
            <a:spLocks noGrp="1"/>
          </p:cNvSpPr>
          <p:nvPr>
            <p:ph type="body" idx="1"/>
          </p:nvPr>
        </p:nvSpPr>
        <p:spPr>
          <a:xfrm>
            <a:off x="874485" y="2798028"/>
            <a:ext cx="10669500" cy="3411579"/>
          </a:xfrm>
          <a:prstGeom prst="rect">
            <a:avLst/>
          </a:prstGeom>
          <a:noFill/>
          <a:ln>
            <a:noFill/>
          </a:ln>
        </p:spPr>
        <p:txBody>
          <a:bodyPr lIns="0" tIns="0" rIns="0" bIns="0" anchor="t" anchorCtr="0">
            <a:noAutofit/>
          </a:bodyPr>
          <a:lstStyle/>
          <a:p>
            <a:pPr marL="0" marR="0" lvl="0" indent="0" algn="l" rtl="0">
              <a:lnSpc>
                <a:spcPct val="120000"/>
              </a:lnSpc>
              <a:spcBef>
                <a:spcPts val="0"/>
              </a:spcBef>
              <a:spcAft>
                <a:spcPts val="0"/>
              </a:spcAft>
              <a:buClr>
                <a:srgbClr val="393A3D"/>
              </a:buClr>
              <a:buSzPct val="25000"/>
              <a:buFont typeface="Arial"/>
              <a:buNone/>
            </a:pPr>
            <a:r>
              <a:rPr lang="en-US" sz="2600" b="0" i="0" u="none" strike="noStrike" cap="none" dirty="0">
                <a:solidFill>
                  <a:srgbClr val="333333"/>
                </a:solidFill>
                <a:latin typeface="Arial Regular"/>
                <a:sym typeface="Arial"/>
              </a:rPr>
              <a:t>In order to receive CPE credit.</a:t>
            </a:r>
          </a:p>
          <a:p>
            <a:pPr marL="342900" marR="0" lvl="0" indent="-342900" algn="l" rtl="0">
              <a:lnSpc>
                <a:spcPct val="120000"/>
              </a:lnSpc>
              <a:spcBef>
                <a:spcPts val="1000"/>
              </a:spcBef>
              <a:spcAft>
                <a:spcPts val="0"/>
              </a:spcAft>
              <a:buClr>
                <a:srgbClr val="393A3D"/>
              </a:buClr>
              <a:buSzPct val="100000"/>
              <a:buFont typeface="Arial"/>
              <a:buChar char="•"/>
            </a:pPr>
            <a:r>
              <a:rPr lang="en-US" sz="2400" b="0" i="0" u="none" strike="noStrike" cap="none" dirty="0">
                <a:solidFill>
                  <a:srgbClr val="333333"/>
                </a:solidFill>
                <a:latin typeface="Arial Regular"/>
                <a:sym typeface="Arial"/>
              </a:rPr>
              <a:t>You must attend and answer the polling and/or CPE keywords</a:t>
            </a:r>
          </a:p>
          <a:p>
            <a:pPr marL="342900" marR="0" lvl="0" indent="-342900" algn="l" rtl="0">
              <a:lnSpc>
                <a:spcPct val="120000"/>
              </a:lnSpc>
              <a:spcBef>
                <a:spcPts val="1000"/>
              </a:spcBef>
              <a:spcAft>
                <a:spcPts val="0"/>
              </a:spcAft>
              <a:buClr>
                <a:srgbClr val="393A3D"/>
              </a:buClr>
              <a:buSzPct val="100000"/>
              <a:buFont typeface="Arial"/>
              <a:buChar char="•"/>
            </a:pPr>
            <a:r>
              <a:rPr lang="en-US" sz="2400" b="0" i="0" u="none" strike="noStrike" cap="none" dirty="0">
                <a:solidFill>
                  <a:srgbClr val="333333"/>
                </a:solidFill>
                <a:latin typeface="Arial Regular"/>
                <a:sym typeface="Arial"/>
              </a:rPr>
              <a:t>This webinar is eligible for up to </a:t>
            </a:r>
            <a:r>
              <a:rPr lang="en-US" sz="2400" dirty="0">
                <a:solidFill>
                  <a:srgbClr val="333333"/>
                </a:solidFill>
                <a:latin typeface="Arial Regular"/>
              </a:rPr>
              <a:t>1.5</a:t>
            </a:r>
            <a:r>
              <a:rPr lang="en-US" sz="2400" b="0" i="0" u="none" strike="noStrike" cap="none" dirty="0">
                <a:solidFill>
                  <a:srgbClr val="333333"/>
                </a:solidFill>
                <a:latin typeface="Arial Regular"/>
                <a:sym typeface="Arial"/>
              </a:rPr>
              <a:t> hours of CPE</a:t>
            </a:r>
          </a:p>
          <a:p>
            <a:pPr marL="342900" marR="0" lvl="0" indent="-342900" algn="l" rtl="0">
              <a:lnSpc>
                <a:spcPct val="120000"/>
              </a:lnSpc>
              <a:spcBef>
                <a:spcPts val="1000"/>
              </a:spcBef>
              <a:spcAft>
                <a:spcPts val="0"/>
              </a:spcAft>
              <a:buClr>
                <a:srgbClr val="393A3D"/>
              </a:buClr>
              <a:buSzPct val="100000"/>
              <a:buFont typeface="Arial"/>
              <a:buChar char="•"/>
            </a:pPr>
            <a:r>
              <a:rPr lang="en-US" sz="2400" b="0" i="0" u="none" strike="noStrike" cap="none" dirty="0">
                <a:solidFill>
                  <a:srgbClr val="333333"/>
                </a:solidFill>
                <a:latin typeface="Arial Regular"/>
                <a:sym typeface="Arial"/>
              </a:rPr>
              <a:t>CPE certificates are emailed directly to you within </a:t>
            </a:r>
            <a:r>
              <a:rPr lang="en-US" sz="2400" dirty="0">
                <a:solidFill>
                  <a:srgbClr val="333333"/>
                </a:solidFill>
                <a:latin typeface="Arial Regular"/>
              </a:rPr>
              <a:t>3</a:t>
            </a:r>
            <a:r>
              <a:rPr lang="en-US" sz="2400" b="0" i="0" u="none" strike="noStrike" cap="none" dirty="0">
                <a:solidFill>
                  <a:srgbClr val="333333"/>
                </a:solidFill>
                <a:latin typeface="Arial Regular"/>
                <a:sym typeface="Arial"/>
              </a:rPr>
              <a:t> weeks of the training date to the email address you used to register</a:t>
            </a:r>
          </a:p>
        </p:txBody>
      </p:sp>
      <p:sp>
        <p:nvSpPr>
          <p:cNvPr id="620" name="Shape 620"/>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5</a:t>
            </a:fld>
            <a:endParaRPr lang="en-US" sz="1200">
              <a:solidFill>
                <a:srgbClr val="888D89"/>
              </a:solidFill>
            </a:endParaRPr>
          </a:p>
        </p:txBody>
      </p:sp>
    </p:spTree>
    <p:extLst>
      <p:ext uri="{BB962C8B-B14F-4D97-AF65-F5344CB8AC3E}">
        <p14:creationId xmlns:p14="http://schemas.microsoft.com/office/powerpoint/2010/main" val="2440828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172" t="3737" r="921" b="4582"/>
          <a:stretch/>
        </p:blipFill>
        <p:spPr>
          <a:xfrm>
            <a:off x="226287" y="2071336"/>
            <a:ext cx="8778240" cy="169959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Routine Monthly Reconciliations: Reconciliation History &amp; Reports</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50</a:t>
            </a:fld>
            <a:endParaRPr lang="en-US" dirty="0"/>
          </a:p>
        </p:txBody>
      </p:sp>
      <p:sp>
        <p:nvSpPr>
          <p:cNvPr id="5" name="Text Placeholder 4"/>
          <p:cNvSpPr>
            <a:spLocks noGrp="1"/>
          </p:cNvSpPr>
          <p:nvPr>
            <p:ph type="body" idx="2"/>
          </p:nvPr>
        </p:nvSpPr>
        <p:spPr/>
        <p:txBody>
          <a:bodyPr/>
          <a:lstStyle/>
          <a:p>
            <a:endParaRPr lang="en-US"/>
          </a:p>
        </p:txBody>
      </p:sp>
      <p:pic>
        <p:nvPicPr>
          <p:cNvPr id="11" name="Picture 10"/>
          <p:cNvPicPr>
            <a:picLocks noChangeAspect="1"/>
          </p:cNvPicPr>
          <p:nvPr/>
        </p:nvPicPr>
        <p:blipFill rotWithShape="1">
          <a:blip r:embed="rId4"/>
          <a:srcRect l="772" t="2166" r="2346" b="1204"/>
          <a:stretch/>
        </p:blipFill>
        <p:spPr>
          <a:xfrm>
            <a:off x="4144618" y="3303094"/>
            <a:ext cx="7863840" cy="3310523"/>
          </a:xfrm>
          <a:prstGeom prst="rect">
            <a:avLst/>
          </a:prstGeom>
          <a:ln>
            <a:noFill/>
          </a:ln>
          <a:effectLst>
            <a:outerShdw blurRad="292100" dist="139700" dir="2700000" algn="tl" rotWithShape="0">
              <a:srgbClr val="333333">
                <a:alpha val="65000"/>
              </a:srgbClr>
            </a:outerShdw>
          </a:effectLst>
        </p:spPr>
      </p:pic>
      <p:cxnSp>
        <p:nvCxnSpPr>
          <p:cNvPr id="12" name="Straight Arrow Connector 11"/>
          <p:cNvCxnSpPr/>
          <p:nvPr/>
        </p:nvCxnSpPr>
        <p:spPr>
          <a:xfrm>
            <a:off x="2474843" y="3429000"/>
            <a:ext cx="1570383" cy="1143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6344337"/>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Monthly Reports: </a:t>
            </a:r>
            <a:r>
              <a:rPr lang="en-US" i="1" dirty="0"/>
              <a:t>Profit and Loss </a:t>
            </a:r>
            <a:r>
              <a:rPr lang="en-US" dirty="0"/>
              <a:t>and </a:t>
            </a:r>
            <a:r>
              <a:rPr lang="en-US" i="1" dirty="0"/>
              <a:t>Balance Sheet</a:t>
            </a:r>
          </a:p>
        </p:txBody>
      </p:sp>
      <p:sp>
        <p:nvSpPr>
          <p:cNvPr id="6" name="Text Placeholder 5"/>
          <p:cNvSpPr>
            <a:spLocks noGrp="1"/>
          </p:cNvSpPr>
          <p:nvPr>
            <p:ph type="body" idx="2"/>
          </p:nvPr>
        </p:nvSpPr>
        <p:spPr/>
        <p:txBody>
          <a:bodyPr/>
          <a:lstStyle/>
          <a:p>
            <a:endParaRPr lang="en-US"/>
          </a:p>
        </p:txBody>
      </p:sp>
      <p:pic>
        <p:nvPicPr>
          <p:cNvPr id="5" name="Picture 4"/>
          <p:cNvPicPr>
            <a:picLocks noChangeAspect="1"/>
          </p:cNvPicPr>
          <p:nvPr/>
        </p:nvPicPr>
        <p:blipFill>
          <a:blip r:embed="rId3"/>
          <a:stretch>
            <a:fillRect/>
          </a:stretch>
        </p:blipFill>
        <p:spPr>
          <a:xfrm>
            <a:off x="2248538" y="1407942"/>
            <a:ext cx="9638271" cy="5078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4477814"/>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Monthly Reports: Customizing</a:t>
            </a:r>
            <a:endParaRPr lang="en-US" dirty="0">
              <a:latin typeface="+mj-lt"/>
            </a:endParaRPr>
          </a:p>
        </p:txBody>
      </p:sp>
      <p:sp>
        <p:nvSpPr>
          <p:cNvPr id="4" name="Slide Number Placeholder 3"/>
          <p:cNvSpPr>
            <a:spLocks noGrp="1"/>
          </p:cNvSpPr>
          <p:nvPr>
            <p:ph type="sldNum" idx="12"/>
          </p:nvPr>
        </p:nvSpPr>
        <p:spPr/>
        <p:txBody>
          <a:bodyPr/>
          <a:lstStyle/>
          <a:p>
            <a:fld id="{6756B42B-F7AA-C142-B696-79F8581D06F8}" type="slidenum">
              <a:rPr lang="en-US" smtClean="0"/>
              <a:pPr/>
              <a:t>52</a:t>
            </a:fld>
            <a:endParaRPr lang="en-US" dirty="0"/>
          </a:p>
        </p:txBody>
      </p:sp>
      <p:sp>
        <p:nvSpPr>
          <p:cNvPr id="7" name="Text Placeholder 6"/>
          <p:cNvSpPr>
            <a:spLocks noGrp="1"/>
          </p:cNvSpPr>
          <p:nvPr>
            <p:ph type="body" idx="2"/>
          </p:nvPr>
        </p:nvSpPr>
        <p:spPr/>
        <p:txBody>
          <a:bodyPr/>
          <a:lstStyle/>
          <a:p>
            <a:endParaRPr lang="en-US"/>
          </a:p>
        </p:txBody>
      </p:sp>
      <p:pic>
        <p:nvPicPr>
          <p:cNvPr id="5" name="Picture 4"/>
          <p:cNvPicPr>
            <a:picLocks noChangeAspect="1"/>
          </p:cNvPicPr>
          <p:nvPr/>
        </p:nvPicPr>
        <p:blipFill rotWithShape="1">
          <a:blip r:embed="rId3"/>
          <a:srcRect l="1052" t="1521" r="693" b="2329"/>
          <a:stretch/>
        </p:blipFill>
        <p:spPr>
          <a:xfrm>
            <a:off x="179886" y="1750689"/>
            <a:ext cx="7406640" cy="314934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l="1652" t="719" r="884" b="766"/>
          <a:stretch/>
        </p:blipFill>
        <p:spPr>
          <a:xfrm>
            <a:off x="7951304" y="714759"/>
            <a:ext cx="4055166" cy="6023114"/>
          </a:xfrm>
          <a:prstGeom prst="rect">
            <a:avLst/>
          </a:prstGeom>
          <a:ln>
            <a:noFill/>
          </a:ln>
          <a:effectLst>
            <a:outerShdw blurRad="292100" dist="139700" dir="2700000" algn="tl" rotWithShape="0">
              <a:srgbClr val="333333">
                <a:alpha val="65000"/>
              </a:srgbClr>
            </a:outerShdw>
          </a:effectLst>
        </p:spPr>
      </p:pic>
      <p:cxnSp>
        <p:nvCxnSpPr>
          <p:cNvPr id="8" name="Straight Arrow Connector 7"/>
          <p:cNvCxnSpPr/>
          <p:nvPr/>
        </p:nvCxnSpPr>
        <p:spPr>
          <a:xfrm flipV="1">
            <a:off x="6420678" y="1209748"/>
            <a:ext cx="1795855" cy="74825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7901790"/>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Monthly Reports: Printing, Emailing, Exporting &amp; Saving Customizations</a:t>
            </a:r>
            <a:endParaRPr lang="en-US" dirty="0">
              <a:latin typeface="+mj-lt"/>
            </a:endParaRPr>
          </a:p>
        </p:txBody>
      </p:sp>
      <p:sp>
        <p:nvSpPr>
          <p:cNvPr id="7" name="Text Placeholder 6"/>
          <p:cNvSpPr>
            <a:spLocks noGrp="1"/>
          </p:cNvSpPr>
          <p:nvPr>
            <p:ph type="body" idx="2"/>
          </p:nvPr>
        </p:nvSpPr>
        <p:spPr/>
        <p:txBody>
          <a:bodyPr/>
          <a:lstStyle/>
          <a:p>
            <a:endParaRPr lang="en-US"/>
          </a:p>
        </p:txBody>
      </p:sp>
      <p:pic>
        <p:nvPicPr>
          <p:cNvPr id="5" name="Picture 4"/>
          <p:cNvPicPr>
            <a:picLocks noChangeAspect="1"/>
          </p:cNvPicPr>
          <p:nvPr/>
        </p:nvPicPr>
        <p:blipFill rotWithShape="1">
          <a:blip r:embed="rId3"/>
          <a:srcRect t="750"/>
          <a:stretch/>
        </p:blipFill>
        <p:spPr>
          <a:xfrm>
            <a:off x="1981944" y="1898373"/>
            <a:ext cx="8222467" cy="4711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191714"/>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3" name="Shape 973"/>
          <p:cNvSpPr txBox="1">
            <a:spLocks noGrp="1"/>
          </p:cNvSpPr>
          <p:nvPr>
            <p:ph type="body" idx="1"/>
          </p:nvPr>
        </p:nvSpPr>
        <p:spPr>
          <a:xfrm>
            <a:off x="521208" y="1813739"/>
            <a:ext cx="10969651" cy="4270248"/>
          </a:xfrm>
          <a:prstGeom prst="rect">
            <a:avLst/>
          </a:prstGeom>
          <a:noFill/>
          <a:ln>
            <a:noFill/>
          </a:ln>
        </p:spPr>
        <p:txBody>
          <a:bodyPr lIns="91400" tIns="45700" rIns="91400" bIns="45700" anchor="t" anchorCtr="0">
            <a:noAutofit/>
          </a:bodyPr>
          <a:lstStyle/>
          <a:p>
            <a:pPr marL="342900" marR="0" lvl="1" indent="-342900" algn="l" rtl="0">
              <a:lnSpc>
                <a:spcPct val="100000"/>
              </a:lnSpc>
              <a:spcBef>
                <a:spcPts val="0"/>
              </a:spcBef>
              <a:spcAft>
                <a:spcPts val="0"/>
              </a:spcAft>
              <a:buClr>
                <a:schemeClr val="dk2"/>
              </a:buClr>
              <a:buSzPct val="90000"/>
              <a:buFont typeface="Arial"/>
              <a:buChar char="•"/>
            </a:pPr>
            <a:r>
              <a:rPr lang="en-US" sz="2300" b="0" i="0" u="none" strike="noStrike" cap="none" dirty="0">
                <a:solidFill>
                  <a:schemeClr val="dk2"/>
                </a:solidFill>
                <a:latin typeface="Arial"/>
                <a:ea typeface="Arial"/>
                <a:cs typeface="Arial"/>
                <a:sym typeface="Arial"/>
              </a:rPr>
              <a:t>Free QBO and QBOA Desktop Apps</a:t>
            </a:r>
          </a:p>
          <a:p>
            <a:pPr marL="342900" marR="0" lvl="1" indent="-342900" algn="l" rtl="0">
              <a:lnSpc>
                <a:spcPct val="100000"/>
              </a:lnSpc>
              <a:spcBef>
                <a:spcPts val="2400"/>
              </a:spcBef>
              <a:spcAft>
                <a:spcPts val="0"/>
              </a:spcAft>
              <a:buClr>
                <a:schemeClr val="dk2"/>
              </a:buClr>
              <a:buSzPct val="90000"/>
              <a:buFont typeface="Arial"/>
              <a:buChar char="•"/>
            </a:pPr>
            <a:r>
              <a:rPr lang="en-US" sz="2300" b="0" i="0" u="none" strike="noStrike" cap="none" dirty="0">
                <a:solidFill>
                  <a:schemeClr val="dk2"/>
                </a:solidFill>
                <a:latin typeface="Arial"/>
                <a:ea typeface="Arial"/>
                <a:cs typeface="Arial"/>
                <a:sym typeface="Arial"/>
              </a:rPr>
              <a:t>Windows or Mac</a:t>
            </a:r>
          </a:p>
          <a:p>
            <a:pPr marL="342900" marR="0" lvl="1" indent="-342900" algn="l" rtl="0">
              <a:lnSpc>
                <a:spcPct val="100000"/>
              </a:lnSpc>
              <a:spcBef>
                <a:spcPts val="2400"/>
              </a:spcBef>
              <a:spcAft>
                <a:spcPts val="0"/>
              </a:spcAft>
              <a:buClr>
                <a:schemeClr val="dk2"/>
              </a:buClr>
              <a:buSzPct val="90000"/>
              <a:buFont typeface="Arial"/>
              <a:buChar char="•"/>
            </a:pPr>
            <a:r>
              <a:rPr lang="en-US" sz="2300" b="0" i="0" u="none" strike="noStrike" cap="none" dirty="0">
                <a:solidFill>
                  <a:schemeClr val="dk2"/>
                </a:solidFill>
                <a:latin typeface="Arial"/>
                <a:ea typeface="Arial"/>
                <a:cs typeface="Arial"/>
                <a:sym typeface="Arial"/>
              </a:rPr>
              <a:t>Start workday faster</a:t>
            </a:r>
          </a:p>
          <a:p>
            <a:pPr marL="342900" marR="0" lvl="1" indent="-342900" algn="l" rtl="0">
              <a:lnSpc>
                <a:spcPct val="100000"/>
              </a:lnSpc>
              <a:spcBef>
                <a:spcPts val="2400"/>
              </a:spcBef>
              <a:spcAft>
                <a:spcPts val="0"/>
              </a:spcAft>
              <a:buClr>
                <a:schemeClr val="dk2"/>
              </a:buClr>
              <a:buSzPct val="90000"/>
              <a:buFont typeface="Arial"/>
              <a:buChar char="•"/>
            </a:pPr>
            <a:r>
              <a:rPr lang="en-US" sz="2300" b="0" i="0" u="none" strike="noStrike" cap="none" dirty="0">
                <a:solidFill>
                  <a:schemeClr val="dk2"/>
                </a:solidFill>
                <a:latin typeface="Arial"/>
                <a:ea typeface="Arial"/>
                <a:cs typeface="Arial"/>
                <a:sym typeface="Arial"/>
              </a:rPr>
              <a:t>Work within multiple windows</a:t>
            </a:r>
          </a:p>
          <a:p>
            <a:pPr marL="342900" marR="0" lvl="1" indent="-342900" algn="l" rtl="0">
              <a:lnSpc>
                <a:spcPct val="100000"/>
              </a:lnSpc>
              <a:spcBef>
                <a:spcPts val="2400"/>
              </a:spcBef>
              <a:spcAft>
                <a:spcPts val="0"/>
              </a:spcAft>
              <a:buClr>
                <a:schemeClr val="dk2"/>
              </a:buClr>
              <a:buSzPct val="90000"/>
              <a:buFont typeface="Arial"/>
              <a:buChar char="•"/>
            </a:pPr>
            <a:r>
              <a:rPr lang="en-US" sz="2300" b="0" i="0" u="none" strike="noStrike" cap="none" dirty="0">
                <a:solidFill>
                  <a:schemeClr val="dk2"/>
                </a:solidFill>
                <a:latin typeface="Arial"/>
                <a:ea typeface="Arial"/>
                <a:cs typeface="Arial"/>
                <a:sym typeface="Arial"/>
              </a:rPr>
              <a:t>Automatic refresh</a:t>
            </a:r>
          </a:p>
          <a:p>
            <a:pPr marL="342900" marR="0" lvl="1" indent="-342900" algn="l" rtl="0">
              <a:lnSpc>
                <a:spcPct val="100000"/>
              </a:lnSpc>
              <a:spcBef>
                <a:spcPts val="2400"/>
              </a:spcBef>
              <a:spcAft>
                <a:spcPts val="0"/>
              </a:spcAft>
              <a:buClr>
                <a:schemeClr val="dk2"/>
              </a:buClr>
              <a:buSzPct val="90000"/>
              <a:buFont typeface="Arial"/>
              <a:buChar char="•"/>
            </a:pPr>
            <a:r>
              <a:rPr lang="en-US" sz="2300" b="0" i="0" u="none" strike="noStrike" cap="none" dirty="0">
                <a:solidFill>
                  <a:schemeClr val="dk2"/>
                </a:solidFill>
                <a:latin typeface="Arial"/>
                <a:ea typeface="Arial"/>
                <a:cs typeface="Arial"/>
                <a:sym typeface="Arial"/>
              </a:rPr>
              <a:t>Maximize productivity</a:t>
            </a:r>
          </a:p>
          <a:p>
            <a:pPr marL="342900" marR="0" lvl="1" indent="-342900" algn="l" rtl="0">
              <a:lnSpc>
                <a:spcPct val="100000"/>
              </a:lnSpc>
              <a:spcBef>
                <a:spcPts val="2400"/>
              </a:spcBef>
              <a:spcAft>
                <a:spcPts val="0"/>
              </a:spcAft>
              <a:buClr>
                <a:schemeClr val="dk2"/>
              </a:buClr>
              <a:buSzPct val="90000"/>
              <a:buFont typeface="Arial"/>
              <a:buChar char="•"/>
            </a:pPr>
            <a:r>
              <a:rPr lang="en-US" sz="2300" b="0" i="0" u="none" strike="noStrike" cap="none" dirty="0">
                <a:solidFill>
                  <a:schemeClr val="dk2"/>
                </a:solidFill>
                <a:latin typeface="Arial"/>
                <a:ea typeface="Arial"/>
                <a:cs typeface="Arial"/>
                <a:sym typeface="Arial"/>
              </a:rPr>
              <a:t>Start where you left off</a:t>
            </a:r>
          </a:p>
          <a:p>
            <a:pPr marL="0" marR="0" lvl="0" indent="0" algn="l" rtl="0">
              <a:spcBef>
                <a:spcPts val="4200"/>
              </a:spcBef>
              <a:buClr>
                <a:schemeClr val="dk2"/>
              </a:buClr>
              <a:buSzPct val="25000"/>
              <a:buFont typeface="Arial"/>
              <a:buNone/>
            </a:pPr>
            <a:endParaRPr sz="2300" b="1" i="0" u="none" strike="noStrike" cap="none" dirty="0">
              <a:solidFill>
                <a:schemeClr val="dk2"/>
              </a:solidFill>
              <a:latin typeface="Arial"/>
              <a:ea typeface="Arial"/>
              <a:cs typeface="Arial"/>
              <a:sym typeface="Arial"/>
            </a:endParaRPr>
          </a:p>
        </p:txBody>
      </p:sp>
      <p:sp>
        <p:nvSpPr>
          <p:cNvPr id="974" name="Shape 974"/>
          <p:cNvSpPr txBox="1">
            <a:spLocks noGrp="1"/>
          </p:cNvSpPr>
          <p:nvPr>
            <p:ph type="title"/>
          </p:nvPr>
        </p:nvSpPr>
        <p:spPr>
          <a:xfrm>
            <a:off x="501174" y="409059"/>
            <a:ext cx="11105418" cy="452966"/>
          </a:xfrm>
          <a:prstGeom prst="rect">
            <a:avLst/>
          </a:prstGeom>
          <a:noFill/>
          <a:ln>
            <a:noFill/>
          </a:ln>
        </p:spPr>
        <p:txBody>
          <a:bodyPr lIns="91400" tIns="45700" rIns="91400" bIns="45700" anchor="t" anchorCtr="0">
            <a:noAutofit/>
          </a:bodyPr>
          <a:lstStyle/>
          <a:p>
            <a:pPr lvl="0">
              <a:buSzPct val="25000"/>
            </a:pPr>
            <a:r>
              <a:rPr lang="en-US" dirty="0"/>
              <a:t>Desktop Apps for QBO and QBOA</a:t>
            </a:r>
            <a:endParaRPr lang="en-US" sz="2800" b="0" i="0" u="none" strike="noStrike" cap="none" dirty="0">
              <a:solidFill>
                <a:schemeClr val="accent1"/>
              </a:solidFill>
              <a:latin typeface="Arial"/>
              <a:ea typeface="Arial"/>
              <a:cs typeface="Arial"/>
              <a:sym typeface="Arial"/>
            </a:endParaRPr>
          </a:p>
        </p:txBody>
      </p:sp>
      <p:sp>
        <p:nvSpPr>
          <p:cNvPr id="5" name="Shape 922"/>
          <p:cNvSpPr txBox="1">
            <a:spLocks noGrp="1"/>
          </p:cNvSpPr>
          <p:nvPr>
            <p:ph type="ftr" idx="11"/>
          </p:nvPr>
        </p:nvSpPr>
        <p:spPr>
          <a:xfrm>
            <a:off x="870521" y="6400800"/>
            <a:ext cx="2443654" cy="186455"/>
          </a:xfrm>
          <a:prstGeom prst="rect">
            <a:avLst/>
          </a:prstGeom>
          <a:noFill/>
          <a:ln>
            <a:noFill/>
          </a:ln>
        </p:spPr>
        <p:txBody>
          <a:bodyPr lIns="0" tIns="45700" rIns="91400" bIns="45700" anchor="ctr" anchorCtr="0">
            <a:noAutofit/>
          </a:bodyPr>
          <a:lstStyle/>
          <a:p>
            <a:pPr marL="0" marR="0" lvl="0" indent="0" algn="l" rtl="0">
              <a:spcBef>
                <a:spcPts val="0"/>
              </a:spcBef>
              <a:buSzPct val="25000"/>
              <a:buNone/>
            </a:pPr>
            <a:r>
              <a:rPr lang="en-US" sz="700" b="0" i="0" u="none" strike="noStrike" cap="none">
                <a:solidFill>
                  <a:srgbClr val="393A3D"/>
                </a:solidFill>
                <a:latin typeface="Arial"/>
                <a:ea typeface="Arial"/>
                <a:cs typeface="Arial"/>
                <a:sym typeface="Arial"/>
              </a:rPr>
              <a:t>QuickBooks Online Fundamentals Series</a:t>
            </a:r>
          </a:p>
        </p:txBody>
      </p:sp>
    </p:spTree>
    <p:extLst>
      <p:ext uri="{BB962C8B-B14F-4D97-AF65-F5344CB8AC3E}">
        <p14:creationId xmlns:p14="http://schemas.microsoft.com/office/powerpoint/2010/main" val="1198673795"/>
      </p:ext>
    </p:extLst>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Desktop Apps for QBO and QBOA</a:t>
            </a:r>
          </a:p>
        </p:txBody>
      </p:sp>
      <p:sp>
        <p:nvSpPr>
          <p:cNvPr id="5" name="Text Placeholder 4"/>
          <p:cNvSpPr>
            <a:spLocks noGrp="1"/>
          </p:cNvSpPr>
          <p:nvPr>
            <p:ph type="body" idx="2"/>
          </p:nvPr>
        </p:nvSpPr>
        <p:spPr/>
        <p:txBody>
          <a:bodyPr/>
          <a:lstStyle/>
          <a:p>
            <a:endParaRPr lang="en-US"/>
          </a:p>
        </p:txBody>
      </p:sp>
      <p:pic>
        <p:nvPicPr>
          <p:cNvPr id="4" name="Picture 3"/>
          <p:cNvPicPr>
            <a:picLocks noChangeAspect="1"/>
          </p:cNvPicPr>
          <p:nvPr/>
        </p:nvPicPr>
        <p:blipFill>
          <a:blip r:embed="rId3"/>
          <a:stretch>
            <a:fillRect/>
          </a:stretch>
        </p:blipFill>
        <p:spPr>
          <a:xfrm>
            <a:off x="515338" y="1616664"/>
            <a:ext cx="11155680" cy="36845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5457966"/>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QBO Apps: Introduction</a:t>
            </a:r>
          </a:p>
        </p:txBody>
      </p:sp>
      <p:sp>
        <p:nvSpPr>
          <p:cNvPr id="7" name="Text Placeholder 6"/>
          <p:cNvSpPr>
            <a:spLocks noGrp="1"/>
          </p:cNvSpPr>
          <p:nvPr>
            <p:ph type="body" idx="2"/>
          </p:nvPr>
        </p:nvSpPr>
        <p:spPr/>
        <p:txBody>
          <a:bodyPr/>
          <a:lstStyle/>
          <a:p>
            <a:endParaRPr lang="en-US"/>
          </a:p>
        </p:txBody>
      </p:sp>
      <p:pic>
        <p:nvPicPr>
          <p:cNvPr id="6" name="Picture 5"/>
          <p:cNvPicPr>
            <a:picLocks noChangeAspect="1"/>
          </p:cNvPicPr>
          <p:nvPr/>
        </p:nvPicPr>
        <p:blipFill>
          <a:blip r:embed="rId3"/>
          <a:stretch>
            <a:fillRect/>
          </a:stretch>
        </p:blipFill>
        <p:spPr>
          <a:xfrm>
            <a:off x="1322696" y="1423032"/>
            <a:ext cx="8712871" cy="5152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8874233"/>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QBO Apps: Accessing via the App Center</a:t>
            </a:r>
            <a:endParaRPr lang="en-US" dirty="0">
              <a:latin typeface="+mj-lt"/>
            </a:endParaRPr>
          </a:p>
        </p:txBody>
      </p:sp>
      <p:sp>
        <p:nvSpPr>
          <p:cNvPr id="6" name="Text Placeholder 5"/>
          <p:cNvSpPr>
            <a:spLocks noGrp="1"/>
          </p:cNvSpPr>
          <p:nvPr>
            <p:ph type="body" idx="2"/>
          </p:nvPr>
        </p:nvSpPr>
        <p:spPr/>
        <p:txBody>
          <a:bodyPr/>
          <a:lstStyle/>
          <a:p>
            <a:endParaRPr lang="en-US"/>
          </a:p>
        </p:txBody>
      </p:sp>
      <p:pic>
        <p:nvPicPr>
          <p:cNvPr id="5" name="Picture 4"/>
          <p:cNvPicPr>
            <a:picLocks noChangeAspect="1"/>
          </p:cNvPicPr>
          <p:nvPr/>
        </p:nvPicPr>
        <p:blipFill>
          <a:blip r:embed="rId3"/>
          <a:stretch>
            <a:fillRect/>
          </a:stretch>
        </p:blipFill>
        <p:spPr>
          <a:xfrm>
            <a:off x="1357538" y="1487559"/>
            <a:ext cx="1361612" cy="489008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stretch>
            <a:fillRect/>
          </a:stretch>
        </p:blipFill>
        <p:spPr>
          <a:xfrm>
            <a:off x="3024164" y="1714473"/>
            <a:ext cx="8961120" cy="4288762"/>
          </a:xfrm>
          <a:prstGeom prst="rect">
            <a:avLst/>
          </a:prstGeom>
          <a:ln>
            <a:noFill/>
          </a:ln>
          <a:effectLst>
            <a:outerShdw blurRad="292100" dist="139700" dir="2700000" algn="tl" rotWithShape="0">
              <a:srgbClr val="333333">
                <a:alpha val="65000"/>
              </a:srgbClr>
            </a:outerShdw>
          </a:effectLst>
        </p:spPr>
      </p:pic>
      <p:cxnSp>
        <p:nvCxnSpPr>
          <p:cNvPr id="8" name="Straight Arrow Connector 7"/>
          <p:cNvCxnSpPr/>
          <p:nvPr/>
        </p:nvCxnSpPr>
        <p:spPr>
          <a:xfrm flipV="1">
            <a:off x="2038344" y="2093519"/>
            <a:ext cx="2275239" cy="39097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8973578"/>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QBO Apps: Searching for Apps in the App Center</a:t>
            </a:r>
            <a:endParaRPr lang="en-US" dirty="0">
              <a:latin typeface="+mj-lt"/>
            </a:endParaRPr>
          </a:p>
        </p:txBody>
      </p:sp>
      <p:sp>
        <p:nvSpPr>
          <p:cNvPr id="7" name="Text Placeholder 6"/>
          <p:cNvSpPr>
            <a:spLocks noGrp="1"/>
          </p:cNvSpPr>
          <p:nvPr>
            <p:ph type="body" idx="2"/>
          </p:nvPr>
        </p:nvSpPr>
        <p:spPr/>
        <p:txBody>
          <a:bodyPr/>
          <a:lstStyle/>
          <a:p>
            <a:endParaRPr lang="en-US"/>
          </a:p>
        </p:txBody>
      </p:sp>
      <p:pic>
        <p:nvPicPr>
          <p:cNvPr id="5" name="Picture 4"/>
          <p:cNvPicPr>
            <a:picLocks noChangeAspect="1"/>
          </p:cNvPicPr>
          <p:nvPr/>
        </p:nvPicPr>
        <p:blipFill>
          <a:blip r:embed="rId3"/>
          <a:stretch>
            <a:fillRect/>
          </a:stretch>
        </p:blipFill>
        <p:spPr>
          <a:xfrm>
            <a:off x="1717974" y="1616664"/>
            <a:ext cx="8169669" cy="49461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1842326"/>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QBO Apps: My Apps</a:t>
            </a:r>
            <a:endParaRPr lang="en-US" dirty="0">
              <a:latin typeface="+mj-lt"/>
            </a:endParaRPr>
          </a:p>
        </p:txBody>
      </p:sp>
      <p:sp>
        <p:nvSpPr>
          <p:cNvPr id="6" name="Text Placeholder 5"/>
          <p:cNvSpPr>
            <a:spLocks noGrp="1"/>
          </p:cNvSpPr>
          <p:nvPr>
            <p:ph type="body" idx="2"/>
          </p:nvPr>
        </p:nvSpPr>
        <p:spPr/>
        <p:txBody>
          <a:bodyPr/>
          <a:lstStyle/>
          <a:p>
            <a:endParaRPr lang="en-US"/>
          </a:p>
        </p:txBody>
      </p:sp>
      <p:pic>
        <p:nvPicPr>
          <p:cNvPr id="5" name="Picture 4"/>
          <p:cNvPicPr>
            <a:picLocks noChangeAspect="1"/>
          </p:cNvPicPr>
          <p:nvPr/>
        </p:nvPicPr>
        <p:blipFill>
          <a:blip r:embed="rId3"/>
          <a:stretch>
            <a:fillRect/>
          </a:stretch>
        </p:blipFill>
        <p:spPr>
          <a:xfrm>
            <a:off x="370602" y="1719476"/>
            <a:ext cx="11447619" cy="34190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65711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cxnSp>
        <p:nvCxnSpPr>
          <p:cNvPr id="626" name="Shape 626"/>
          <p:cNvCxnSpPr/>
          <p:nvPr/>
        </p:nvCxnSpPr>
        <p:spPr>
          <a:xfrm>
            <a:off x="746989" y="-874183"/>
            <a:ext cx="0" cy="0"/>
          </a:xfrm>
          <a:prstGeom prst="straightConnector1">
            <a:avLst/>
          </a:prstGeom>
          <a:noFill/>
          <a:ln>
            <a:noFill/>
          </a:ln>
        </p:spPr>
      </p:cxnSp>
      <p:cxnSp>
        <p:nvCxnSpPr>
          <p:cNvPr id="627" name="Shape 627"/>
          <p:cNvCxnSpPr/>
          <p:nvPr/>
        </p:nvCxnSpPr>
        <p:spPr>
          <a:xfrm>
            <a:off x="746989" y="-874183"/>
            <a:ext cx="0" cy="0"/>
          </a:xfrm>
          <a:prstGeom prst="straightConnector1">
            <a:avLst/>
          </a:prstGeom>
          <a:noFill/>
          <a:ln>
            <a:noFill/>
          </a:ln>
        </p:spPr>
      </p:cxnSp>
      <p:sp>
        <p:nvSpPr>
          <p:cNvPr id="631" name="Shape 631"/>
          <p:cNvSpPr txBox="1">
            <a:spLocks noGrp="1"/>
          </p:cNvSpPr>
          <p:nvPr>
            <p:ph type="title"/>
          </p:nvPr>
        </p:nvSpPr>
        <p:spPr>
          <a:prstGeom prst="rect">
            <a:avLst/>
          </a:prstGeom>
          <a:noFill/>
          <a:ln>
            <a:noFill/>
          </a:ln>
        </p:spPr>
        <p:txBody>
          <a:bodyPr lIns="91400" tIns="45700" rIns="91400" bIns="45700" anchor="t" anchorCtr="0">
            <a:noAutofit/>
          </a:bodyPr>
          <a:lstStyle/>
          <a:p>
            <a:pPr marL="0" marR="0" lvl="0" indent="0">
              <a:spcBef>
                <a:spcPct val="0"/>
              </a:spcBef>
              <a:buClr>
                <a:schemeClr val="accent1"/>
              </a:buClr>
              <a:buSzPct val="25000"/>
            </a:pPr>
            <a:r>
              <a:rPr lang="en-US" sz="3200" b="1" kern="1200" dirty="0">
                <a:latin typeface="Arial Bold" charset="0"/>
                <a:ea typeface="Arial Bold" charset="0"/>
                <a:cs typeface="Arial Bold" charset="0"/>
              </a:rPr>
              <a:t>Learning Objectives</a:t>
            </a:r>
          </a:p>
        </p:txBody>
      </p:sp>
      <p:sp>
        <p:nvSpPr>
          <p:cNvPr id="630" name="Shape 630"/>
          <p:cNvSpPr txBox="1">
            <a:spLocks noGrp="1"/>
          </p:cNvSpPr>
          <p:nvPr>
            <p:ph type="body" idx="1"/>
          </p:nvPr>
        </p:nvSpPr>
        <p:spPr>
          <a:xfrm>
            <a:off x="881878" y="1822734"/>
            <a:ext cx="10422600" cy="3382800"/>
          </a:xfrm>
          <a:prstGeom prst="rect">
            <a:avLst/>
          </a:prstGeom>
          <a:noFill/>
          <a:ln>
            <a:noFill/>
          </a:ln>
        </p:spPr>
        <p:txBody>
          <a:bodyPr lIns="91400" tIns="45700" rIns="91400" bIns="45700" anchor="t" anchorCtr="0">
            <a:noAutofit/>
          </a:bodyPr>
          <a:lstStyle/>
          <a:p>
            <a:pPr marL="0" marR="0" lvl="0" indent="0" algn="l" rtl="0">
              <a:spcBef>
                <a:spcPts val="0"/>
              </a:spcBef>
              <a:spcAft>
                <a:spcPts val="0"/>
              </a:spcAft>
              <a:buClr>
                <a:schemeClr val="dk2"/>
              </a:buClr>
              <a:buSzPct val="25000"/>
              <a:buFont typeface="Arial"/>
              <a:buNone/>
            </a:pPr>
            <a:r>
              <a:rPr lang="en-US" sz="2600" i="0" u="none" strike="noStrike" cap="none" dirty="0">
                <a:solidFill>
                  <a:srgbClr val="333333"/>
                </a:solidFill>
                <a:latin typeface="Arial Regular"/>
                <a:sym typeface="Arial"/>
              </a:rPr>
              <a:t>After completing this webinar, you should be able to:</a:t>
            </a:r>
          </a:p>
          <a:p>
            <a:pPr marL="342900" lvl="1" indent="-342900">
              <a:lnSpc>
                <a:spcPct val="104347"/>
              </a:lnSpc>
              <a:spcBef>
                <a:spcPts val="600"/>
              </a:spcBef>
              <a:spcAft>
                <a:spcPts val="0"/>
              </a:spcAft>
              <a:buClr>
                <a:schemeClr val="dk2"/>
              </a:buClr>
            </a:pPr>
            <a:r>
              <a:rPr lang="en-US" dirty="0">
                <a:solidFill>
                  <a:srgbClr val="333333"/>
                </a:solidFill>
                <a:latin typeface="Arial Regular"/>
                <a:sym typeface="Arial"/>
              </a:rPr>
              <a:t>Describe the QuickBooks Online purchasing workflow</a:t>
            </a:r>
          </a:p>
          <a:p>
            <a:pPr marL="342900" lvl="1" indent="-342900">
              <a:lnSpc>
                <a:spcPct val="104347"/>
              </a:lnSpc>
              <a:spcBef>
                <a:spcPts val="600"/>
              </a:spcBef>
              <a:spcAft>
                <a:spcPts val="0"/>
              </a:spcAft>
              <a:buClr>
                <a:schemeClr val="dk2"/>
              </a:buClr>
            </a:pPr>
            <a:r>
              <a:rPr lang="en-US" dirty="0">
                <a:solidFill>
                  <a:srgbClr val="333333"/>
                </a:solidFill>
                <a:latin typeface="Arial Regular"/>
                <a:sym typeface="Arial"/>
              </a:rPr>
              <a:t>Describe the QuickBooks Online sales workflow</a:t>
            </a:r>
          </a:p>
          <a:p>
            <a:pPr marL="342900" lvl="1" indent="-342900">
              <a:lnSpc>
                <a:spcPct val="104347"/>
              </a:lnSpc>
              <a:spcBef>
                <a:spcPts val="600"/>
              </a:spcBef>
              <a:spcAft>
                <a:spcPts val="0"/>
              </a:spcAft>
              <a:buClr>
                <a:schemeClr val="dk2"/>
              </a:buClr>
            </a:pPr>
            <a:r>
              <a:rPr lang="en-US" dirty="0">
                <a:solidFill>
                  <a:srgbClr val="333333"/>
                </a:solidFill>
                <a:latin typeface="Arial Regular"/>
                <a:sym typeface="Arial"/>
              </a:rPr>
              <a:t>Run basic payroll in QuickBooks Online </a:t>
            </a:r>
          </a:p>
          <a:p>
            <a:pPr marL="342900" lvl="1" indent="-342900">
              <a:lnSpc>
                <a:spcPct val="104347"/>
              </a:lnSpc>
              <a:spcBef>
                <a:spcPts val="600"/>
              </a:spcBef>
              <a:spcAft>
                <a:spcPts val="0"/>
              </a:spcAft>
              <a:buClr>
                <a:schemeClr val="dk2"/>
              </a:buClr>
            </a:pPr>
            <a:r>
              <a:rPr lang="en-US" dirty="0">
                <a:solidFill>
                  <a:srgbClr val="333333"/>
                </a:solidFill>
                <a:latin typeface="Arial Regular"/>
                <a:sym typeface="Arial"/>
              </a:rPr>
              <a:t>Perform routine month-end procedures in QuickBooks Online </a:t>
            </a:r>
          </a:p>
          <a:p>
            <a:pPr marL="342900" lvl="1" indent="-342900">
              <a:lnSpc>
                <a:spcPct val="104347"/>
              </a:lnSpc>
              <a:spcBef>
                <a:spcPts val="600"/>
              </a:spcBef>
              <a:spcAft>
                <a:spcPts val="0"/>
              </a:spcAft>
              <a:buClr>
                <a:schemeClr val="dk2"/>
              </a:buClr>
            </a:pPr>
            <a:r>
              <a:rPr lang="en-US" dirty="0">
                <a:solidFill>
                  <a:srgbClr val="333333"/>
                </a:solidFill>
                <a:latin typeface="Arial Regular"/>
                <a:sym typeface="Arial"/>
              </a:rPr>
              <a:t>Determine the next steps to learn more about QuickBooks Online</a:t>
            </a:r>
          </a:p>
          <a:p>
            <a:pPr marL="342900" lvl="1" indent="-342900">
              <a:lnSpc>
                <a:spcPct val="104347"/>
              </a:lnSpc>
              <a:spcBef>
                <a:spcPts val="600"/>
              </a:spcBef>
              <a:spcAft>
                <a:spcPts val="0"/>
              </a:spcAft>
              <a:buClr>
                <a:schemeClr val="dk2"/>
              </a:buClr>
            </a:pPr>
            <a:r>
              <a:rPr lang="en-US" dirty="0">
                <a:solidFill>
                  <a:srgbClr val="333333"/>
                </a:solidFill>
                <a:latin typeface="Arial Regular"/>
                <a:sym typeface="Arial"/>
              </a:rPr>
              <a:t>Determine the next steps for finding and supporting QuickBooks Online clients</a:t>
            </a:r>
          </a:p>
        </p:txBody>
      </p:sp>
      <p:sp>
        <p:nvSpPr>
          <p:cNvPr id="632" name="Shape 632"/>
          <p:cNvSpPr txBox="1">
            <a:spLocks noGrp="1"/>
          </p:cNvSpPr>
          <p:nvPr>
            <p:ph type="ftr" idx="11"/>
          </p:nvPr>
        </p:nvSpPr>
        <p:spPr>
          <a:prstGeom prst="rect">
            <a:avLst/>
          </a:prstGeom>
          <a:noFill/>
          <a:ln>
            <a:noFill/>
          </a:ln>
        </p:spPr>
        <p:txBody>
          <a:bodyPr lIns="0" tIns="45700" rIns="91400" bIns="45700" anchor="ctr" anchorCtr="0">
            <a:noAutofit/>
          </a:bodyPr>
          <a:lstStyle/>
          <a:p>
            <a:pPr algn="l">
              <a:buSzPct val="25000"/>
            </a:pPr>
            <a:r>
              <a:rPr lang="en-US" sz="700" dirty="0">
                <a:solidFill>
                  <a:srgbClr val="0B311D"/>
                </a:solidFill>
              </a:rPr>
              <a:t>QuickBooks Online Fundamentals Series</a:t>
            </a:r>
          </a:p>
        </p:txBody>
      </p:sp>
      <p:sp>
        <p:nvSpPr>
          <p:cNvPr id="633" name="Shape 633"/>
          <p:cNvSpPr txBox="1">
            <a:spLocks noGrp="1"/>
          </p:cNvSpPr>
          <p:nvPr>
            <p:ph type="sldNum" idx="12"/>
          </p:nvPr>
        </p:nvSpPr>
        <p:spPr>
          <a:prstGeom prst="rect">
            <a:avLst/>
          </a:prstGeom>
          <a:noFill/>
          <a:ln>
            <a:noFill/>
          </a:ln>
        </p:spPr>
        <p:txBody>
          <a:bodyPr lIns="91400" tIns="45700" rIns="91400" bIns="45700" anchor="ctr" anchorCtr="0">
            <a:noAutofit/>
          </a:bodyPr>
          <a:lstStyle/>
          <a:p>
            <a:pPr>
              <a:buSzPct val="25000"/>
            </a:pPr>
            <a:fld id="{00000000-1234-1234-1234-123412341234}" type="slidenum">
              <a:rPr lang="en-US" sz="700" b="1">
                <a:solidFill>
                  <a:srgbClr val="0B311D"/>
                </a:solidFill>
              </a:rPr>
              <a:pPr>
                <a:buSzPct val="25000"/>
              </a:pPr>
              <a:t>6</a:t>
            </a:fld>
            <a:endParaRPr lang="en-US" sz="700" b="1">
              <a:solidFill>
                <a:srgbClr val="0B311D"/>
              </a:solidFill>
            </a:endParaRPr>
          </a:p>
        </p:txBody>
      </p:sp>
    </p:spTree>
    <p:extLst>
      <p:ext uri="{BB962C8B-B14F-4D97-AF65-F5344CB8AC3E}">
        <p14:creationId xmlns:p14="http://schemas.microsoft.com/office/powerpoint/2010/main" val="3443771807"/>
      </p:ext>
    </p:extLst>
  </p:cSld>
  <p:clrMapOvr>
    <a:masterClrMapping/>
  </p:clrMapOvr>
  <p:transition spd="slow">
    <p:push/>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QBO Apps: Searching for Apps on Apps.com</a:t>
            </a:r>
            <a:endParaRPr lang="en-US" dirty="0">
              <a:latin typeface="+mj-lt"/>
            </a:endParaRPr>
          </a:p>
        </p:txBody>
      </p:sp>
      <p:sp>
        <p:nvSpPr>
          <p:cNvPr id="5" name="Text Placeholder 4"/>
          <p:cNvSpPr>
            <a:spLocks noGrp="1"/>
          </p:cNvSpPr>
          <p:nvPr>
            <p:ph type="body" idx="2"/>
          </p:nvPr>
        </p:nvSpPr>
        <p:spPr/>
        <p:txBody>
          <a:bodyPr/>
          <a:lstStyle/>
          <a:p>
            <a:endParaRPr lang="en-US"/>
          </a:p>
        </p:txBody>
      </p:sp>
      <p:pic>
        <p:nvPicPr>
          <p:cNvPr id="7" name="Picture 6"/>
          <p:cNvPicPr>
            <a:picLocks noChangeAspect="1"/>
          </p:cNvPicPr>
          <p:nvPr/>
        </p:nvPicPr>
        <p:blipFill>
          <a:blip r:embed="rId3"/>
          <a:stretch>
            <a:fillRect/>
          </a:stretch>
        </p:blipFill>
        <p:spPr>
          <a:xfrm>
            <a:off x="1971067" y="1471322"/>
            <a:ext cx="8244222" cy="51481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176313"/>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cxnSp>
        <p:nvCxnSpPr>
          <p:cNvPr id="917" name="Shape 917"/>
          <p:cNvCxnSpPr/>
          <p:nvPr/>
        </p:nvCxnSpPr>
        <p:spPr>
          <a:xfrm>
            <a:off x="746989" y="-874183"/>
            <a:ext cx="0" cy="0"/>
          </a:xfrm>
          <a:prstGeom prst="straightConnector1">
            <a:avLst/>
          </a:prstGeom>
          <a:noFill/>
          <a:ln>
            <a:noFill/>
          </a:ln>
        </p:spPr>
      </p:cxnSp>
      <p:cxnSp>
        <p:nvCxnSpPr>
          <p:cNvPr id="918" name="Shape 918"/>
          <p:cNvCxnSpPr/>
          <p:nvPr/>
        </p:nvCxnSpPr>
        <p:spPr>
          <a:xfrm>
            <a:off x="746989" y="-874183"/>
            <a:ext cx="0" cy="0"/>
          </a:xfrm>
          <a:prstGeom prst="straightConnector1">
            <a:avLst/>
          </a:prstGeom>
          <a:noFill/>
          <a:ln>
            <a:noFill/>
          </a:ln>
        </p:spPr>
      </p:cxnSp>
      <p:sp>
        <p:nvSpPr>
          <p:cNvPr id="926" name="Shape 926"/>
          <p:cNvSpPr txBox="1"/>
          <p:nvPr/>
        </p:nvSpPr>
        <p:spPr>
          <a:xfrm>
            <a:off x="9329732" y="3288543"/>
            <a:ext cx="2474341" cy="615530"/>
          </a:xfrm>
          <a:prstGeom prst="rect">
            <a:avLst/>
          </a:prstGeom>
          <a:noFill/>
          <a:ln>
            <a:noFill/>
          </a:ln>
        </p:spPr>
        <p:txBody>
          <a:bodyPr lIns="121875" tIns="60925" rIns="121875" bIns="60925" anchor="t" anchorCtr="0">
            <a:noAutofit/>
          </a:bodyPr>
          <a:lstStyle/>
          <a:p>
            <a:pPr>
              <a:buSzPct val="25000"/>
            </a:pPr>
            <a:r>
              <a:rPr lang="en-US" sz="1600" dirty="0">
                <a:solidFill>
                  <a:srgbClr val="333333"/>
                </a:solidFill>
                <a:latin typeface="Arial Regular"/>
              </a:rPr>
              <a:t>Add photos and notes</a:t>
            </a:r>
          </a:p>
          <a:p>
            <a:pPr>
              <a:buSzPct val="25000"/>
            </a:pPr>
            <a:r>
              <a:rPr lang="en-US" sz="1600" dirty="0">
                <a:solidFill>
                  <a:srgbClr val="333333"/>
                </a:solidFill>
                <a:latin typeface="Arial Regular"/>
              </a:rPr>
              <a:t>So you don’t forget anything</a:t>
            </a:r>
          </a:p>
        </p:txBody>
      </p:sp>
      <p:sp>
        <p:nvSpPr>
          <p:cNvPr id="927" name="Shape 927"/>
          <p:cNvSpPr txBox="1"/>
          <p:nvPr/>
        </p:nvSpPr>
        <p:spPr>
          <a:xfrm>
            <a:off x="9329732" y="4417209"/>
            <a:ext cx="2879285" cy="615553"/>
          </a:xfrm>
          <a:prstGeom prst="rect">
            <a:avLst/>
          </a:prstGeom>
          <a:noFill/>
          <a:ln>
            <a:noFill/>
          </a:ln>
        </p:spPr>
        <p:txBody>
          <a:bodyPr lIns="121875" tIns="60925" rIns="121875" bIns="60925" anchor="t" anchorCtr="0">
            <a:noAutofit/>
          </a:bodyPr>
          <a:lstStyle/>
          <a:p>
            <a:pPr>
              <a:buSzPct val="25000"/>
            </a:pPr>
            <a:r>
              <a:rPr lang="en-US" sz="1600" dirty="0">
                <a:solidFill>
                  <a:srgbClr val="333333"/>
                </a:solidFill>
                <a:latin typeface="Arial Regular"/>
              </a:rPr>
              <a:t>Record payments and </a:t>
            </a:r>
          </a:p>
          <a:p>
            <a:pPr>
              <a:buSzPct val="25000"/>
            </a:pPr>
            <a:r>
              <a:rPr lang="en-US" sz="1600" dirty="0">
                <a:solidFill>
                  <a:srgbClr val="333333"/>
                </a:solidFill>
                <a:latin typeface="Arial Regular"/>
              </a:rPr>
              <a:t>check your latest figures</a:t>
            </a:r>
          </a:p>
        </p:txBody>
      </p:sp>
      <p:sp>
        <p:nvSpPr>
          <p:cNvPr id="928" name="Shape 928"/>
          <p:cNvSpPr txBox="1"/>
          <p:nvPr/>
        </p:nvSpPr>
        <p:spPr>
          <a:xfrm>
            <a:off x="122962" y="3196807"/>
            <a:ext cx="2879285" cy="615553"/>
          </a:xfrm>
          <a:prstGeom prst="rect">
            <a:avLst/>
          </a:prstGeom>
          <a:noFill/>
          <a:ln>
            <a:noFill/>
          </a:ln>
        </p:spPr>
        <p:txBody>
          <a:bodyPr lIns="121875" tIns="60925" rIns="121875" bIns="60925" anchor="t" anchorCtr="0">
            <a:noAutofit/>
          </a:bodyPr>
          <a:lstStyle/>
          <a:p>
            <a:pPr algn="r">
              <a:buSzPct val="25000"/>
            </a:pPr>
            <a:r>
              <a:rPr lang="en-US" sz="1600" dirty="0">
                <a:solidFill>
                  <a:srgbClr val="333333"/>
                </a:solidFill>
                <a:latin typeface="Arial Regular"/>
              </a:rPr>
              <a:t>View and edit</a:t>
            </a:r>
          </a:p>
          <a:p>
            <a:pPr algn="r">
              <a:buSzPct val="25000"/>
            </a:pPr>
            <a:r>
              <a:rPr lang="en-US" sz="1600" dirty="0">
                <a:solidFill>
                  <a:srgbClr val="333333"/>
                </a:solidFill>
                <a:latin typeface="Arial Regular"/>
              </a:rPr>
              <a:t>customer information</a:t>
            </a:r>
          </a:p>
        </p:txBody>
      </p:sp>
      <p:sp>
        <p:nvSpPr>
          <p:cNvPr id="929" name="Shape 929"/>
          <p:cNvSpPr txBox="1"/>
          <p:nvPr/>
        </p:nvSpPr>
        <p:spPr>
          <a:xfrm>
            <a:off x="101228" y="4265970"/>
            <a:ext cx="2879285" cy="615553"/>
          </a:xfrm>
          <a:prstGeom prst="rect">
            <a:avLst/>
          </a:prstGeom>
          <a:noFill/>
          <a:ln>
            <a:noFill/>
          </a:ln>
        </p:spPr>
        <p:txBody>
          <a:bodyPr lIns="121875" tIns="60925" rIns="121875" bIns="60925" anchor="t" anchorCtr="0">
            <a:noAutofit/>
          </a:bodyPr>
          <a:lstStyle/>
          <a:p>
            <a:pPr algn="r">
              <a:buSzPct val="25000"/>
            </a:pPr>
            <a:r>
              <a:rPr lang="en-US" sz="1600" dirty="0">
                <a:solidFill>
                  <a:srgbClr val="333333"/>
                </a:solidFill>
                <a:latin typeface="Arial Regular"/>
              </a:rPr>
              <a:t>Create and send</a:t>
            </a:r>
          </a:p>
          <a:p>
            <a:pPr algn="r">
              <a:buSzPct val="25000"/>
            </a:pPr>
            <a:r>
              <a:rPr lang="en-US" sz="1600" dirty="0">
                <a:solidFill>
                  <a:srgbClr val="333333"/>
                </a:solidFill>
                <a:latin typeface="Arial Regular"/>
              </a:rPr>
              <a:t>Invoices and estimates</a:t>
            </a:r>
          </a:p>
        </p:txBody>
      </p:sp>
      <p:sp>
        <p:nvSpPr>
          <p:cNvPr id="930" name="Shape 930"/>
          <p:cNvSpPr/>
          <p:nvPr/>
        </p:nvSpPr>
        <p:spPr>
          <a:xfrm>
            <a:off x="8479493" y="1561801"/>
            <a:ext cx="3073428" cy="1000251"/>
          </a:xfrm>
          <a:prstGeom prst="rect">
            <a:avLst/>
          </a:prstGeom>
          <a:noFill/>
          <a:ln>
            <a:noFill/>
          </a:ln>
        </p:spPr>
        <p:txBody>
          <a:bodyPr lIns="121875" tIns="60925" rIns="121875" bIns="60925" anchor="t" anchorCtr="0">
            <a:noAutofit/>
          </a:bodyPr>
          <a:lstStyle/>
          <a:p>
            <a:pPr>
              <a:buSzPct val="25000"/>
            </a:pPr>
            <a:r>
              <a:rPr lang="en-US" sz="1900" b="1" dirty="0">
                <a:solidFill>
                  <a:srgbClr val="333333"/>
                </a:solidFill>
              </a:rPr>
              <a:t>Access it on Your</a:t>
            </a:r>
          </a:p>
          <a:p>
            <a:pPr>
              <a:buSzPct val="25000"/>
            </a:pPr>
            <a:r>
              <a:rPr lang="en-US" sz="1900" b="1" dirty="0">
                <a:solidFill>
                  <a:srgbClr val="333333"/>
                </a:solidFill>
              </a:rPr>
              <a:t>iPad, iPhone and </a:t>
            </a:r>
          </a:p>
          <a:p>
            <a:pPr>
              <a:buSzPct val="25000"/>
            </a:pPr>
            <a:r>
              <a:rPr lang="en-US" sz="1900" b="1" dirty="0">
                <a:solidFill>
                  <a:srgbClr val="333333"/>
                </a:solidFill>
              </a:rPr>
              <a:t>Android Phone or Tablet</a:t>
            </a:r>
          </a:p>
        </p:txBody>
      </p:sp>
      <p:sp>
        <p:nvSpPr>
          <p:cNvPr id="932" name="Shape 932"/>
          <p:cNvSpPr/>
          <p:nvPr/>
        </p:nvSpPr>
        <p:spPr>
          <a:xfrm>
            <a:off x="3213738" y="3288543"/>
            <a:ext cx="529006" cy="432082"/>
          </a:xfrm>
          <a:custGeom>
            <a:avLst/>
            <a:gdLst/>
            <a:ahLst/>
            <a:cxnLst/>
            <a:rect l="0" t="0" r="0" b="0"/>
            <a:pathLst>
              <a:path w="120000" h="120000" extrusionOk="0">
                <a:moveTo>
                  <a:pt x="81290" y="90789"/>
                </a:moveTo>
                <a:cubicBezTo>
                  <a:pt x="81290" y="90789"/>
                  <a:pt x="71612" y="87631"/>
                  <a:pt x="71612" y="75000"/>
                </a:cubicBezTo>
                <a:cubicBezTo>
                  <a:pt x="71612" y="63947"/>
                  <a:pt x="75483" y="60000"/>
                  <a:pt x="77419" y="57631"/>
                </a:cubicBezTo>
                <a:cubicBezTo>
                  <a:pt x="77419" y="57631"/>
                  <a:pt x="80645" y="54473"/>
                  <a:pt x="78709" y="43421"/>
                </a:cubicBezTo>
                <a:cubicBezTo>
                  <a:pt x="81935" y="37105"/>
                  <a:pt x="83225" y="27631"/>
                  <a:pt x="78709" y="15000"/>
                </a:cubicBezTo>
                <a:cubicBezTo>
                  <a:pt x="76129" y="7894"/>
                  <a:pt x="74193" y="3947"/>
                  <a:pt x="70967" y="2368"/>
                </a:cubicBezTo>
                <a:cubicBezTo>
                  <a:pt x="68387" y="0"/>
                  <a:pt x="65806" y="0"/>
                  <a:pt x="63225" y="0"/>
                </a:cubicBezTo>
                <a:cubicBezTo>
                  <a:pt x="58064" y="0"/>
                  <a:pt x="53548" y="1578"/>
                  <a:pt x="51612" y="3157"/>
                </a:cubicBezTo>
                <a:cubicBezTo>
                  <a:pt x="46451" y="6315"/>
                  <a:pt x="42580" y="9473"/>
                  <a:pt x="39354" y="19736"/>
                </a:cubicBezTo>
                <a:cubicBezTo>
                  <a:pt x="36129" y="28421"/>
                  <a:pt x="40000" y="37894"/>
                  <a:pt x="41290" y="42631"/>
                </a:cubicBezTo>
                <a:cubicBezTo>
                  <a:pt x="39354" y="53684"/>
                  <a:pt x="42580" y="57631"/>
                  <a:pt x="42580" y="57631"/>
                </a:cubicBezTo>
                <a:cubicBezTo>
                  <a:pt x="43870" y="60000"/>
                  <a:pt x="47741" y="63947"/>
                  <a:pt x="47741" y="75000"/>
                </a:cubicBezTo>
                <a:cubicBezTo>
                  <a:pt x="47741" y="87631"/>
                  <a:pt x="38064" y="90789"/>
                  <a:pt x="38064" y="90789"/>
                </a:cubicBezTo>
                <a:cubicBezTo>
                  <a:pt x="32258" y="93157"/>
                  <a:pt x="18709" y="98684"/>
                  <a:pt x="18709" y="116052"/>
                </a:cubicBezTo>
                <a:cubicBezTo>
                  <a:pt x="18709" y="116052"/>
                  <a:pt x="18709" y="120000"/>
                  <a:pt x="21935" y="120000"/>
                </a:cubicBezTo>
                <a:cubicBezTo>
                  <a:pt x="98064" y="120000"/>
                  <a:pt x="98064" y="120000"/>
                  <a:pt x="98064" y="120000"/>
                </a:cubicBezTo>
                <a:cubicBezTo>
                  <a:pt x="100645" y="120000"/>
                  <a:pt x="100645" y="116052"/>
                  <a:pt x="100645" y="116052"/>
                </a:cubicBezTo>
                <a:cubicBezTo>
                  <a:pt x="100645" y="98684"/>
                  <a:pt x="87741" y="93157"/>
                  <a:pt x="81290" y="90789"/>
                </a:cubicBezTo>
                <a:close/>
                <a:moveTo>
                  <a:pt x="24516" y="112894"/>
                </a:moveTo>
                <a:cubicBezTo>
                  <a:pt x="25806" y="103421"/>
                  <a:pt x="32903" y="100263"/>
                  <a:pt x="39354" y="97105"/>
                </a:cubicBezTo>
                <a:cubicBezTo>
                  <a:pt x="40000" y="97105"/>
                  <a:pt x="40000" y="97105"/>
                  <a:pt x="40000" y="97105"/>
                </a:cubicBezTo>
                <a:cubicBezTo>
                  <a:pt x="44516" y="95526"/>
                  <a:pt x="53548" y="88421"/>
                  <a:pt x="53548" y="75000"/>
                </a:cubicBezTo>
                <a:cubicBezTo>
                  <a:pt x="53548" y="63157"/>
                  <a:pt x="49677" y="57631"/>
                  <a:pt x="47096" y="54473"/>
                </a:cubicBezTo>
                <a:cubicBezTo>
                  <a:pt x="47096" y="54473"/>
                  <a:pt x="46451" y="53684"/>
                  <a:pt x="46451" y="53684"/>
                </a:cubicBezTo>
                <a:cubicBezTo>
                  <a:pt x="46451" y="52894"/>
                  <a:pt x="45806" y="50526"/>
                  <a:pt x="47096" y="44210"/>
                </a:cubicBezTo>
                <a:cubicBezTo>
                  <a:pt x="47096" y="41842"/>
                  <a:pt x="46451" y="40263"/>
                  <a:pt x="46451" y="40263"/>
                </a:cubicBezTo>
                <a:cubicBezTo>
                  <a:pt x="45161" y="35526"/>
                  <a:pt x="41935" y="28421"/>
                  <a:pt x="44516" y="22105"/>
                </a:cubicBezTo>
                <a:cubicBezTo>
                  <a:pt x="47096" y="13421"/>
                  <a:pt x="49677" y="11842"/>
                  <a:pt x="54193" y="9473"/>
                </a:cubicBezTo>
                <a:cubicBezTo>
                  <a:pt x="54193" y="9473"/>
                  <a:pt x="54193" y="9473"/>
                  <a:pt x="54838" y="8684"/>
                </a:cubicBezTo>
                <a:cubicBezTo>
                  <a:pt x="55483" y="7894"/>
                  <a:pt x="59354" y="6315"/>
                  <a:pt x="63225" y="6315"/>
                </a:cubicBezTo>
                <a:cubicBezTo>
                  <a:pt x="65161" y="6315"/>
                  <a:pt x="67096" y="7105"/>
                  <a:pt x="68387" y="7894"/>
                </a:cubicBezTo>
                <a:cubicBezTo>
                  <a:pt x="69677" y="8684"/>
                  <a:pt x="71612" y="11052"/>
                  <a:pt x="73548" y="18157"/>
                </a:cubicBezTo>
                <a:cubicBezTo>
                  <a:pt x="78064" y="30000"/>
                  <a:pt x="75483" y="37105"/>
                  <a:pt x="74193" y="39473"/>
                </a:cubicBezTo>
                <a:cubicBezTo>
                  <a:pt x="72903" y="41052"/>
                  <a:pt x="72903" y="42631"/>
                  <a:pt x="72903" y="45000"/>
                </a:cubicBezTo>
                <a:cubicBezTo>
                  <a:pt x="74193" y="50526"/>
                  <a:pt x="73548" y="52894"/>
                  <a:pt x="73548" y="52894"/>
                </a:cubicBezTo>
                <a:cubicBezTo>
                  <a:pt x="73548" y="52894"/>
                  <a:pt x="72903" y="54473"/>
                  <a:pt x="72258" y="54473"/>
                </a:cubicBezTo>
                <a:cubicBezTo>
                  <a:pt x="70322" y="57631"/>
                  <a:pt x="66451" y="63157"/>
                  <a:pt x="66451" y="75000"/>
                </a:cubicBezTo>
                <a:cubicBezTo>
                  <a:pt x="66451" y="88421"/>
                  <a:pt x="74838" y="95526"/>
                  <a:pt x="80000" y="97105"/>
                </a:cubicBezTo>
                <a:cubicBezTo>
                  <a:pt x="80000" y="97105"/>
                  <a:pt x="80000" y="97105"/>
                  <a:pt x="80000" y="97105"/>
                </a:cubicBezTo>
                <a:cubicBezTo>
                  <a:pt x="87096" y="100263"/>
                  <a:pt x="93548" y="103421"/>
                  <a:pt x="94838" y="112894"/>
                </a:cubicBezTo>
                <a:lnTo>
                  <a:pt x="24516" y="112894"/>
                </a:lnTo>
                <a:close/>
                <a:moveTo>
                  <a:pt x="12903" y="89210"/>
                </a:moveTo>
                <a:cubicBezTo>
                  <a:pt x="16774" y="88421"/>
                  <a:pt x="23225" y="82894"/>
                  <a:pt x="23225" y="71842"/>
                </a:cubicBezTo>
                <a:cubicBezTo>
                  <a:pt x="23225" y="61578"/>
                  <a:pt x="20645" y="56842"/>
                  <a:pt x="18709" y="54473"/>
                </a:cubicBezTo>
                <a:cubicBezTo>
                  <a:pt x="18709" y="54473"/>
                  <a:pt x="18709" y="54473"/>
                  <a:pt x="18709" y="54473"/>
                </a:cubicBezTo>
                <a:cubicBezTo>
                  <a:pt x="18709" y="54473"/>
                  <a:pt x="18709" y="54473"/>
                  <a:pt x="18709" y="53684"/>
                </a:cubicBezTo>
                <a:cubicBezTo>
                  <a:pt x="18709" y="53684"/>
                  <a:pt x="18064" y="52105"/>
                  <a:pt x="18709" y="48157"/>
                </a:cubicBezTo>
                <a:cubicBezTo>
                  <a:pt x="19354" y="46578"/>
                  <a:pt x="18709" y="45000"/>
                  <a:pt x="18709" y="43421"/>
                </a:cubicBezTo>
                <a:cubicBezTo>
                  <a:pt x="17419" y="41052"/>
                  <a:pt x="15483" y="35526"/>
                  <a:pt x="16774" y="30789"/>
                </a:cubicBezTo>
                <a:cubicBezTo>
                  <a:pt x="19354" y="23684"/>
                  <a:pt x="20000" y="23684"/>
                  <a:pt x="22580" y="22105"/>
                </a:cubicBezTo>
                <a:cubicBezTo>
                  <a:pt x="23225" y="22105"/>
                  <a:pt x="23225" y="21315"/>
                  <a:pt x="23870" y="21315"/>
                </a:cubicBezTo>
                <a:cubicBezTo>
                  <a:pt x="24516" y="21315"/>
                  <a:pt x="27096" y="19736"/>
                  <a:pt x="29677" y="19736"/>
                </a:cubicBezTo>
                <a:cubicBezTo>
                  <a:pt x="30967" y="19736"/>
                  <a:pt x="32258" y="19736"/>
                  <a:pt x="33548" y="20526"/>
                </a:cubicBezTo>
                <a:cubicBezTo>
                  <a:pt x="33548" y="19736"/>
                  <a:pt x="33548" y="18157"/>
                  <a:pt x="34193" y="17368"/>
                </a:cubicBezTo>
                <a:cubicBezTo>
                  <a:pt x="34193" y="15789"/>
                  <a:pt x="34838" y="15000"/>
                  <a:pt x="35483" y="14210"/>
                </a:cubicBezTo>
                <a:cubicBezTo>
                  <a:pt x="33548" y="13421"/>
                  <a:pt x="31612" y="13421"/>
                  <a:pt x="29677" y="13421"/>
                </a:cubicBezTo>
                <a:cubicBezTo>
                  <a:pt x="25806" y="13421"/>
                  <a:pt x="21935" y="15000"/>
                  <a:pt x="20645" y="15789"/>
                </a:cubicBezTo>
                <a:cubicBezTo>
                  <a:pt x="16129" y="18157"/>
                  <a:pt x="14193" y="20526"/>
                  <a:pt x="11612" y="28421"/>
                </a:cubicBezTo>
                <a:cubicBezTo>
                  <a:pt x="9677" y="35526"/>
                  <a:pt x="12258" y="42631"/>
                  <a:pt x="13548" y="46578"/>
                </a:cubicBezTo>
                <a:cubicBezTo>
                  <a:pt x="11612" y="55263"/>
                  <a:pt x="14193" y="58421"/>
                  <a:pt x="14193" y="58421"/>
                </a:cubicBezTo>
                <a:cubicBezTo>
                  <a:pt x="15483" y="60000"/>
                  <a:pt x="17419" y="63157"/>
                  <a:pt x="17419" y="71842"/>
                </a:cubicBezTo>
                <a:cubicBezTo>
                  <a:pt x="17419" y="81315"/>
                  <a:pt x="11612" y="82894"/>
                  <a:pt x="11612" y="82894"/>
                </a:cubicBezTo>
                <a:cubicBezTo>
                  <a:pt x="6451" y="85263"/>
                  <a:pt x="0" y="90000"/>
                  <a:pt x="0" y="102631"/>
                </a:cubicBezTo>
                <a:cubicBezTo>
                  <a:pt x="0" y="102631"/>
                  <a:pt x="0" y="106578"/>
                  <a:pt x="2580" y="106578"/>
                </a:cubicBezTo>
                <a:cubicBezTo>
                  <a:pt x="14838" y="106578"/>
                  <a:pt x="14838" y="106578"/>
                  <a:pt x="14838" y="106578"/>
                </a:cubicBezTo>
                <a:cubicBezTo>
                  <a:pt x="15483" y="104210"/>
                  <a:pt x="16129" y="101842"/>
                  <a:pt x="17419" y="99473"/>
                </a:cubicBezTo>
                <a:cubicBezTo>
                  <a:pt x="5806" y="99473"/>
                  <a:pt x="5806" y="99473"/>
                  <a:pt x="5806" y="99473"/>
                </a:cubicBezTo>
                <a:cubicBezTo>
                  <a:pt x="6451" y="93157"/>
                  <a:pt x="9677" y="90789"/>
                  <a:pt x="12903" y="89210"/>
                </a:cubicBezTo>
                <a:close/>
                <a:moveTo>
                  <a:pt x="108387" y="82894"/>
                </a:moveTo>
                <a:cubicBezTo>
                  <a:pt x="108387" y="82894"/>
                  <a:pt x="101935" y="81315"/>
                  <a:pt x="101935" y="71842"/>
                </a:cubicBezTo>
                <a:cubicBezTo>
                  <a:pt x="101935" y="63157"/>
                  <a:pt x="103870" y="60000"/>
                  <a:pt x="105161" y="58421"/>
                </a:cubicBezTo>
                <a:cubicBezTo>
                  <a:pt x="105161" y="58421"/>
                  <a:pt x="107741" y="55263"/>
                  <a:pt x="105806" y="46578"/>
                </a:cubicBezTo>
                <a:cubicBezTo>
                  <a:pt x="107741" y="42631"/>
                  <a:pt x="110322" y="35526"/>
                  <a:pt x="107741" y="28421"/>
                </a:cubicBezTo>
                <a:cubicBezTo>
                  <a:pt x="105161" y="20526"/>
                  <a:pt x="103225" y="18157"/>
                  <a:pt x="98709" y="15789"/>
                </a:cubicBezTo>
                <a:cubicBezTo>
                  <a:pt x="97419" y="15000"/>
                  <a:pt x="93548" y="13421"/>
                  <a:pt x="89677" y="13421"/>
                </a:cubicBezTo>
                <a:cubicBezTo>
                  <a:pt x="87741" y="13421"/>
                  <a:pt x="85806" y="13421"/>
                  <a:pt x="84516" y="14210"/>
                </a:cubicBezTo>
                <a:cubicBezTo>
                  <a:pt x="85161" y="16578"/>
                  <a:pt x="85806" y="18947"/>
                  <a:pt x="85806" y="20526"/>
                </a:cubicBezTo>
                <a:cubicBezTo>
                  <a:pt x="85806" y="20526"/>
                  <a:pt x="86451" y="20526"/>
                  <a:pt x="86451" y="20526"/>
                </a:cubicBezTo>
                <a:cubicBezTo>
                  <a:pt x="87096" y="19736"/>
                  <a:pt x="88387" y="19736"/>
                  <a:pt x="89677" y="19736"/>
                </a:cubicBezTo>
                <a:cubicBezTo>
                  <a:pt x="92903" y="19736"/>
                  <a:pt x="95483" y="21315"/>
                  <a:pt x="96129" y="21315"/>
                </a:cubicBezTo>
                <a:cubicBezTo>
                  <a:pt x="96129" y="21315"/>
                  <a:pt x="96774" y="22105"/>
                  <a:pt x="96774" y="22105"/>
                </a:cubicBezTo>
                <a:cubicBezTo>
                  <a:pt x="99354" y="23684"/>
                  <a:pt x="100645" y="23684"/>
                  <a:pt x="102580" y="30789"/>
                </a:cubicBezTo>
                <a:cubicBezTo>
                  <a:pt x="104516" y="35526"/>
                  <a:pt x="102580" y="41052"/>
                  <a:pt x="101290" y="43421"/>
                </a:cubicBezTo>
                <a:cubicBezTo>
                  <a:pt x="100645" y="45000"/>
                  <a:pt x="100645" y="46578"/>
                  <a:pt x="100645" y="48157"/>
                </a:cubicBezTo>
                <a:cubicBezTo>
                  <a:pt x="101290" y="52105"/>
                  <a:pt x="101290" y="53684"/>
                  <a:pt x="101290" y="53684"/>
                </a:cubicBezTo>
                <a:cubicBezTo>
                  <a:pt x="101290" y="54473"/>
                  <a:pt x="101290" y="54473"/>
                  <a:pt x="101290" y="54473"/>
                </a:cubicBezTo>
                <a:cubicBezTo>
                  <a:pt x="100645" y="54473"/>
                  <a:pt x="100645" y="54473"/>
                  <a:pt x="100645" y="54473"/>
                </a:cubicBezTo>
                <a:cubicBezTo>
                  <a:pt x="99354" y="56842"/>
                  <a:pt x="96774" y="61578"/>
                  <a:pt x="96774" y="71842"/>
                </a:cubicBezTo>
                <a:cubicBezTo>
                  <a:pt x="96774" y="82894"/>
                  <a:pt x="103225" y="88421"/>
                  <a:pt x="106451" y="89210"/>
                </a:cubicBezTo>
                <a:cubicBezTo>
                  <a:pt x="110322" y="90789"/>
                  <a:pt x="113548" y="93157"/>
                  <a:pt x="114193" y="99473"/>
                </a:cubicBezTo>
                <a:cubicBezTo>
                  <a:pt x="102580" y="99473"/>
                  <a:pt x="102580" y="99473"/>
                  <a:pt x="102580" y="99473"/>
                </a:cubicBezTo>
                <a:cubicBezTo>
                  <a:pt x="103225" y="101842"/>
                  <a:pt x="104516" y="104210"/>
                  <a:pt x="105161" y="106578"/>
                </a:cubicBezTo>
                <a:cubicBezTo>
                  <a:pt x="116774" y="106578"/>
                  <a:pt x="116774" y="106578"/>
                  <a:pt x="116774" y="106578"/>
                </a:cubicBezTo>
                <a:cubicBezTo>
                  <a:pt x="120000" y="106578"/>
                  <a:pt x="120000" y="102631"/>
                  <a:pt x="120000" y="102631"/>
                </a:cubicBezTo>
                <a:cubicBezTo>
                  <a:pt x="120000" y="90000"/>
                  <a:pt x="112903" y="85263"/>
                  <a:pt x="108387" y="82894"/>
                </a:cubicBezTo>
                <a:close/>
              </a:path>
            </a:pathLst>
          </a:custGeom>
          <a:solidFill>
            <a:srgbClr val="00B050"/>
          </a:solidFill>
          <a:ln>
            <a:noFill/>
          </a:ln>
        </p:spPr>
        <p:txBody>
          <a:bodyPr lIns="91400" tIns="45700" rIns="91400" bIns="45700" anchor="t" anchorCtr="0">
            <a:noAutofit/>
          </a:bodyPr>
          <a:lstStyle/>
          <a:p>
            <a:endParaRPr sz="1800">
              <a:solidFill>
                <a:srgbClr val="0B311D"/>
              </a:solidFill>
            </a:endParaRPr>
          </a:p>
        </p:txBody>
      </p:sp>
      <p:sp>
        <p:nvSpPr>
          <p:cNvPr id="933" name="Shape 933"/>
          <p:cNvSpPr/>
          <p:nvPr/>
        </p:nvSpPr>
        <p:spPr>
          <a:xfrm>
            <a:off x="8686647" y="3492793"/>
            <a:ext cx="535320" cy="434071"/>
          </a:xfrm>
          <a:custGeom>
            <a:avLst/>
            <a:gdLst/>
            <a:ahLst/>
            <a:cxnLst/>
            <a:rect l="0" t="0" r="0" b="0"/>
            <a:pathLst>
              <a:path w="120000" h="120000" extrusionOk="0">
                <a:moveTo>
                  <a:pt x="60000" y="46887"/>
                </a:moveTo>
                <a:cubicBezTo>
                  <a:pt x="50967" y="46887"/>
                  <a:pt x="43870" y="55629"/>
                  <a:pt x="43870" y="66754"/>
                </a:cubicBezTo>
                <a:cubicBezTo>
                  <a:pt x="43870" y="77880"/>
                  <a:pt x="50967" y="86622"/>
                  <a:pt x="60000" y="86622"/>
                </a:cubicBezTo>
                <a:cubicBezTo>
                  <a:pt x="69032" y="86622"/>
                  <a:pt x="76129" y="77880"/>
                  <a:pt x="76129" y="66754"/>
                </a:cubicBezTo>
                <a:cubicBezTo>
                  <a:pt x="76129" y="55629"/>
                  <a:pt x="69032" y="46887"/>
                  <a:pt x="60000" y="46887"/>
                </a:cubicBezTo>
                <a:close/>
                <a:moveTo>
                  <a:pt x="60000" y="80264"/>
                </a:moveTo>
                <a:cubicBezTo>
                  <a:pt x="54193" y="80264"/>
                  <a:pt x="49032" y="73907"/>
                  <a:pt x="49032" y="66754"/>
                </a:cubicBezTo>
                <a:cubicBezTo>
                  <a:pt x="49032" y="59602"/>
                  <a:pt x="54193" y="53245"/>
                  <a:pt x="60000" y="53245"/>
                </a:cubicBezTo>
                <a:cubicBezTo>
                  <a:pt x="65806" y="53245"/>
                  <a:pt x="70967" y="59602"/>
                  <a:pt x="70967" y="66754"/>
                </a:cubicBezTo>
                <a:cubicBezTo>
                  <a:pt x="70967" y="73907"/>
                  <a:pt x="65806" y="80264"/>
                  <a:pt x="60000" y="80264"/>
                </a:cubicBezTo>
                <a:close/>
                <a:moveTo>
                  <a:pt x="46451" y="19867"/>
                </a:moveTo>
                <a:cubicBezTo>
                  <a:pt x="73548" y="19867"/>
                  <a:pt x="73548" y="19867"/>
                  <a:pt x="73548" y="19867"/>
                </a:cubicBezTo>
                <a:cubicBezTo>
                  <a:pt x="74838" y="19867"/>
                  <a:pt x="76129" y="18278"/>
                  <a:pt x="76129" y="16688"/>
                </a:cubicBezTo>
                <a:cubicBezTo>
                  <a:pt x="76129" y="14304"/>
                  <a:pt x="74838" y="12715"/>
                  <a:pt x="73548" y="12715"/>
                </a:cubicBezTo>
                <a:cubicBezTo>
                  <a:pt x="46451" y="12715"/>
                  <a:pt x="46451" y="12715"/>
                  <a:pt x="46451" y="12715"/>
                </a:cubicBezTo>
                <a:cubicBezTo>
                  <a:pt x="45161" y="12715"/>
                  <a:pt x="43870" y="14304"/>
                  <a:pt x="43870" y="16688"/>
                </a:cubicBezTo>
                <a:cubicBezTo>
                  <a:pt x="43870" y="18278"/>
                  <a:pt x="45161" y="19867"/>
                  <a:pt x="46451" y="19867"/>
                </a:cubicBezTo>
                <a:close/>
                <a:moveTo>
                  <a:pt x="100645" y="26225"/>
                </a:moveTo>
                <a:cubicBezTo>
                  <a:pt x="96129" y="26225"/>
                  <a:pt x="92903" y="30993"/>
                  <a:pt x="92903" y="36556"/>
                </a:cubicBezTo>
                <a:cubicBezTo>
                  <a:pt x="92903" y="42119"/>
                  <a:pt x="96129" y="46887"/>
                  <a:pt x="100645" y="46887"/>
                </a:cubicBezTo>
                <a:cubicBezTo>
                  <a:pt x="105161" y="46887"/>
                  <a:pt x="109032" y="42119"/>
                  <a:pt x="109032" y="36556"/>
                </a:cubicBezTo>
                <a:cubicBezTo>
                  <a:pt x="109032" y="30993"/>
                  <a:pt x="105161" y="26225"/>
                  <a:pt x="100645" y="26225"/>
                </a:cubicBezTo>
                <a:close/>
                <a:moveTo>
                  <a:pt x="100645" y="39735"/>
                </a:moveTo>
                <a:cubicBezTo>
                  <a:pt x="99354" y="39735"/>
                  <a:pt x="98064" y="38145"/>
                  <a:pt x="98064" y="36556"/>
                </a:cubicBezTo>
                <a:cubicBezTo>
                  <a:pt x="98064" y="34966"/>
                  <a:pt x="99354" y="33377"/>
                  <a:pt x="100645" y="33377"/>
                </a:cubicBezTo>
                <a:cubicBezTo>
                  <a:pt x="102580" y="33377"/>
                  <a:pt x="103225" y="34966"/>
                  <a:pt x="103225" y="36556"/>
                </a:cubicBezTo>
                <a:cubicBezTo>
                  <a:pt x="103225" y="38145"/>
                  <a:pt x="102580" y="39735"/>
                  <a:pt x="100645" y="39735"/>
                </a:cubicBezTo>
                <a:close/>
                <a:moveTo>
                  <a:pt x="109032" y="12715"/>
                </a:moveTo>
                <a:cubicBezTo>
                  <a:pt x="98064" y="12715"/>
                  <a:pt x="98064" y="12715"/>
                  <a:pt x="98064" y="12715"/>
                </a:cubicBezTo>
                <a:cubicBezTo>
                  <a:pt x="89677" y="12715"/>
                  <a:pt x="89677" y="0"/>
                  <a:pt x="78709" y="0"/>
                </a:cubicBezTo>
                <a:cubicBezTo>
                  <a:pt x="68387" y="0"/>
                  <a:pt x="60000" y="0"/>
                  <a:pt x="60000" y="0"/>
                </a:cubicBezTo>
                <a:cubicBezTo>
                  <a:pt x="60000" y="0"/>
                  <a:pt x="51612" y="0"/>
                  <a:pt x="40645" y="0"/>
                </a:cubicBezTo>
                <a:cubicBezTo>
                  <a:pt x="30322" y="0"/>
                  <a:pt x="30322" y="12715"/>
                  <a:pt x="21935" y="12715"/>
                </a:cubicBezTo>
                <a:cubicBezTo>
                  <a:pt x="10967" y="12715"/>
                  <a:pt x="10967" y="12715"/>
                  <a:pt x="10967" y="12715"/>
                </a:cubicBezTo>
                <a:cubicBezTo>
                  <a:pt x="5161" y="12715"/>
                  <a:pt x="0" y="19072"/>
                  <a:pt x="0" y="26225"/>
                </a:cubicBezTo>
                <a:cubicBezTo>
                  <a:pt x="0" y="107284"/>
                  <a:pt x="0" y="107284"/>
                  <a:pt x="0" y="107284"/>
                </a:cubicBezTo>
                <a:cubicBezTo>
                  <a:pt x="0" y="114437"/>
                  <a:pt x="5161" y="120000"/>
                  <a:pt x="10967" y="120000"/>
                </a:cubicBezTo>
                <a:cubicBezTo>
                  <a:pt x="109032" y="120000"/>
                  <a:pt x="109032" y="120000"/>
                  <a:pt x="109032" y="120000"/>
                </a:cubicBezTo>
                <a:cubicBezTo>
                  <a:pt x="114838" y="120000"/>
                  <a:pt x="120000" y="114437"/>
                  <a:pt x="120000" y="107284"/>
                </a:cubicBezTo>
                <a:cubicBezTo>
                  <a:pt x="120000" y="26225"/>
                  <a:pt x="120000" y="26225"/>
                  <a:pt x="120000" y="26225"/>
                </a:cubicBezTo>
                <a:cubicBezTo>
                  <a:pt x="120000" y="19072"/>
                  <a:pt x="114838" y="12715"/>
                  <a:pt x="109032" y="12715"/>
                </a:cubicBezTo>
                <a:close/>
                <a:moveTo>
                  <a:pt x="114193" y="80264"/>
                </a:moveTo>
                <a:cubicBezTo>
                  <a:pt x="90967" y="80264"/>
                  <a:pt x="90967" y="80264"/>
                  <a:pt x="90967" y="80264"/>
                </a:cubicBezTo>
                <a:cubicBezTo>
                  <a:pt x="90322" y="82649"/>
                  <a:pt x="89032" y="85033"/>
                  <a:pt x="88387" y="86622"/>
                </a:cubicBezTo>
                <a:cubicBezTo>
                  <a:pt x="114193" y="86622"/>
                  <a:pt x="114193" y="86622"/>
                  <a:pt x="114193" y="86622"/>
                </a:cubicBezTo>
                <a:cubicBezTo>
                  <a:pt x="114193" y="107284"/>
                  <a:pt x="114193" y="107284"/>
                  <a:pt x="114193" y="107284"/>
                </a:cubicBezTo>
                <a:cubicBezTo>
                  <a:pt x="114193" y="110463"/>
                  <a:pt x="112258" y="113642"/>
                  <a:pt x="109032" y="113642"/>
                </a:cubicBezTo>
                <a:cubicBezTo>
                  <a:pt x="10967" y="113642"/>
                  <a:pt x="10967" y="113642"/>
                  <a:pt x="10967" y="113642"/>
                </a:cubicBezTo>
                <a:cubicBezTo>
                  <a:pt x="7741" y="113642"/>
                  <a:pt x="5806" y="110463"/>
                  <a:pt x="5806" y="107284"/>
                </a:cubicBezTo>
                <a:cubicBezTo>
                  <a:pt x="5806" y="86622"/>
                  <a:pt x="5806" y="86622"/>
                  <a:pt x="5806" y="86622"/>
                </a:cubicBezTo>
                <a:cubicBezTo>
                  <a:pt x="31612" y="86622"/>
                  <a:pt x="31612" y="86622"/>
                  <a:pt x="31612" y="86622"/>
                </a:cubicBezTo>
                <a:cubicBezTo>
                  <a:pt x="30967" y="85033"/>
                  <a:pt x="29677" y="82649"/>
                  <a:pt x="29032" y="80264"/>
                </a:cubicBezTo>
                <a:cubicBezTo>
                  <a:pt x="5806" y="80264"/>
                  <a:pt x="5806" y="80264"/>
                  <a:pt x="5806" y="80264"/>
                </a:cubicBezTo>
                <a:cubicBezTo>
                  <a:pt x="5806" y="26225"/>
                  <a:pt x="5806" y="26225"/>
                  <a:pt x="5806" y="26225"/>
                </a:cubicBezTo>
                <a:cubicBezTo>
                  <a:pt x="5806" y="23046"/>
                  <a:pt x="7741" y="19867"/>
                  <a:pt x="10967" y="19867"/>
                </a:cubicBezTo>
                <a:cubicBezTo>
                  <a:pt x="21935" y="19867"/>
                  <a:pt x="21935" y="19867"/>
                  <a:pt x="21935" y="19867"/>
                </a:cubicBezTo>
                <a:cubicBezTo>
                  <a:pt x="32903" y="19867"/>
                  <a:pt x="32903" y="6357"/>
                  <a:pt x="40645" y="6357"/>
                </a:cubicBezTo>
                <a:cubicBezTo>
                  <a:pt x="46451" y="6357"/>
                  <a:pt x="60000" y="6357"/>
                  <a:pt x="60000" y="6357"/>
                </a:cubicBezTo>
                <a:cubicBezTo>
                  <a:pt x="60000" y="6357"/>
                  <a:pt x="73548" y="6357"/>
                  <a:pt x="78709" y="6357"/>
                </a:cubicBezTo>
                <a:cubicBezTo>
                  <a:pt x="87096" y="6357"/>
                  <a:pt x="87096" y="19867"/>
                  <a:pt x="98064" y="19867"/>
                </a:cubicBezTo>
                <a:cubicBezTo>
                  <a:pt x="109032" y="19867"/>
                  <a:pt x="109032" y="19867"/>
                  <a:pt x="109032" y="19867"/>
                </a:cubicBezTo>
                <a:cubicBezTo>
                  <a:pt x="112258" y="19867"/>
                  <a:pt x="114193" y="23046"/>
                  <a:pt x="114193" y="26225"/>
                </a:cubicBezTo>
                <a:lnTo>
                  <a:pt x="114193" y="80264"/>
                </a:lnTo>
                <a:close/>
                <a:moveTo>
                  <a:pt x="100645" y="53245"/>
                </a:moveTo>
                <a:cubicBezTo>
                  <a:pt x="99354" y="53245"/>
                  <a:pt x="98064" y="54834"/>
                  <a:pt x="98064" y="56423"/>
                </a:cubicBezTo>
                <a:cubicBezTo>
                  <a:pt x="98064" y="58807"/>
                  <a:pt x="99354" y="59602"/>
                  <a:pt x="100645" y="59602"/>
                </a:cubicBezTo>
                <a:cubicBezTo>
                  <a:pt x="102580" y="59602"/>
                  <a:pt x="103225" y="58807"/>
                  <a:pt x="103225" y="56423"/>
                </a:cubicBezTo>
                <a:cubicBezTo>
                  <a:pt x="103225" y="54834"/>
                  <a:pt x="102580" y="53245"/>
                  <a:pt x="100645" y="53245"/>
                </a:cubicBezTo>
                <a:close/>
                <a:moveTo>
                  <a:pt x="60000" y="33377"/>
                </a:moveTo>
                <a:cubicBezTo>
                  <a:pt x="45161" y="33377"/>
                  <a:pt x="32903" y="48476"/>
                  <a:pt x="32903" y="66754"/>
                </a:cubicBezTo>
                <a:cubicBezTo>
                  <a:pt x="32903" y="85033"/>
                  <a:pt x="45161" y="100132"/>
                  <a:pt x="60000" y="100132"/>
                </a:cubicBezTo>
                <a:cubicBezTo>
                  <a:pt x="74838" y="100132"/>
                  <a:pt x="87096" y="85033"/>
                  <a:pt x="87096" y="66754"/>
                </a:cubicBezTo>
                <a:cubicBezTo>
                  <a:pt x="87096" y="48476"/>
                  <a:pt x="74838" y="33377"/>
                  <a:pt x="60000" y="33377"/>
                </a:cubicBezTo>
                <a:close/>
                <a:moveTo>
                  <a:pt x="60000" y="93774"/>
                </a:moveTo>
                <a:cubicBezTo>
                  <a:pt x="47741" y="93774"/>
                  <a:pt x="38064" y="81854"/>
                  <a:pt x="38064" y="66754"/>
                </a:cubicBezTo>
                <a:cubicBezTo>
                  <a:pt x="38064" y="51655"/>
                  <a:pt x="47741" y="39735"/>
                  <a:pt x="60000" y="39735"/>
                </a:cubicBezTo>
                <a:cubicBezTo>
                  <a:pt x="72258" y="39735"/>
                  <a:pt x="81935" y="51655"/>
                  <a:pt x="81935" y="66754"/>
                </a:cubicBezTo>
                <a:cubicBezTo>
                  <a:pt x="81935" y="81854"/>
                  <a:pt x="72258" y="93774"/>
                  <a:pt x="60000" y="93774"/>
                </a:cubicBezTo>
                <a:close/>
              </a:path>
            </a:pathLst>
          </a:custGeom>
          <a:solidFill>
            <a:srgbClr val="00B050"/>
          </a:solidFill>
          <a:ln>
            <a:noFill/>
          </a:ln>
        </p:spPr>
        <p:txBody>
          <a:bodyPr lIns="91400" tIns="45700" rIns="91400" bIns="45700" anchor="t" anchorCtr="0">
            <a:noAutofit/>
          </a:bodyPr>
          <a:lstStyle/>
          <a:p>
            <a:endParaRPr sz="1800">
              <a:solidFill>
                <a:srgbClr val="0B311D"/>
              </a:solidFill>
            </a:endParaRPr>
          </a:p>
        </p:txBody>
      </p:sp>
      <p:sp>
        <p:nvSpPr>
          <p:cNvPr id="934" name="Shape 934"/>
          <p:cNvSpPr/>
          <p:nvPr/>
        </p:nvSpPr>
        <p:spPr>
          <a:xfrm>
            <a:off x="3261473" y="4385971"/>
            <a:ext cx="433535" cy="530708"/>
          </a:xfrm>
          <a:custGeom>
            <a:avLst/>
            <a:gdLst/>
            <a:ahLst/>
            <a:cxnLst/>
            <a:rect l="0" t="0" r="0" b="0"/>
            <a:pathLst>
              <a:path w="120000" h="120000" extrusionOk="0">
                <a:moveTo>
                  <a:pt x="96315" y="0"/>
                </a:moveTo>
                <a:cubicBezTo>
                  <a:pt x="46578" y="0"/>
                  <a:pt x="46578" y="0"/>
                  <a:pt x="46578" y="0"/>
                </a:cubicBezTo>
                <a:cubicBezTo>
                  <a:pt x="39473" y="0"/>
                  <a:pt x="33157" y="4516"/>
                  <a:pt x="33157" y="10967"/>
                </a:cubicBezTo>
                <a:cubicBezTo>
                  <a:pt x="33157" y="18709"/>
                  <a:pt x="33157" y="18709"/>
                  <a:pt x="33157" y="18709"/>
                </a:cubicBezTo>
                <a:cubicBezTo>
                  <a:pt x="33157" y="20645"/>
                  <a:pt x="34736" y="21935"/>
                  <a:pt x="36315" y="21935"/>
                </a:cubicBezTo>
                <a:cubicBezTo>
                  <a:pt x="38684" y="21935"/>
                  <a:pt x="40263" y="20645"/>
                  <a:pt x="40263" y="18709"/>
                </a:cubicBezTo>
                <a:cubicBezTo>
                  <a:pt x="40263" y="10967"/>
                  <a:pt x="40263" y="10967"/>
                  <a:pt x="40263" y="10967"/>
                </a:cubicBezTo>
                <a:cubicBezTo>
                  <a:pt x="40263" y="7741"/>
                  <a:pt x="42631" y="5161"/>
                  <a:pt x="46578" y="5161"/>
                </a:cubicBezTo>
                <a:cubicBezTo>
                  <a:pt x="86842" y="5161"/>
                  <a:pt x="86842" y="5161"/>
                  <a:pt x="86842" y="5161"/>
                </a:cubicBezTo>
                <a:cubicBezTo>
                  <a:pt x="86842" y="21935"/>
                  <a:pt x="86842" y="21935"/>
                  <a:pt x="86842" y="21935"/>
                </a:cubicBezTo>
                <a:cubicBezTo>
                  <a:pt x="86842" y="24516"/>
                  <a:pt x="90000" y="27096"/>
                  <a:pt x="93157" y="27096"/>
                </a:cubicBezTo>
                <a:cubicBezTo>
                  <a:pt x="113684" y="27096"/>
                  <a:pt x="113684" y="27096"/>
                  <a:pt x="113684" y="27096"/>
                </a:cubicBezTo>
                <a:cubicBezTo>
                  <a:pt x="113684" y="81290"/>
                  <a:pt x="113684" y="81290"/>
                  <a:pt x="113684" y="81290"/>
                </a:cubicBezTo>
                <a:cubicBezTo>
                  <a:pt x="113684" y="84516"/>
                  <a:pt x="110526" y="87096"/>
                  <a:pt x="106578" y="87096"/>
                </a:cubicBezTo>
                <a:cubicBezTo>
                  <a:pt x="96315" y="87096"/>
                  <a:pt x="96315" y="87096"/>
                  <a:pt x="96315" y="87096"/>
                </a:cubicBezTo>
                <a:cubicBezTo>
                  <a:pt x="94736" y="87096"/>
                  <a:pt x="93157" y="88387"/>
                  <a:pt x="93157" y="89677"/>
                </a:cubicBezTo>
                <a:cubicBezTo>
                  <a:pt x="93157" y="90967"/>
                  <a:pt x="94736" y="92258"/>
                  <a:pt x="96315" y="92258"/>
                </a:cubicBezTo>
                <a:cubicBezTo>
                  <a:pt x="106578" y="92258"/>
                  <a:pt x="106578" y="92258"/>
                  <a:pt x="106578" y="92258"/>
                </a:cubicBezTo>
                <a:cubicBezTo>
                  <a:pt x="113684" y="92258"/>
                  <a:pt x="120000" y="87741"/>
                  <a:pt x="120000" y="81290"/>
                </a:cubicBezTo>
                <a:cubicBezTo>
                  <a:pt x="120000" y="21935"/>
                  <a:pt x="120000" y="21935"/>
                  <a:pt x="120000" y="21935"/>
                </a:cubicBezTo>
                <a:lnTo>
                  <a:pt x="96315" y="0"/>
                </a:lnTo>
                <a:close/>
                <a:moveTo>
                  <a:pt x="93157" y="21935"/>
                </a:moveTo>
                <a:cubicBezTo>
                  <a:pt x="93157" y="5806"/>
                  <a:pt x="93157" y="5806"/>
                  <a:pt x="93157" y="5806"/>
                </a:cubicBezTo>
                <a:cubicBezTo>
                  <a:pt x="110526" y="21935"/>
                  <a:pt x="110526" y="21935"/>
                  <a:pt x="110526" y="21935"/>
                </a:cubicBezTo>
                <a:lnTo>
                  <a:pt x="93157" y="21935"/>
                </a:lnTo>
                <a:close/>
                <a:moveTo>
                  <a:pt x="13421" y="27096"/>
                </a:moveTo>
                <a:cubicBezTo>
                  <a:pt x="6315" y="27096"/>
                  <a:pt x="0" y="32258"/>
                  <a:pt x="0" y="38064"/>
                </a:cubicBezTo>
                <a:cubicBezTo>
                  <a:pt x="0" y="109032"/>
                  <a:pt x="0" y="109032"/>
                  <a:pt x="0" y="109032"/>
                </a:cubicBezTo>
                <a:cubicBezTo>
                  <a:pt x="0" y="114838"/>
                  <a:pt x="6315" y="120000"/>
                  <a:pt x="13421" y="120000"/>
                </a:cubicBezTo>
                <a:cubicBezTo>
                  <a:pt x="73421" y="120000"/>
                  <a:pt x="73421" y="120000"/>
                  <a:pt x="73421" y="120000"/>
                </a:cubicBezTo>
                <a:cubicBezTo>
                  <a:pt x="80526" y="120000"/>
                  <a:pt x="86842" y="114838"/>
                  <a:pt x="86842" y="109032"/>
                </a:cubicBezTo>
                <a:cubicBezTo>
                  <a:pt x="86842" y="49032"/>
                  <a:pt x="86842" y="49032"/>
                  <a:pt x="86842" y="49032"/>
                </a:cubicBezTo>
                <a:cubicBezTo>
                  <a:pt x="63157" y="27096"/>
                  <a:pt x="63157" y="27096"/>
                  <a:pt x="63157" y="27096"/>
                </a:cubicBezTo>
                <a:lnTo>
                  <a:pt x="13421" y="27096"/>
                </a:lnTo>
                <a:close/>
                <a:moveTo>
                  <a:pt x="79736" y="109032"/>
                </a:moveTo>
                <a:cubicBezTo>
                  <a:pt x="79736" y="111612"/>
                  <a:pt x="77368" y="114193"/>
                  <a:pt x="73421" y="114193"/>
                </a:cubicBezTo>
                <a:cubicBezTo>
                  <a:pt x="13421" y="114193"/>
                  <a:pt x="13421" y="114193"/>
                  <a:pt x="13421" y="114193"/>
                </a:cubicBezTo>
                <a:cubicBezTo>
                  <a:pt x="9473" y="114193"/>
                  <a:pt x="7105" y="111612"/>
                  <a:pt x="7105" y="109032"/>
                </a:cubicBezTo>
                <a:cubicBezTo>
                  <a:pt x="7105" y="38064"/>
                  <a:pt x="7105" y="38064"/>
                  <a:pt x="7105" y="38064"/>
                </a:cubicBezTo>
                <a:cubicBezTo>
                  <a:pt x="7105" y="34838"/>
                  <a:pt x="9473" y="32903"/>
                  <a:pt x="13421" y="32903"/>
                </a:cubicBezTo>
                <a:cubicBezTo>
                  <a:pt x="53684" y="32903"/>
                  <a:pt x="53684" y="32903"/>
                  <a:pt x="53684" y="32903"/>
                </a:cubicBezTo>
                <a:cubicBezTo>
                  <a:pt x="53684" y="49032"/>
                  <a:pt x="53684" y="49032"/>
                  <a:pt x="53684" y="49032"/>
                </a:cubicBezTo>
                <a:cubicBezTo>
                  <a:pt x="53684" y="51612"/>
                  <a:pt x="56052" y="54193"/>
                  <a:pt x="60000" y="54193"/>
                </a:cubicBezTo>
                <a:cubicBezTo>
                  <a:pt x="79736" y="54193"/>
                  <a:pt x="79736" y="54193"/>
                  <a:pt x="79736" y="54193"/>
                </a:cubicBezTo>
                <a:lnTo>
                  <a:pt x="79736" y="109032"/>
                </a:lnTo>
                <a:close/>
                <a:moveTo>
                  <a:pt x="60000" y="49032"/>
                </a:moveTo>
                <a:cubicBezTo>
                  <a:pt x="60000" y="32903"/>
                  <a:pt x="60000" y="32903"/>
                  <a:pt x="60000" y="32903"/>
                </a:cubicBezTo>
                <a:cubicBezTo>
                  <a:pt x="77368" y="49032"/>
                  <a:pt x="77368" y="49032"/>
                  <a:pt x="77368" y="49032"/>
                </a:cubicBezTo>
                <a:lnTo>
                  <a:pt x="60000" y="49032"/>
                </a:lnTo>
                <a:close/>
              </a:path>
            </a:pathLst>
          </a:custGeom>
          <a:solidFill>
            <a:srgbClr val="00B050"/>
          </a:solidFill>
          <a:ln>
            <a:noFill/>
          </a:ln>
        </p:spPr>
        <p:txBody>
          <a:bodyPr lIns="91400" tIns="45700" rIns="91400" bIns="45700" anchor="t" anchorCtr="0">
            <a:noAutofit/>
          </a:bodyPr>
          <a:lstStyle/>
          <a:p>
            <a:endParaRPr sz="1800">
              <a:solidFill>
                <a:srgbClr val="0B311D"/>
              </a:solidFill>
            </a:endParaRPr>
          </a:p>
        </p:txBody>
      </p:sp>
      <p:sp>
        <p:nvSpPr>
          <p:cNvPr id="935" name="Shape 935"/>
          <p:cNvSpPr/>
          <p:nvPr/>
        </p:nvSpPr>
        <p:spPr>
          <a:xfrm>
            <a:off x="8686647" y="4573746"/>
            <a:ext cx="536200" cy="440850"/>
          </a:xfrm>
          <a:custGeom>
            <a:avLst/>
            <a:gdLst/>
            <a:ahLst/>
            <a:cxnLst/>
            <a:rect l="0" t="0" r="0" b="0"/>
            <a:pathLst>
              <a:path w="120000" h="120000" extrusionOk="0">
                <a:moveTo>
                  <a:pt x="68108" y="100263"/>
                </a:moveTo>
                <a:cubicBezTo>
                  <a:pt x="79135" y="100263"/>
                  <a:pt x="79135" y="100263"/>
                  <a:pt x="79135" y="100263"/>
                </a:cubicBezTo>
                <a:cubicBezTo>
                  <a:pt x="80432" y="100263"/>
                  <a:pt x="81729" y="98684"/>
                  <a:pt x="81729" y="97105"/>
                </a:cubicBezTo>
                <a:cubicBezTo>
                  <a:pt x="81729" y="83684"/>
                  <a:pt x="81729" y="83684"/>
                  <a:pt x="81729" y="83684"/>
                </a:cubicBezTo>
                <a:cubicBezTo>
                  <a:pt x="81729" y="82105"/>
                  <a:pt x="80432" y="80526"/>
                  <a:pt x="79135" y="80526"/>
                </a:cubicBezTo>
                <a:cubicBezTo>
                  <a:pt x="68108" y="80526"/>
                  <a:pt x="68108" y="80526"/>
                  <a:pt x="68108" y="80526"/>
                </a:cubicBezTo>
                <a:cubicBezTo>
                  <a:pt x="66810" y="80526"/>
                  <a:pt x="65513" y="82105"/>
                  <a:pt x="65513" y="83684"/>
                </a:cubicBezTo>
                <a:cubicBezTo>
                  <a:pt x="65513" y="97105"/>
                  <a:pt x="65513" y="97105"/>
                  <a:pt x="65513" y="97105"/>
                </a:cubicBezTo>
                <a:cubicBezTo>
                  <a:pt x="65513" y="98684"/>
                  <a:pt x="66810" y="100263"/>
                  <a:pt x="68108" y="100263"/>
                </a:cubicBezTo>
                <a:close/>
                <a:moveTo>
                  <a:pt x="18810" y="86842"/>
                </a:moveTo>
                <a:cubicBezTo>
                  <a:pt x="51891" y="86842"/>
                  <a:pt x="51891" y="86842"/>
                  <a:pt x="51891" y="86842"/>
                </a:cubicBezTo>
                <a:cubicBezTo>
                  <a:pt x="53189" y="86842"/>
                  <a:pt x="54486" y="85263"/>
                  <a:pt x="54486" y="83684"/>
                </a:cubicBezTo>
                <a:cubicBezTo>
                  <a:pt x="54486" y="82105"/>
                  <a:pt x="53189" y="80526"/>
                  <a:pt x="51891" y="80526"/>
                </a:cubicBezTo>
                <a:cubicBezTo>
                  <a:pt x="18810" y="80526"/>
                  <a:pt x="18810" y="80526"/>
                  <a:pt x="18810" y="80526"/>
                </a:cubicBezTo>
                <a:cubicBezTo>
                  <a:pt x="17513" y="80526"/>
                  <a:pt x="16216" y="82105"/>
                  <a:pt x="16216" y="83684"/>
                </a:cubicBezTo>
                <a:cubicBezTo>
                  <a:pt x="16216" y="85263"/>
                  <a:pt x="17513" y="86842"/>
                  <a:pt x="18810" y="86842"/>
                </a:cubicBezTo>
                <a:close/>
                <a:moveTo>
                  <a:pt x="18810" y="100263"/>
                </a:moveTo>
                <a:cubicBezTo>
                  <a:pt x="40864" y="100263"/>
                  <a:pt x="40864" y="100263"/>
                  <a:pt x="40864" y="100263"/>
                </a:cubicBezTo>
                <a:cubicBezTo>
                  <a:pt x="42162" y="100263"/>
                  <a:pt x="43459" y="98684"/>
                  <a:pt x="43459" y="97105"/>
                </a:cubicBezTo>
                <a:cubicBezTo>
                  <a:pt x="43459" y="95526"/>
                  <a:pt x="42162" y="93947"/>
                  <a:pt x="40864" y="93947"/>
                </a:cubicBezTo>
                <a:cubicBezTo>
                  <a:pt x="18810" y="93947"/>
                  <a:pt x="18810" y="93947"/>
                  <a:pt x="18810" y="93947"/>
                </a:cubicBezTo>
                <a:cubicBezTo>
                  <a:pt x="17513" y="93947"/>
                  <a:pt x="16216" y="95526"/>
                  <a:pt x="16216" y="97105"/>
                </a:cubicBezTo>
                <a:cubicBezTo>
                  <a:pt x="16216" y="98684"/>
                  <a:pt x="17513" y="100263"/>
                  <a:pt x="18810" y="100263"/>
                </a:cubicBezTo>
                <a:close/>
                <a:moveTo>
                  <a:pt x="114810" y="0"/>
                </a:moveTo>
                <a:cubicBezTo>
                  <a:pt x="27243" y="0"/>
                  <a:pt x="27243" y="0"/>
                  <a:pt x="27243" y="0"/>
                </a:cubicBezTo>
                <a:cubicBezTo>
                  <a:pt x="24000" y="0"/>
                  <a:pt x="21405" y="3157"/>
                  <a:pt x="21405" y="7105"/>
                </a:cubicBezTo>
                <a:cubicBezTo>
                  <a:pt x="21405" y="17368"/>
                  <a:pt x="21405" y="17368"/>
                  <a:pt x="21405" y="17368"/>
                </a:cubicBezTo>
                <a:cubicBezTo>
                  <a:pt x="21405" y="18947"/>
                  <a:pt x="22702" y="20526"/>
                  <a:pt x="24648" y="20526"/>
                </a:cubicBezTo>
                <a:cubicBezTo>
                  <a:pt x="25945" y="20526"/>
                  <a:pt x="27243" y="18947"/>
                  <a:pt x="27243" y="17368"/>
                </a:cubicBezTo>
                <a:cubicBezTo>
                  <a:pt x="27243" y="7105"/>
                  <a:pt x="27243" y="7105"/>
                  <a:pt x="27243" y="7105"/>
                </a:cubicBezTo>
                <a:cubicBezTo>
                  <a:pt x="114810" y="7105"/>
                  <a:pt x="114810" y="7105"/>
                  <a:pt x="114810" y="7105"/>
                </a:cubicBezTo>
                <a:cubicBezTo>
                  <a:pt x="114810" y="86842"/>
                  <a:pt x="114810" y="86842"/>
                  <a:pt x="114810" y="86842"/>
                </a:cubicBezTo>
                <a:cubicBezTo>
                  <a:pt x="106378" y="86842"/>
                  <a:pt x="106378" y="86842"/>
                  <a:pt x="106378" y="86842"/>
                </a:cubicBezTo>
                <a:cubicBezTo>
                  <a:pt x="105081" y="86842"/>
                  <a:pt x="103783" y="88421"/>
                  <a:pt x="103783" y="90000"/>
                </a:cubicBezTo>
                <a:cubicBezTo>
                  <a:pt x="103783" y="92368"/>
                  <a:pt x="105081" y="93947"/>
                  <a:pt x="106378" y="93947"/>
                </a:cubicBezTo>
                <a:cubicBezTo>
                  <a:pt x="114810" y="93947"/>
                  <a:pt x="114810" y="93947"/>
                  <a:pt x="114810" y="93947"/>
                </a:cubicBezTo>
                <a:cubicBezTo>
                  <a:pt x="117405" y="93947"/>
                  <a:pt x="120000" y="90789"/>
                  <a:pt x="120000" y="86842"/>
                </a:cubicBezTo>
                <a:cubicBezTo>
                  <a:pt x="120000" y="7105"/>
                  <a:pt x="120000" y="7105"/>
                  <a:pt x="120000" y="7105"/>
                </a:cubicBezTo>
                <a:cubicBezTo>
                  <a:pt x="120000" y="3157"/>
                  <a:pt x="117405" y="0"/>
                  <a:pt x="114810" y="0"/>
                </a:cubicBezTo>
                <a:close/>
                <a:moveTo>
                  <a:pt x="92756" y="26842"/>
                </a:moveTo>
                <a:cubicBezTo>
                  <a:pt x="5189" y="26842"/>
                  <a:pt x="5189" y="26842"/>
                  <a:pt x="5189" y="26842"/>
                </a:cubicBezTo>
                <a:cubicBezTo>
                  <a:pt x="1945" y="26842"/>
                  <a:pt x="0" y="30000"/>
                  <a:pt x="0" y="33947"/>
                </a:cubicBezTo>
                <a:cubicBezTo>
                  <a:pt x="0" y="113684"/>
                  <a:pt x="0" y="113684"/>
                  <a:pt x="0" y="113684"/>
                </a:cubicBezTo>
                <a:cubicBezTo>
                  <a:pt x="0" y="117631"/>
                  <a:pt x="1945" y="120000"/>
                  <a:pt x="5189" y="120000"/>
                </a:cubicBezTo>
                <a:cubicBezTo>
                  <a:pt x="92756" y="120000"/>
                  <a:pt x="92756" y="120000"/>
                  <a:pt x="92756" y="120000"/>
                </a:cubicBezTo>
                <a:cubicBezTo>
                  <a:pt x="96000" y="120000"/>
                  <a:pt x="97945" y="117631"/>
                  <a:pt x="97945" y="113684"/>
                </a:cubicBezTo>
                <a:cubicBezTo>
                  <a:pt x="97945" y="33947"/>
                  <a:pt x="97945" y="33947"/>
                  <a:pt x="97945" y="33947"/>
                </a:cubicBezTo>
                <a:cubicBezTo>
                  <a:pt x="97945" y="30000"/>
                  <a:pt x="96000" y="26842"/>
                  <a:pt x="92756" y="26842"/>
                </a:cubicBezTo>
                <a:close/>
                <a:moveTo>
                  <a:pt x="92756" y="113684"/>
                </a:moveTo>
                <a:cubicBezTo>
                  <a:pt x="5189" y="113684"/>
                  <a:pt x="5189" y="113684"/>
                  <a:pt x="5189" y="113684"/>
                </a:cubicBezTo>
                <a:cubicBezTo>
                  <a:pt x="5189" y="67105"/>
                  <a:pt x="5189" y="67105"/>
                  <a:pt x="5189" y="67105"/>
                </a:cubicBezTo>
                <a:cubicBezTo>
                  <a:pt x="92756" y="67105"/>
                  <a:pt x="92756" y="67105"/>
                  <a:pt x="92756" y="67105"/>
                </a:cubicBezTo>
                <a:lnTo>
                  <a:pt x="92756" y="113684"/>
                </a:lnTo>
                <a:close/>
                <a:moveTo>
                  <a:pt x="92756" y="47368"/>
                </a:moveTo>
                <a:cubicBezTo>
                  <a:pt x="5189" y="47368"/>
                  <a:pt x="5189" y="47368"/>
                  <a:pt x="5189" y="47368"/>
                </a:cubicBezTo>
                <a:cubicBezTo>
                  <a:pt x="5189" y="33947"/>
                  <a:pt x="5189" y="33947"/>
                  <a:pt x="5189" y="33947"/>
                </a:cubicBezTo>
                <a:cubicBezTo>
                  <a:pt x="92756" y="33947"/>
                  <a:pt x="92756" y="33947"/>
                  <a:pt x="92756" y="33947"/>
                </a:cubicBezTo>
                <a:lnTo>
                  <a:pt x="92756" y="47368"/>
                </a:lnTo>
                <a:close/>
              </a:path>
            </a:pathLst>
          </a:custGeom>
          <a:solidFill>
            <a:srgbClr val="00B050"/>
          </a:solidFill>
          <a:ln>
            <a:noFill/>
          </a:ln>
        </p:spPr>
        <p:txBody>
          <a:bodyPr lIns="91400" tIns="45700" rIns="91400" bIns="45700" anchor="t" anchorCtr="0">
            <a:noAutofit/>
          </a:bodyPr>
          <a:lstStyle/>
          <a:p>
            <a:endParaRPr sz="1800">
              <a:solidFill>
                <a:srgbClr val="0B311D"/>
              </a:solidFill>
            </a:endParaRPr>
          </a:p>
        </p:txBody>
      </p:sp>
      <p:sp>
        <p:nvSpPr>
          <p:cNvPr id="936" name="Shape 936"/>
          <p:cNvSpPr txBox="1">
            <a:spLocks noGrp="1"/>
          </p:cNvSpPr>
          <p:nvPr>
            <p:ph type="title"/>
          </p:nvPr>
        </p:nvSpPr>
        <p:spPr>
          <a:xfrm>
            <a:off x="881878" y="883916"/>
            <a:ext cx="10422600" cy="745250"/>
          </a:xfrm>
          <a:prstGeom prst="rect">
            <a:avLst/>
          </a:prstGeom>
          <a:noFill/>
          <a:ln>
            <a:noFill/>
          </a:ln>
        </p:spPr>
        <p:txBody>
          <a:bodyPr lIns="91400" tIns="45700" rIns="91400" bIns="45700" anchor="t" anchorCtr="0">
            <a:noAutofit/>
          </a:bodyPr>
          <a:lstStyle/>
          <a:p>
            <a:pPr marL="0" marR="0" lvl="0" indent="0" algn="l" rtl="0">
              <a:lnSpc>
                <a:spcPct val="121392"/>
              </a:lnSpc>
              <a:spcBef>
                <a:spcPts val="0"/>
              </a:spcBef>
              <a:buClr>
                <a:schemeClr val="accent1"/>
              </a:buClr>
              <a:buSzPct val="25000"/>
              <a:buFont typeface="Arial"/>
              <a:buNone/>
            </a:pPr>
            <a:r>
              <a:rPr lang="en-US" kern="1200" dirty="0">
                <a:latin typeface="Arial Bold" charset="0"/>
                <a:ea typeface="Arial Bold" charset="0"/>
                <a:cs typeface="Arial Bold" charset="0"/>
              </a:rPr>
              <a:t>Mobile Ready</a:t>
            </a:r>
          </a:p>
        </p:txBody>
      </p:sp>
      <p:pic>
        <p:nvPicPr>
          <p:cNvPr id="24" name="Picture 4" descr="product mobile page android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823" y="3720625"/>
            <a:ext cx="28575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product mobile page ios 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332" y="1167925"/>
            <a:ext cx="2857500" cy="2552700"/>
          </a:xfrm>
          <a:prstGeom prst="rect">
            <a:avLst/>
          </a:prstGeom>
          <a:noFill/>
          <a:extLst>
            <a:ext uri="{909E8E84-426E-40DD-AFC4-6F175D3DCCD1}">
              <a14:hiddenFill xmlns:a14="http://schemas.microsoft.com/office/drawing/2010/main">
                <a:solidFill>
                  <a:srgbClr val="FFFFFF"/>
                </a:solidFill>
              </a14:hiddenFill>
            </a:ext>
          </a:extLst>
        </p:spPr>
      </p:pic>
      <p:sp>
        <p:nvSpPr>
          <p:cNvPr id="931" name="Shape 931"/>
          <p:cNvSpPr/>
          <p:nvPr/>
        </p:nvSpPr>
        <p:spPr>
          <a:xfrm>
            <a:off x="1004373" y="1629165"/>
            <a:ext cx="2761111" cy="1000251"/>
          </a:xfrm>
          <a:prstGeom prst="rect">
            <a:avLst/>
          </a:prstGeom>
          <a:noFill/>
          <a:ln>
            <a:noFill/>
          </a:ln>
        </p:spPr>
        <p:txBody>
          <a:bodyPr lIns="121875" tIns="60925" rIns="121875" bIns="60925" anchor="t" anchorCtr="0">
            <a:noAutofit/>
          </a:bodyPr>
          <a:lstStyle/>
          <a:p>
            <a:pPr algn="r">
              <a:buSzPct val="25000"/>
            </a:pPr>
            <a:r>
              <a:rPr lang="en-US" sz="1900" b="1" dirty="0">
                <a:solidFill>
                  <a:srgbClr val="333333"/>
                </a:solidFill>
              </a:rPr>
              <a:t>QuickBooks Online </a:t>
            </a:r>
            <a:br>
              <a:rPr lang="en-US" sz="1900" b="1" dirty="0">
                <a:solidFill>
                  <a:srgbClr val="333333"/>
                </a:solidFill>
              </a:rPr>
            </a:br>
            <a:r>
              <a:rPr lang="en-US" sz="1900" b="1" dirty="0">
                <a:solidFill>
                  <a:srgbClr val="333333"/>
                </a:solidFill>
              </a:rPr>
              <a:t>is Now Available </a:t>
            </a:r>
          </a:p>
          <a:p>
            <a:pPr algn="r">
              <a:buSzPct val="25000"/>
            </a:pPr>
            <a:r>
              <a:rPr lang="en-US" sz="1900" b="1" dirty="0">
                <a:solidFill>
                  <a:srgbClr val="333333"/>
                </a:solidFill>
              </a:rPr>
              <a:t>on All Your Devices</a:t>
            </a:r>
          </a:p>
        </p:txBody>
      </p:sp>
    </p:spTree>
    <p:extLst>
      <p:ext uri="{BB962C8B-B14F-4D97-AF65-F5344CB8AC3E}">
        <p14:creationId xmlns:p14="http://schemas.microsoft.com/office/powerpoint/2010/main" val="3059706433"/>
      </p:ext>
    </p:extLst>
  </p:cSld>
  <p:clrMapOvr>
    <a:masterClrMapping/>
  </p:clrMapOvr>
  <p:transition spd="slow">
    <p:pu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1021" name="Shape 1021" descr="172587854.png"/>
          <p:cNvPicPr preferRelativeResize="0"/>
          <p:nvPr/>
        </p:nvPicPr>
        <p:blipFill rotWithShape="1">
          <a:blip r:embed="rId3">
            <a:alphaModFix/>
          </a:blip>
          <a:srcRect l="30656" r="2262"/>
          <a:stretch/>
        </p:blipFill>
        <p:spPr>
          <a:xfrm>
            <a:off x="4052826" y="0"/>
            <a:ext cx="8173353" cy="6858000"/>
          </a:xfrm>
          <a:prstGeom prst="rect">
            <a:avLst/>
          </a:prstGeom>
          <a:noFill/>
          <a:ln>
            <a:noFill/>
          </a:ln>
        </p:spPr>
      </p:pic>
      <p:sp>
        <p:nvSpPr>
          <p:cNvPr id="1022" name="Shape 1022"/>
          <p:cNvSpPr/>
          <p:nvPr/>
        </p:nvSpPr>
        <p:spPr>
          <a:xfrm rot="10800000">
            <a:off x="1530625" y="0"/>
            <a:ext cx="6765032" cy="6858000"/>
          </a:xfrm>
          <a:custGeom>
            <a:avLst/>
            <a:gdLst/>
            <a:ahLst/>
            <a:cxnLst/>
            <a:rect l="0" t="0" r="0" b="0"/>
            <a:pathLst>
              <a:path w="120000" h="120000" extrusionOk="0">
                <a:moveTo>
                  <a:pt x="54569" y="0"/>
                </a:moveTo>
                <a:lnTo>
                  <a:pt x="82880" y="0"/>
                </a:lnTo>
                <a:lnTo>
                  <a:pt x="103675" y="0"/>
                </a:lnTo>
                <a:lnTo>
                  <a:pt x="119999" y="0"/>
                </a:lnTo>
                <a:lnTo>
                  <a:pt x="119999" y="120000"/>
                </a:lnTo>
                <a:lnTo>
                  <a:pt x="103675" y="120000"/>
                </a:lnTo>
                <a:lnTo>
                  <a:pt x="82880" y="120000"/>
                </a:lnTo>
                <a:lnTo>
                  <a:pt x="0" y="120000"/>
                </a:lnTo>
                <a:close/>
              </a:path>
            </a:pathLst>
          </a:custGeom>
          <a:solidFill>
            <a:srgbClr val="FFFFFF"/>
          </a:solidFill>
          <a:ln>
            <a:noFill/>
          </a:ln>
        </p:spPr>
        <p:txBody>
          <a:bodyPr lIns="121875" tIns="60925" rIns="121875" bIns="60925" anchor="ctr" anchorCtr="0">
            <a:noAutofit/>
          </a:bodyPr>
          <a:lstStyle/>
          <a:p>
            <a:pPr algn="ctr"/>
            <a:endParaRPr sz="1900">
              <a:solidFill>
                <a:srgbClr val="DDE7EC"/>
              </a:solidFill>
            </a:endParaRPr>
          </a:p>
          <a:p>
            <a:pPr algn="ctr"/>
            <a:endParaRPr sz="1900">
              <a:solidFill>
                <a:srgbClr val="DDE7EC"/>
              </a:solidFill>
            </a:endParaRPr>
          </a:p>
        </p:txBody>
      </p:sp>
      <p:sp>
        <p:nvSpPr>
          <p:cNvPr id="1026" name="Shape 1026"/>
          <p:cNvSpPr txBox="1">
            <a:spLocks noGrp="1"/>
          </p:cNvSpPr>
          <p:nvPr>
            <p:ph type="title"/>
          </p:nvPr>
        </p:nvSpPr>
        <p:spPr>
          <a:xfrm>
            <a:off x="802365" y="358847"/>
            <a:ext cx="6801070" cy="963057"/>
          </a:xfrm>
          <a:prstGeom prst="rect">
            <a:avLst/>
          </a:prstGeom>
          <a:solidFill>
            <a:srgbClr val="FFFFFF"/>
          </a:solidFill>
          <a:ln>
            <a:noFill/>
          </a:ln>
        </p:spPr>
        <p:txBody>
          <a:bodyPr lIns="91400" tIns="45700" rIns="91400" bIns="45700" anchor="t" anchorCtr="0">
            <a:noAutofit/>
          </a:bodyPr>
          <a:lstStyle/>
          <a:p>
            <a:pPr marL="0" marR="0" lvl="0" indent="0">
              <a:spcBef>
                <a:spcPct val="0"/>
              </a:spcBef>
              <a:buClr>
                <a:schemeClr val="accent1"/>
              </a:buClr>
              <a:buSzPct val="25000"/>
            </a:pPr>
            <a:r>
              <a:rPr lang="en-US" kern="1200" dirty="0">
                <a:latin typeface="Arial Bold" charset="0"/>
                <a:ea typeface="Arial Bold" charset="0"/>
                <a:cs typeface="Arial Bold" charset="0"/>
              </a:rPr>
              <a:t>Support, Help and Resources</a:t>
            </a:r>
          </a:p>
        </p:txBody>
      </p:sp>
      <p:sp>
        <p:nvSpPr>
          <p:cNvPr id="1025" name="Shape 1025"/>
          <p:cNvSpPr txBox="1">
            <a:spLocks noGrp="1"/>
          </p:cNvSpPr>
          <p:nvPr>
            <p:ph type="body" idx="1"/>
          </p:nvPr>
        </p:nvSpPr>
        <p:spPr>
          <a:xfrm>
            <a:off x="802365" y="960681"/>
            <a:ext cx="5555731" cy="3382800"/>
          </a:xfrm>
          <a:prstGeom prst="rect">
            <a:avLst/>
          </a:prstGeom>
          <a:noFill/>
          <a:ln>
            <a:noFill/>
          </a:ln>
        </p:spPr>
        <p:txBody>
          <a:bodyPr lIns="91400" tIns="45700" rIns="91400" bIns="45700" anchor="t" anchorCtr="0">
            <a:noAutofit/>
          </a:bodyPr>
          <a:lstStyle/>
          <a:p>
            <a:pPr marL="0" marR="0" lvl="0" indent="0" algn="l" rtl="0">
              <a:spcBef>
                <a:spcPts val="0"/>
              </a:spcBef>
              <a:spcAft>
                <a:spcPts val="0"/>
              </a:spcAft>
              <a:buClr>
                <a:schemeClr val="dk2"/>
              </a:buClr>
              <a:buSzPct val="25000"/>
              <a:buFont typeface="Arial"/>
              <a:buNone/>
            </a:pPr>
            <a:r>
              <a:rPr lang="en-US" sz="1900" b="1" i="0" u="none" strike="noStrike" cap="none" dirty="0">
                <a:solidFill>
                  <a:srgbClr val="333333"/>
                </a:solidFill>
                <a:latin typeface="Arial Regular"/>
                <a:sym typeface="Arial"/>
              </a:rPr>
              <a:t>Customer Care Team</a:t>
            </a:r>
          </a:p>
          <a:p>
            <a:pPr marL="0" marR="0" lvl="1" indent="0" algn="l" rtl="0">
              <a:spcBef>
                <a:spcPts val="600"/>
              </a:spcBef>
              <a:spcAft>
                <a:spcPts val="0"/>
              </a:spcAft>
              <a:buClr>
                <a:schemeClr val="dk2"/>
              </a:buClr>
              <a:buSzPct val="25000"/>
              <a:buFont typeface="Arial"/>
              <a:buNone/>
            </a:pPr>
            <a:r>
              <a:rPr lang="en-US" sz="1800" b="0" i="0" u="none" strike="noStrike" cap="none" dirty="0">
                <a:solidFill>
                  <a:srgbClr val="333333"/>
                </a:solidFill>
                <a:latin typeface="Arial Regular"/>
                <a:ea typeface="Arial"/>
                <a:cs typeface="Arial"/>
                <a:sym typeface="Arial"/>
              </a:rPr>
              <a:t>Any QuickBooks Online Problems Call</a:t>
            </a:r>
            <a:br>
              <a:rPr lang="en-US" sz="1800" b="0" i="0" u="none" strike="noStrike" cap="none" dirty="0">
                <a:solidFill>
                  <a:srgbClr val="333333"/>
                </a:solidFill>
                <a:latin typeface="Arial Regular"/>
                <a:ea typeface="Arial"/>
                <a:cs typeface="Arial"/>
                <a:sym typeface="Arial"/>
              </a:rPr>
            </a:br>
            <a:r>
              <a:rPr lang="en-US" sz="1800" b="0" i="0" u="none" strike="noStrike" cap="none" dirty="0">
                <a:solidFill>
                  <a:srgbClr val="333333"/>
                </a:solidFill>
                <a:latin typeface="Arial Regular"/>
                <a:ea typeface="Arial"/>
                <a:cs typeface="Arial"/>
                <a:sym typeface="Arial"/>
              </a:rPr>
              <a:t>1 888 333 3451 or live chat from within </a:t>
            </a:r>
            <a:br>
              <a:rPr lang="en-US" sz="1800" b="0" i="0" u="none" strike="noStrike" cap="none" dirty="0">
                <a:solidFill>
                  <a:srgbClr val="333333"/>
                </a:solidFill>
                <a:latin typeface="Arial Regular"/>
                <a:ea typeface="Arial"/>
                <a:cs typeface="Arial"/>
                <a:sym typeface="Arial"/>
              </a:rPr>
            </a:br>
            <a:r>
              <a:rPr lang="en-US" sz="1800" b="0" i="0" u="none" strike="noStrike" cap="none" dirty="0">
                <a:solidFill>
                  <a:srgbClr val="333333"/>
                </a:solidFill>
                <a:latin typeface="Arial Regular"/>
                <a:ea typeface="Arial"/>
                <a:cs typeface="Arial"/>
                <a:sym typeface="Arial"/>
              </a:rPr>
              <a:t>QuickBooks Online Accountant</a:t>
            </a:r>
          </a:p>
          <a:p>
            <a:pPr marL="0" marR="0" lvl="0" indent="0" algn="l" rtl="0">
              <a:spcBef>
                <a:spcPts val="2400"/>
              </a:spcBef>
              <a:spcAft>
                <a:spcPts val="0"/>
              </a:spcAft>
              <a:buClr>
                <a:schemeClr val="dk2"/>
              </a:buClr>
              <a:buSzPct val="25000"/>
              <a:buFont typeface="Arial"/>
              <a:buNone/>
            </a:pPr>
            <a:r>
              <a:rPr lang="en-US" sz="1900" b="1" i="0" u="none" strike="noStrike" cap="none" dirty="0">
                <a:solidFill>
                  <a:srgbClr val="333333"/>
                </a:solidFill>
                <a:latin typeface="Arial Regular"/>
                <a:sym typeface="Arial"/>
              </a:rPr>
              <a:t>Sales</a:t>
            </a:r>
          </a:p>
          <a:p>
            <a:pPr marL="0" marR="0" lvl="1" indent="0" algn="l" rtl="0">
              <a:spcBef>
                <a:spcPts val="600"/>
              </a:spcBef>
              <a:spcAft>
                <a:spcPts val="0"/>
              </a:spcAft>
              <a:buClr>
                <a:schemeClr val="lt2"/>
              </a:buClr>
              <a:buSzPct val="25000"/>
              <a:buFont typeface="Arial"/>
              <a:buNone/>
            </a:pPr>
            <a:r>
              <a:rPr lang="en-US" sz="1800" b="0" i="0" u="none" strike="noStrike" cap="none" dirty="0">
                <a:solidFill>
                  <a:srgbClr val="333333"/>
                </a:solidFill>
                <a:latin typeface="Arial Regular"/>
                <a:ea typeface="Arial"/>
                <a:cs typeface="Arial"/>
                <a:sym typeface="Arial"/>
              </a:rPr>
              <a:t>1 888 666 7917 </a:t>
            </a:r>
          </a:p>
          <a:p>
            <a:pPr marL="0" marR="0" lvl="0" indent="0" algn="l" rtl="0">
              <a:spcBef>
                <a:spcPts val="2200"/>
              </a:spcBef>
              <a:spcAft>
                <a:spcPts val="0"/>
              </a:spcAft>
              <a:buClr>
                <a:schemeClr val="dk2"/>
              </a:buClr>
              <a:buSzPct val="25000"/>
              <a:buFont typeface="Arial"/>
              <a:buNone/>
            </a:pPr>
            <a:r>
              <a:rPr lang="en-US" sz="1900" b="1" i="0" u="none" strike="noStrike" cap="none" dirty="0">
                <a:solidFill>
                  <a:srgbClr val="333333"/>
                </a:solidFill>
                <a:latin typeface="Arial Regular"/>
                <a:sym typeface="Arial"/>
              </a:rPr>
              <a:t>In-product Help</a:t>
            </a:r>
            <a:endParaRPr sz="1800" b="0" i="0" u="none" strike="noStrike" cap="none" dirty="0">
              <a:solidFill>
                <a:srgbClr val="333333"/>
              </a:solidFill>
              <a:latin typeface="Arial Regular"/>
              <a:ea typeface="Arial"/>
              <a:cs typeface="Arial"/>
              <a:sym typeface="Arial"/>
            </a:endParaRPr>
          </a:p>
          <a:p>
            <a:pPr marL="0" marR="0" lvl="1" indent="0" algn="l" rtl="0">
              <a:spcBef>
                <a:spcPts val="1200"/>
              </a:spcBef>
              <a:spcAft>
                <a:spcPts val="0"/>
              </a:spcAft>
              <a:buClr>
                <a:schemeClr val="lt2"/>
              </a:buClr>
              <a:buSzPct val="25000"/>
              <a:buFont typeface="Arial"/>
              <a:buNone/>
            </a:pPr>
            <a:r>
              <a:rPr lang="en-US" sz="1800" b="1" i="0" u="none" strike="noStrike" cap="none" dirty="0">
                <a:solidFill>
                  <a:srgbClr val="333333"/>
                </a:solidFill>
                <a:latin typeface="Arial Regular"/>
                <a:ea typeface="Arial"/>
                <a:cs typeface="Arial"/>
                <a:sym typeface="Arial"/>
              </a:rPr>
              <a:t>QBO Blog</a:t>
            </a:r>
            <a:r>
              <a:rPr lang="en-US" sz="1800" b="0" i="0" u="none" strike="noStrike" cap="none" dirty="0">
                <a:solidFill>
                  <a:srgbClr val="333333"/>
                </a:solidFill>
                <a:latin typeface="Arial Regular"/>
                <a:ea typeface="Arial"/>
                <a:cs typeface="Arial"/>
                <a:sym typeface="Arial"/>
              </a:rPr>
              <a:t/>
            </a:r>
            <a:br>
              <a:rPr lang="en-US" sz="1800" b="0" i="0" u="none" strike="noStrike" cap="none" dirty="0">
                <a:solidFill>
                  <a:srgbClr val="333333"/>
                </a:solidFill>
                <a:latin typeface="Arial Regular"/>
                <a:ea typeface="Arial"/>
                <a:cs typeface="Arial"/>
                <a:sym typeface="Arial"/>
              </a:rPr>
            </a:br>
            <a:r>
              <a:rPr lang="en-US" sz="1800" b="0" i="0" u="none" strike="noStrike" cap="none" dirty="0">
                <a:solidFill>
                  <a:srgbClr val="333333"/>
                </a:solidFill>
                <a:latin typeface="Arial Regular"/>
                <a:ea typeface="Arial"/>
                <a:cs typeface="Arial"/>
                <a:sym typeface="Arial"/>
              </a:rPr>
              <a:t>https://quickbooks.intuit.com/blog</a:t>
            </a:r>
          </a:p>
          <a:p>
            <a:pPr marL="0" marR="0" lvl="1" indent="0" algn="l" rtl="0">
              <a:spcBef>
                <a:spcPts val="2400"/>
              </a:spcBef>
              <a:spcAft>
                <a:spcPts val="0"/>
              </a:spcAft>
              <a:buClr>
                <a:schemeClr val="lt2"/>
              </a:buClr>
              <a:buSzPct val="25000"/>
              <a:buFont typeface="Arial"/>
              <a:buNone/>
            </a:pPr>
            <a:r>
              <a:rPr lang="en-US" sz="1900" b="1" i="0" u="none" strike="noStrike" cap="none" dirty="0">
                <a:solidFill>
                  <a:srgbClr val="333333"/>
                </a:solidFill>
                <a:latin typeface="Arial Regular"/>
                <a:ea typeface="Arial"/>
                <a:cs typeface="Arial"/>
                <a:sym typeface="Arial"/>
              </a:rPr>
              <a:t>Accountant University and </a:t>
            </a:r>
            <a:br>
              <a:rPr lang="en-US" sz="1900" b="1" i="0" u="none" strike="noStrike" cap="none" dirty="0">
                <a:solidFill>
                  <a:srgbClr val="333333"/>
                </a:solidFill>
                <a:latin typeface="Arial Regular"/>
                <a:ea typeface="Arial"/>
                <a:cs typeface="Arial"/>
                <a:sym typeface="Arial"/>
              </a:rPr>
            </a:br>
            <a:r>
              <a:rPr lang="en-US" sz="1900" b="1" i="0" u="none" strike="noStrike" cap="none" dirty="0">
                <a:solidFill>
                  <a:srgbClr val="333333"/>
                </a:solidFill>
                <a:latin typeface="Arial Regular"/>
                <a:ea typeface="Arial"/>
                <a:cs typeface="Arial"/>
                <a:sym typeface="Arial"/>
              </a:rPr>
              <a:t>Accountant Resources </a:t>
            </a:r>
            <a:br>
              <a:rPr lang="en-US" sz="1900" b="1" i="0" u="none" strike="noStrike" cap="none" dirty="0">
                <a:solidFill>
                  <a:srgbClr val="333333"/>
                </a:solidFill>
                <a:latin typeface="Arial Regular"/>
                <a:ea typeface="Arial"/>
                <a:cs typeface="Arial"/>
                <a:sym typeface="Arial"/>
              </a:rPr>
            </a:br>
            <a:r>
              <a:rPr lang="en-US" sz="1800" b="0" i="0" u="none" strike="noStrike" cap="none" dirty="0">
                <a:solidFill>
                  <a:srgbClr val="333333"/>
                </a:solidFill>
                <a:latin typeface="Arial Regular"/>
                <a:ea typeface="Arial"/>
                <a:cs typeface="Arial"/>
                <a:sym typeface="Arial"/>
              </a:rPr>
              <a:t>http://quickbooks.intuit.com/accountants/resources/</a:t>
            </a:r>
          </a:p>
        </p:txBody>
      </p:sp>
    </p:spTree>
    <p:extLst>
      <p:ext uri="{BB962C8B-B14F-4D97-AF65-F5344CB8AC3E}">
        <p14:creationId xmlns:p14="http://schemas.microsoft.com/office/powerpoint/2010/main" val="3301261551"/>
      </p:ext>
    </p:extLst>
  </p:cSld>
  <p:clrMapOvr>
    <a:masterClrMapping/>
  </p:clrMapOvr>
  <p:transition spd="slow">
    <p:push/>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24" name="Picture 23"/>
          <p:cNvPicPr>
            <a:picLocks noChangeAspect="1"/>
          </p:cNvPicPr>
          <p:nvPr/>
        </p:nvPicPr>
        <p:blipFill rotWithShape="1">
          <a:blip r:embed="rId3">
            <a:alphaModFix amt="80000"/>
            <a:extLst>
              <a:ext uri="{28A0092B-C50C-407E-A947-70E740481C1C}">
                <a14:useLocalDpi xmlns:a14="http://schemas.microsoft.com/office/drawing/2010/main" val="0"/>
              </a:ext>
            </a:extLst>
          </a:blip>
          <a:srcRect b="10000"/>
          <a:stretch/>
        </p:blipFill>
        <p:spPr>
          <a:xfrm>
            <a:off x="0" y="-1"/>
            <a:ext cx="12192000" cy="6858001"/>
          </a:xfrm>
          <a:prstGeom prst="rect">
            <a:avLst/>
          </a:prstGeom>
        </p:spPr>
      </p:pic>
      <p:sp>
        <p:nvSpPr>
          <p:cNvPr id="1060" name="Shape 1060"/>
          <p:cNvSpPr txBox="1">
            <a:spLocks noGrp="1"/>
          </p:cNvSpPr>
          <p:nvPr>
            <p:ph type="title"/>
          </p:nvPr>
        </p:nvSpPr>
        <p:spPr>
          <a:xfrm>
            <a:off x="501174" y="409059"/>
            <a:ext cx="11105418" cy="452966"/>
          </a:xfrm>
          <a:prstGeom prst="rect">
            <a:avLst/>
          </a:prstGeom>
          <a:noFill/>
          <a:ln>
            <a:noFill/>
          </a:ln>
        </p:spPr>
        <p:txBody>
          <a:bodyPr lIns="91400" tIns="45700" rIns="91400" bIns="45700" anchor="t" anchorCtr="0">
            <a:noAutofit/>
          </a:bodyPr>
          <a:lstStyle/>
          <a:p>
            <a:pPr marL="0" marR="0" lvl="0" indent="0" algn="l" rtl="0">
              <a:lnSpc>
                <a:spcPct val="121392"/>
              </a:lnSpc>
              <a:spcBef>
                <a:spcPts val="0"/>
              </a:spcBef>
              <a:buClr>
                <a:schemeClr val="accent1"/>
              </a:buClr>
              <a:buSzPct val="25000"/>
              <a:buFont typeface="Arial"/>
              <a:buNone/>
            </a:pPr>
            <a:r>
              <a:rPr lang="en-US" sz="3200" b="1" kern="1200" dirty="0">
                <a:solidFill>
                  <a:srgbClr val="333333"/>
                </a:solidFill>
                <a:latin typeface="Arial Bold" charset="0"/>
                <a:ea typeface="Arial Bold" charset="0"/>
                <a:cs typeface="Arial Bold" charset="0"/>
              </a:rPr>
              <a:t>The Next Steps</a:t>
            </a:r>
          </a:p>
        </p:txBody>
      </p:sp>
      <p:sp>
        <p:nvSpPr>
          <p:cNvPr id="2" name="TextBox 1"/>
          <p:cNvSpPr txBox="1"/>
          <p:nvPr/>
        </p:nvSpPr>
        <p:spPr>
          <a:xfrm>
            <a:off x="117982" y="1291374"/>
            <a:ext cx="4475364" cy="461666"/>
          </a:xfrm>
          <a:prstGeom prst="rect">
            <a:avLst/>
          </a:prstGeom>
          <a:noFill/>
        </p:spPr>
        <p:txBody>
          <a:bodyPr wrap="square" rtlCol="0">
            <a:spAutoFit/>
          </a:bodyPr>
          <a:lstStyle/>
          <a:p>
            <a:pPr algn="r"/>
            <a:r>
              <a:rPr lang="en-CA" sz="2400" dirty="0">
                <a:solidFill>
                  <a:srgbClr val="333333"/>
                </a:solidFill>
              </a:rPr>
              <a:t>Sign up for QBOA</a:t>
            </a:r>
          </a:p>
        </p:txBody>
      </p:sp>
      <p:sp>
        <p:nvSpPr>
          <p:cNvPr id="18" name="TextBox 17"/>
          <p:cNvSpPr txBox="1"/>
          <p:nvPr/>
        </p:nvSpPr>
        <p:spPr>
          <a:xfrm>
            <a:off x="213817" y="2526986"/>
            <a:ext cx="4379529" cy="757130"/>
          </a:xfrm>
          <a:prstGeom prst="rect">
            <a:avLst/>
          </a:prstGeom>
          <a:noFill/>
        </p:spPr>
        <p:txBody>
          <a:bodyPr wrap="square" rtlCol="0">
            <a:spAutoFit/>
          </a:bodyPr>
          <a:lstStyle/>
          <a:p>
            <a:pPr algn="r">
              <a:lnSpc>
                <a:spcPct val="90000"/>
              </a:lnSpc>
              <a:buSzPct val="25000"/>
            </a:pPr>
            <a:r>
              <a:rPr lang="en-US" sz="2400" dirty="0">
                <a:solidFill>
                  <a:srgbClr val="333333"/>
                </a:solidFill>
              </a:rPr>
              <a:t>Complete QBO Fundamentals Training</a:t>
            </a:r>
          </a:p>
        </p:txBody>
      </p:sp>
      <p:sp>
        <p:nvSpPr>
          <p:cNvPr id="19" name="TextBox 18"/>
          <p:cNvSpPr txBox="1"/>
          <p:nvPr/>
        </p:nvSpPr>
        <p:spPr>
          <a:xfrm>
            <a:off x="5584526" y="2514427"/>
            <a:ext cx="5957887" cy="840230"/>
          </a:xfrm>
          <a:prstGeom prst="rect">
            <a:avLst/>
          </a:prstGeom>
          <a:noFill/>
        </p:spPr>
        <p:txBody>
          <a:bodyPr wrap="square" rtlCol="0">
            <a:spAutoFit/>
          </a:bodyPr>
          <a:lstStyle/>
          <a:p>
            <a:pPr lvl="1">
              <a:lnSpc>
                <a:spcPct val="90000"/>
              </a:lnSpc>
              <a:buSzPct val="25000"/>
            </a:pPr>
            <a:r>
              <a:rPr lang="en-US" sz="1800" dirty="0">
                <a:solidFill>
                  <a:srgbClr val="333333"/>
                </a:solidFill>
                <a:latin typeface="Arial Regular"/>
              </a:rPr>
              <a:t>Attend Part 2 of the free online training sessions to be able to use and recommend QuickBooks Online to your clients</a:t>
            </a:r>
          </a:p>
        </p:txBody>
      </p:sp>
      <p:sp>
        <p:nvSpPr>
          <p:cNvPr id="20" name="TextBox 19"/>
          <p:cNvSpPr txBox="1"/>
          <p:nvPr/>
        </p:nvSpPr>
        <p:spPr>
          <a:xfrm>
            <a:off x="117982" y="4068312"/>
            <a:ext cx="4475364" cy="424732"/>
          </a:xfrm>
          <a:prstGeom prst="rect">
            <a:avLst/>
          </a:prstGeom>
          <a:noFill/>
        </p:spPr>
        <p:txBody>
          <a:bodyPr wrap="square" rtlCol="0">
            <a:spAutoFit/>
          </a:bodyPr>
          <a:lstStyle/>
          <a:p>
            <a:pPr algn="r">
              <a:lnSpc>
                <a:spcPct val="90000"/>
              </a:lnSpc>
              <a:buSzPct val="25000"/>
            </a:pPr>
            <a:r>
              <a:rPr lang="en-US" sz="2400" dirty="0">
                <a:solidFill>
                  <a:srgbClr val="333333"/>
                </a:solidFill>
              </a:rPr>
              <a:t>Get QBO Certified</a:t>
            </a:r>
          </a:p>
        </p:txBody>
      </p:sp>
      <p:sp>
        <p:nvSpPr>
          <p:cNvPr id="21" name="TextBox 20"/>
          <p:cNvSpPr txBox="1"/>
          <p:nvPr/>
        </p:nvSpPr>
        <p:spPr>
          <a:xfrm>
            <a:off x="5579684" y="3831780"/>
            <a:ext cx="6555266" cy="1115177"/>
          </a:xfrm>
          <a:prstGeom prst="rect">
            <a:avLst/>
          </a:prstGeom>
          <a:noFill/>
        </p:spPr>
        <p:txBody>
          <a:bodyPr wrap="square" rtlCol="0">
            <a:spAutoFit/>
          </a:bodyPr>
          <a:lstStyle/>
          <a:p>
            <a:pPr lvl="1">
              <a:lnSpc>
                <a:spcPct val="90000"/>
              </a:lnSpc>
              <a:buSzPct val="25000"/>
            </a:pPr>
            <a:r>
              <a:rPr lang="en-US" sz="1800" dirty="0">
                <a:solidFill>
                  <a:srgbClr val="333333"/>
                </a:solidFill>
                <a:latin typeface="Arial Regular"/>
              </a:rPr>
              <a:t>Optional training: Self-study modules and exam in </a:t>
            </a:r>
            <a:r>
              <a:rPr lang="en-US" sz="1800" b="1" dirty="0">
                <a:solidFill>
                  <a:srgbClr val="333333"/>
                </a:solidFill>
                <a:latin typeface="Arial Regular"/>
              </a:rPr>
              <a:t>QBOA</a:t>
            </a:r>
            <a:r>
              <a:rPr lang="en-US" sz="1800" dirty="0">
                <a:solidFill>
                  <a:srgbClr val="333333"/>
                </a:solidFill>
                <a:latin typeface="Arial Regular"/>
              </a:rPr>
              <a:t> &gt; </a:t>
            </a:r>
            <a:r>
              <a:rPr lang="en-US" sz="1800" b="1" dirty="0">
                <a:solidFill>
                  <a:srgbClr val="333333"/>
                </a:solidFill>
                <a:latin typeface="Arial Regular"/>
              </a:rPr>
              <a:t>ProAdvisor</a:t>
            </a:r>
            <a:r>
              <a:rPr lang="en-US" sz="1800" dirty="0">
                <a:solidFill>
                  <a:srgbClr val="333333"/>
                </a:solidFill>
                <a:latin typeface="Arial Regular"/>
              </a:rPr>
              <a:t> &gt; </a:t>
            </a:r>
            <a:r>
              <a:rPr lang="en-US" sz="1800" b="1" dirty="0">
                <a:solidFill>
                  <a:srgbClr val="333333"/>
                </a:solidFill>
                <a:latin typeface="Arial Regular"/>
              </a:rPr>
              <a:t>Certification</a:t>
            </a:r>
          </a:p>
          <a:p>
            <a:pPr lvl="1">
              <a:lnSpc>
                <a:spcPct val="90000"/>
              </a:lnSpc>
              <a:spcBef>
                <a:spcPts val="240"/>
              </a:spcBef>
              <a:buSzPct val="25000"/>
            </a:pPr>
            <a:r>
              <a:rPr lang="en-US" sz="1800" dirty="0">
                <a:solidFill>
                  <a:srgbClr val="333333"/>
                </a:solidFill>
                <a:latin typeface="Arial Regular"/>
              </a:rPr>
              <a:t>Live certification prep training (webinars &amp; in person) </a:t>
            </a:r>
            <a:r>
              <a:rPr lang="en-US" sz="1800" b="1" dirty="0">
                <a:solidFill>
                  <a:srgbClr val="333333"/>
                </a:solidFill>
                <a:latin typeface="Arial Regular"/>
              </a:rPr>
              <a:t>http://bitly.com/accountant_university</a:t>
            </a:r>
          </a:p>
        </p:txBody>
      </p:sp>
      <p:sp>
        <p:nvSpPr>
          <p:cNvPr id="3" name="Rectangle 2"/>
          <p:cNvSpPr/>
          <p:nvPr/>
        </p:nvSpPr>
        <p:spPr>
          <a:xfrm>
            <a:off x="5579684" y="5557197"/>
            <a:ext cx="6092825" cy="341632"/>
          </a:xfrm>
          <a:prstGeom prst="rect">
            <a:avLst/>
          </a:prstGeom>
        </p:spPr>
        <p:txBody>
          <a:bodyPr>
            <a:spAutoFit/>
          </a:bodyPr>
          <a:lstStyle/>
          <a:p>
            <a:pPr lvl="1">
              <a:lnSpc>
                <a:spcPct val="90000"/>
              </a:lnSpc>
              <a:buSzPct val="25000"/>
            </a:pPr>
            <a:r>
              <a:rPr lang="en-US" sz="1800" dirty="0">
                <a:solidFill>
                  <a:srgbClr val="333333"/>
                </a:solidFill>
                <a:latin typeface="Arial Regular"/>
              </a:rPr>
              <a:t>Identify your first 3 clients for QuickBooks Online</a:t>
            </a:r>
          </a:p>
        </p:txBody>
      </p:sp>
      <p:sp>
        <p:nvSpPr>
          <p:cNvPr id="23" name="TextBox 22"/>
          <p:cNvSpPr txBox="1"/>
          <p:nvPr/>
        </p:nvSpPr>
        <p:spPr>
          <a:xfrm>
            <a:off x="134528" y="5510671"/>
            <a:ext cx="4442271" cy="424732"/>
          </a:xfrm>
          <a:prstGeom prst="rect">
            <a:avLst/>
          </a:prstGeom>
          <a:noFill/>
        </p:spPr>
        <p:txBody>
          <a:bodyPr wrap="square" rtlCol="0">
            <a:spAutoFit/>
          </a:bodyPr>
          <a:lstStyle/>
          <a:p>
            <a:pPr algn="r">
              <a:lnSpc>
                <a:spcPct val="90000"/>
              </a:lnSpc>
              <a:buSzPct val="25000"/>
            </a:pPr>
            <a:r>
              <a:rPr lang="en-US" sz="2400" dirty="0">
                <a:solidFill>
                  <a:srgbClr val="333333"/>
                </a:solidFill>
              </a:rPr>
              <a:t>Get your first clients</a:t>
            </a:r>
          </a:p>
        </p:txBody>
      </p:sp>
      <p:sp>
        <p:nvSpPr>
          <p:cNvPr id="17" name="TextBox 16"/>
          <p:cNvSpPr txBox="1"/>
          <p:nvPr/>
        </p:nvSpPr>
        <p:spPr>
          <a:xfrm>
            <a:off x="5584526" y="1255287"/>
            <a:ext cx="5957887" cy="865878"/>
          </a:xfrm>
          <a:prstGeom prst="rect">
            <a:avLst/>
          </a:prstGeom>
          <a:noFill/>
        </p:spPr>
        <p:txBody>
          <a:bodyPr wrap="square" rtlCol="0">
            <a:spAutoFit/>
          </a:bodyPr>
          <a:lstStyle/>
          <a:p>
            <a:pPr lvl="1">
              <a:lnSpc>
                <a:spcPct val="90000"/>
              </a:lnSpc>
              <a:buSzPct val="25000"/>
            </a:pPr>
            <a:r>
              <a:rPr lang="en-US" sz="1800" dirty="0">
                <a:solidFill>
                  <a:srgbClr val="333333"/>
                </a:solidFill>
                <a:latin typeface="Arial Regular"/>
              </a:rPr>
              <a:t>quickbooks.intuit.com/accountants/quickbooks-accountant</a:t>
            </a:r>
          </a:p>
          <a:p>
            <a:pPr lvl="1">
              <a:lnSpc>
                <a:spcPct val="90000"/>
              </a:lnSpc>
              <a:spcBef>
                <a:spcPts val="240"/>
              </a:spcBef>
              <a:buSzPct val="25000"/>
            </a:pPr>
            <a:r>
              <a:rPr lang="en-US" sz="1800" dirty="0">
                <a:solidFill>
                  <a:srgbClr val="333333"/>
                </a:solidFill>
                <a:latin typeface="Arial Regular"/>
              </a:rPr>
              <a:t>Or call (888) 666-7917</a:t>
            </a:r>
          </a:p>
        </p:txBody>
      </p:sp>
      <p:sp>
        <p:nvSpPr>
          <p:cNvPr id="5" name="Right Arrow 4"/>
          <p:cNvSpPr/>
          <p:nvPr/>
        </p:nvSpPr>
        <p:spPr>
          <a:xfrm>
            <a:off x="4787257" y="1400304"/>
            <a:ext cx="615142" cy="41478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ight Arrow 25"/>
          <p:cNvSpPr/>
          <p:nvPr/>
        </p:nvSpPr>
        <p:spPr>
          <a:xfrm>
            <a:off x="4787257" y="2727151"/>
            <a:ext cx="615142" cy="41478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Right Arrow 26"/>
          <p:cNvSpPr/>
          <p:nvPr/>
        </p:nvSpPr>
        <p:spPr>
          <a:xfrm>
            <a:off x="4787257" y="4094992"/>
            <a:ext cx="615142" cy="41478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Right Arrow 27"/>
          <p:cNvSpPr/>
          <p:nvPr/>
        </p:nvSpPr>
        <p:spPr>
          <a:xfrm>
            <a:off x="4787257" y="5520622"/>
            <a:ext cx="615142" cy="41478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06136351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3" name="Shape 1173"/>
          <p:cNvSpPr/>
          <p:nvPr/>
        </p:nvSpPr>
        <p:spPr>
          <a:xfrm>
            <a:off x="265246" y="767170"/>
            <a:ext cx="5865730" cy="3169005"/>
          </a:xfrm>
          <a:prstGeom prst="roundRect">
            <a:avLst>
              <a:gd name="adj" fmla="val 16667"/>
            </a:avLst>
          </a:prstGeom>
          <a:solidFill>
            <a:srgbClr val="FFFFFF"/>
          </a:solidFill>
          <a:ln>
            <a:noFill/>
          </a:ln>
        </p:spPr>
        <p:txBody>
          <a:bodyPr lIns="91425" tIns="45700" rIns="91425" bIns="45700" anchor="ctr" anchorCtr="0">
            <a:noAutofit/>
          </a:bodyPr>
          <a:lstStyle/>
          <a:p>
            <a:pPr algn="ctr"/>
            <a:endParaRPr sz="1900">
              <a:solidFill>
                <a:srgbClr val="FFFFFF"/>
              </a:solidFill>
            </a:endParaRPr>
          </a:p>
        </p:txBody>
      </p:sp>
      <p:sp>
        <p:nvSpPr>
          <p:cNvPr id="1174" name="Shape 1174"/>
          <p:cNvSpPr txBox="1"/>
          <p:nvPr/>
        </p:nvSpPr>
        <p:spPr>
          <a:xfrm>
            <a:off x="1204247" y="1879202"/>
            <a:ext cx="5510902" cy="2056973"/>
          </a:xfrm>
          <a:prstGeom prst="rect">
            <a:avLst/>
          </a:prstGeom>
          <a:noFill/>
          <a:ln>
            <a:noFill/>
          </a:ln>
        </p:spPr>
        <p:txBody>
          <a:bodyPr lIns="91425" tIns="45700" rIns="91425" bIns="45700" anchor="t" anchorCtr="0">
            <a:noAutofit/>
          </a:bodyPr>
          <a:lstStyle/>
          <a:p>
            <a:pPr>
              <a:buSzPct val="25000"/>
            </a:pPr>
            <a:r>
              <a:rPr lang="en-US" sz="2900" dirty="0">
                <a:solidFill>
                  <a:srgbClr val="333333"/>
                </a:solidFill>
                <a:latin typeface="Arial Bold" panose="020B0704020202020204" pitchFamily="34" charset="0"/>
                <a:cs typeface="Arial Bold" panose="020B0704020202020204" pitchFamily="34" charset="0"/>
              </a:rPr>
              <a:t>FREE live events to prepare you for the </a:t>
            </a:r>
            <a:r>
              <a:rPr lang="en-US" sz="2900" b="1" dirty="0">
                <a:solidFill>
                  <a:srgbClr val="333333"/>
                </a:solidFill>
                <a:latin typeface="Arial Bold" panose="020B0704020202020204" pitchFamily="34" charset="0"/>
                <a:cs typeface="Arial Bold" panose="020B0704020202020204" pitchFamily="34" charset="0"/>
              </a:rPr>
              <a:t>QuickBooks Online Certification</a:t>
            </a:r>
          </a:p>
          <a:p>
            <a:pPr>
              <a:spcBef>
                <a:spcPts val="1400"/>
              </a:spcBef>
              <a:buSzPct val="25000"/>
            </a:pPr>
            <a:r>
              <a:rPr lang="en-US" sz="2900" b="1" dirty="0">
                <a:solidFill>
                  <a:srgbClr val="333333"/>
                </a:solidFill>
                <a:latin typeface="Arial Bold" panose="020B0704020202020204" pitchFamily="34" charset="0"/>
                <a:cs typeface="Arial Bold" panose="020B0704020202020204" pitchFamily="34" charset="0"/>
              </a:rPr>
              <a:t>Your Way!</a:t>
            </a:r>
          </a:p>
        </p:txBody>
      </p:sp>
      <p:cxnSp>
        <p:nvCxnSpPr>
          <p:cNvPr id="1176" name="Shape 1176"/>
          <p:cNvCxnSpPr/>
          <p:nvPr/>
        </p:nvCxnSpPr>
        <p:spPr>
          <a:xfrm flipV="1">
            <a:off x="1438144" y="5783273"/>
            <a:ext cx="9385663" cy="29975"/>
          </a:xfrm>
          <a:prstGeom prst="straightConnector1">
            <a:avLst/>
          </a:prstGeom>
          <a:noFill/>
          <a:ln w="38100" cap="flat" cmpd="sng">
            <a:solidFill>
              <a:schemeClr val="accent1"/>
            </a:solidFill>
            <a:prstDash val="solid"/>
            <a:round/>
            <a:headEnd type="none" w="med" len="med"/>
            <a:tailEnd type="none" w="med" len="med"/>
          </a:ln>
        </p:spPr>
      </p:cxnSp>
      <p:pic>
        <p:nvPicPr>
          <p:cNvPr id="1177" name="Shape 1177"/>
          <p:cNvPicPr preferRelativeResize="0"/>
          <p:nvPr/>
        </p:nvPicPr>
        <p:blipFill rotWithShape="1">
          <a:blip r:embed="rId3">
            <a:alphaModFix/>
          </a:blip>
          <a:srcRect/>
          <a:stretch/>
        </p:blipFill>
        <p:spPr>
          <a:xfrm>
            <a:off x="265246" y="118072"/>
            <a:ext cx="1743434" cy="580034"/>
          </a:xfrm>
          <a:prstGeom prst="rect">
            <a:avLst/>
          </a:prstGeom>
          <a:noFill/>
          <a:ln>
            <a:noFill/>
          </a:ln>
        </p:spPr>
      </p:pic>
      <p:sp>
        <p:nvSpPr>
          <p:cNvPr id="1180" name="Shape 1180"/>
          <p:cNvSpPr txBox="1"/>
          <p:nvPr/>
        </p:nvSpPr>
        <p:spPr>
          <a:xfrm>
            <a:off x="1204247" y="4238790"/>
            <a:ext cx="9619560" cy="400109"/>
          </a:xfrm>
          <a:prstGeom prst="rect">
            <a:avLst/>
          </a:prstGeom>
          <a:noFill/>
          <a:ln>
            <a:noFill/>
          </a:ln>
        </p:spPr>
        <p:txBody>
          <a:bodyPr lIns="91425" tIns="45700" rIns="91425" bIns="45700" anchor="t" anchorCtr="0">
            <a:noAutofit/>
          </a:bodyPr>
          <a:lstStyle/>
          <a:p>
            <a:pPr algn="ctr">
              <a:buSzPct val="25000"/>
            </a:pPr>
            <a:r>
              <a:rPr lang="en-US" sz="2400" b="1" dirty="0">
                <a:solidFill>
                  <a:srgbClr val="393A3D"/>
                </a:solidFill>
              </a:rPr>
              <a:t>www.quickbookstrainingevents.com</a:t>
            </a:r>
          </a:p>
        </p:txBody>
      </p:sp>
      <p:pic>
        <p:nvPicPr>
          <p:cNvPr id="2" name="Picture 1"/>
          <p:cNvPicPr>
            <a:picLocks noChangeAspect="1"/>
          </p:cNvPicPr>
          <p:nvPr/>
        </p:nvPicPr>
        <p:blipFill>
          <a:blip r:embed="rId4"/>
          <a:stretch>
            <a:fillRect/>
          </a:stretch>
        </p:blipFill>
        <p:spPr>
          <a:xfrm>
            <a:off x="7359818" y="654836"/>
            <a:ext cx="3790476" cy="2514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3145579"/>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8" name="Shape 1078"/>
          <p:cNvSpPr txBox="1">
            <a:spLocks noGrp="1"/>
          </p:cNvSpPr>
          <p:nvPr>
            <p:ph type="ctrTitle"/>
          </p:nvPr>
        </p:nvSpPr>
        <p:spPr>
          <a:prstGeom prst="rect">
            <a:avLst/>
          </a:prstGeom>
          <a:noFill/>
          <a:ln>
            <a:noFill/>
          </a:ln>
        </p:spPr>
        <p:txBody>
          <a:bodyPr lIns="91400" tIns="45700" rIns="91400" bIns="45700" anchor="ctr" anchorCtr="0">
            <a:noAutofit/>
          </a:bodyPr>
          <a:lstStyle/>
          <a:p>
            <a:pPr marL="0" marR="0" lvl="0" indent="0" rtl="0">
              <a:lnSpc>
                <a:spcPct val="100000"/>
              </a:lnSpc>
              <a:spcBef>
                <a:spcPts val="0"/>
              </a:spcBef>
              <a:spcAft>
                <a:spcPts val="0"/>
              </a:spcAft>
              <a:buClr>
                <a:schemeClr val="accent1"/>
              </a:buClr>
              <a:buSzPct val="25000"/>
              <a:buFont typeface="Arial"/>
              <a:buNone/>
            </a:pPr>
            <a:r>
              <a:rPr lang="en-US" sz="4400" kern="1200" dirty="0">
                <a:latin typeface="Arial Bold" charset="0"/>
                <a:ea typeface="Arial Bold" charset="0"/>
                <a:cs typeface="Arial Bold" charset="0"/>
              </a:rPr>
              <a:t>Q&amp;A</a:t>
            </a:r>
          </a:p>
        </p:txBody>
      </p:sp>
    </p:spTree>
    <p:extLst>
      <p:ext uri="{BB962C8B-B14F-4D97-AF65-F5344CB8AC3E}">
        <p14:creationId xmlns:p14="http://schemas.microsoft.com/office/powerpoint/2010/main" val="1006968477"/>
      </p:ext>
    </p:extLst>
  </p:cSld>
  <p:clrMapOvr>
    <a:masterClrMapping/>
  </p:clrMapOvr>
  <p:transition spd="slow">
    <p:pu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cxnSp>
        <p:nvCxnSpPr>
          <p:cNvPr id="1085" name="Shape 1085"/>
          <p:cNvCxnSpPr/>
          <p:nvPr/>
        </p:nvCxnSpPr>
        <p:spPr>
          <a:xfrm>
            <a:off x="746989" y="-874183"/>
            <a:ext cx="0" cy="0"/>
          </a:xfrm>
          <a:prstGeom prst="straightConnector1">
            <a:avLst/>
          </a:prstGeom>
          <a:noFill/>
          <a:ln>
            <a:noFill/>
          </a:ln>
        </p:spPr>
      </p:cxnSp>
      <p:cxnSp>
        <p:nvCxnSpPr>
          <p:cNvPr id="1086" name="Shape 1086"/>
          <p:cNvCxnSpPr/>
          <p:nvPr/>
        </p:nvCxnSpPr>
        <p:spPr>
          <a:xfrm>
            <a:off x="746989" y="-874183"/>
            <a:ext cx="0" cy="0"/>
          </a:xfrm>
          <a:prstGeom prst="straightConnector1">
            <a:avLst/>
          </a:prstGeom>
          <a:noFill/>
          <a:ln>
            <a:noFill/>
          </a:ln>
        </p:spPr>
      </p:cxnSp>
      <p:sp>
        <p:nvSpPr>
          <p:cNvPr id="1090" name="Shape 1090"/>
          <p:cNvSpPr txBox="1">
            <a:spLocks noGrp="1"/>
          </p:cNvSpPr>
          <p:nvPr>
            <p:ph type="title"/>
          </p:nvPr>
        </p:nvSpPr>
        <p:spPr>
          <a:prstGeom prst="rect">
            <a:avLst/>
          </a:prstGeom>
          <a:noFill/>
          <a:ln>
            <a:noFill/>
          </a:ln>
        </p:spPr>
        <p:txBody>
          <a:bodyPr lIns="91400" tIns="45700" rIns="91400" bIns="45700" anchor="t" anchorCtr="0">
            <a:noAutofit/>
          </a:bodyPr>
          <a:lstStyle/>
          <a:p>
            <a:pPr marL="0" marR="0" lvl="0" indent="0" algn="l" rtl="0">
              <a:lnSpc>
                <a:spcPct val="121392"/>
              </a:lnSpc>
              <a:spcBef>
                <a:spcPts val="0"/>
              </a:spcBef>
              <a:buClr>
                <a:schemeClr val="accent1"/>
              </a:buClr>
              <a:buSzPct val="25000"/>
              <a:buFont typeface="Arial"/>
              <a:buNone/>
            </a:pPr>
            <a:r>
              <a:rPr lang="en-US" sz="4400" kern="1200" dirty="0">
                <a:solidFill>
                  <a:srgbClr val="393A3D"/>
                </a:solidFill>
                <a:latin typeface="Arial Bold" charset="0"/>
                <a:ea typeface="Arial Bold" charset="0"/>
                <a:cs typeface="Arial Bold" charset="0"/>
              </a:rPr>
              <a:t>Summary</a:t>
            </a:r>
          </a:p>
        </p:txBody>
      </p:sp>
      <p:sp>
        <p:nvSpPr>
          <p:cNvPr id="1089" name="Shape 1089"/>
          <p:cNvSpPr txBox="1">
            <a:spLocks noGrp="1"/>
          </p:cNvSpPr>
          <p:nvPr>
            <p:ph type="body" idx="1"/>
          </p:nvPr>
        </p:nvSpPr>
        <p:spPr>
          <a:xfrm>
            <a:off x="1249626" y="1616664"/>
            <a:ext cx="10422600" cy="3382800"/>
          </a:xfrm>
          <a:prstGeom prst="rect">
            <a:avLst/>
          </a:prstGeom>
          <a:noFill/>
          <a:ln>
            <a:noFill/>
          </a:ln>
        </p:spPr>
        <p:txBody>
          <a:bodyPr lIns="91400" tIns="45700" rIns="91400" bIns="45700" anchor="t" anchorCtr="0">
            <a:noAutofit/>
          </a:bodyPr>
          <a:lstStyle/>
          <a:p>
            <a:pPr marL="0" marR="0" lvl="0" indent="0" algn="l" rtl="0">
              <a:spcBef>
                <a:spcPts val="0"/>
              </a:spcBef>
              <a:spcAft>
                <a:spcPts val="0"/>
              </a:spcAft>
              <a:buClr>
                <a:schemeClr val="dk2"/>
              </a:buClr>
              <a:buSzPct val="25000"/>
              <a:buFont typeface="Arial"/>
              <a:buNone/>
            </a:pPr>
            <a:r>
              <a:rPr lang="en-US" i="0" u="none" strike="noStrike" cap="none" dirty="0">
                <a:solidFill>
                  <a:srgbClr val="333333"/>
                </a:solidFill>
                <a:latin typeface="Arial Regular"/>
                <a:sym typeface="Arial"/>
              </a:rPr>
              <a:t>After attending this webinar, you should now be able to:</a:t>
            </a:r>
          </a:p>
          <a:p>
            <a:pPr marL="342900" lvl="1" indent="-342900">
              <a:lnSpc>
                <a:spcPct val="100000"/>
              </a:lnSpc>
              <a:spcBef>
                <a:spcPts val="2400"/>
              </a:spcBef>
              <a:spcAft>
                <a:spcPts val="0"/>
              </a:spcAft>
              <a:buClr>
                <a:schemeClr val="dk2"/>
              </a:buClr>
            </a:pPr>
            <a:r>
              <a:rPr lang="en-US" dirty="0">
                <a:solidFill>
                  <a:srgbClr val="333333"/>
                </a:solidFill>
                <a:latin typeface="Arial Regular"/>
                <a:ea typeface="Arial"/>
                <a:cs typeface="Arial"/>
                <a:sym typeface="Arial"/>
              </a:rPr>
              <a:t>Describe the QuickBooks Online purchasing workflow</a:t>
            </a:r>
          </a:p>
          <a:p>
            <a:pPr marL="342900" lvl="1" indent="-342900">
              <a:lnSpc>
                <a:spcPct val="100000"/>
              </a:lnSpc>
              <a:spcBef>
                <a:spcPts val="2400"/>
              </a:spcBef>
              <a:spcAft>
                <a:spcPts val="0"/>
              </a:spcAft>
              <a:buClr>
                <a:schemeClr val="dk2"/>
              </a:buClr>
            </a:pPr>
            <a:r>
              <a:rPr lang="en-US" dirty="0">
                <a:solidFill>
                  <a:srgbClr val="333333"/>
                </a:solidFill>
                <a:latin typeface="Arial Regular"/>
                <a:ea typeface="Arial"/>
                <a:cs typeface="Arial"/>
                <a:sym typeface="Arial"/>
              </a:rPr>
              <a:t>Describe the QuickBooks Online sales workflow</a:t>
            </a:r>
          </a:p>
          <a:p>
            <a:pPr marL="342900" lvl="1" indent="-342900">
              <a:lnSpc>
                <a:spcPct val="100000"/>
              </a:lnSpc>
              <a:spcBef>
                <a:spcPts val="2400"/>
              </a:spcBef>
              <a:spcAft>
                <a:spcPts val="0"/>
              </a:spcAft>
              <a:buClr>
                <a:schemeClr val="dk2"/>
              </a:buClr>
            </a:pPr>
            <a:r>
              <a:rPr lang="en-US" dirty="0">
                <a:solidFill>
                  <a:srgbClr val="333333"/>
                </a:solidFill>
                <a:latin typeface="Arial Regular"/>
                <a:ea typeface="Arial"/>
                <a:cs typeface="Arial"/>
                <a:sym typeface="Arial"/>
              </a:rPr>
              <a:t>Run basic payroll in QuickBooks Online </a:t>
            </a:r>
          </a:p>
          <a:p>
            <a:pPr marL="342900" lvl="1" indent="-342900">
              <a:lnSpc>
                <a:spcPct val="100000"/>
              </a:lnSpc>
              <a:spcBef>
                <a:spcPts val="2400"/>
              </a:spcBef>
              <a:spcAft>
                <a:spcPts val="0"/>
              </a:spcAft>
              <a:buClr>
                <a:schemeClr val="dk2"/>
              </a:buClr>
            </a:pPr>
            <a:r>
              <a:rPr lang="en-US" dirty="0">
                <a:solidFill>
                  <a:srgbClr val="333333"/>
                </a:solidFill>
                <a:latin typeface="Arial Regular"/>
                <a:ea typeface="Arial"/>
                <a:cs typeface="Arial"/>
                <a:sym typeface="Arial"/>
              </a:rPr>
              <a:t>Perform routine month-end procedures in QuickBooks Online </a:t>
            </a:r>
          </a:p>
          <a:p>
            <a:pPr marL="342900" lvl="1" indent="-342900">
              <a:lnSpc>
                <a:spcPct val="100000"/>
              </a:lnSpc>
              <a:spcBef>
                <a:spcPts val="2400"/>
              </a:spcBef>
              <a:spcAft>
                <a:spcPts val="0"/>
              </a:spcAft>
              <a:buClr>
                <a:schemeClr val="dk2"/>
              </a:buClr>
            </a:pPr>
            <a:r>
              <a:rPr lang="en-US" dirty="0">
                <a:solidFill>
                  <a:srgbClr val="333333"/>
                </a:solidFill>
                <a:latin typeface="Arial Regular"/>
                <a:ea typeface="Arial"/>
                <a:cs typeface="Arial"/>
                <a:sym typeface="Arial"/>
              </a:rPr>
              <a:t>Determine the next steps for finding and supporting QuickBooks Online clients</a:t>
            </a:r>
          </a:p>
          <a:p>
            <a:pPr marL="342900" lvl="1" indent="-342900">
              <a:lnSpc>
                <a:spcPct val="100000"/>
              </a:lnSpc>
              <a:spcBef>
                <a:spcPts val="2400"/>
              </a:spcBef>
              <a:spcAft>
                <a:spcPts val="0"/>
              </a:spcAft>
              <a:buClr>
                <a:schemeClr val="dk2"/>
              </a:buClr>
            </a:pPr>
            <a:r>
              <a:rPr lang="en-US" dirty="0">
                <a:solidFill>
                  <a:srgbClr val="333333"/>
                </a:solidFill>
                <a:latin typeface="Arial Regular"/>
                <a:ea typeface="Arial"/>
                <a:cs typeface="Arial"/>
                <a:sym typeface="Arial"/>
              </a:rPr>
              <a:t>Determine the next steps to learn more about QuickBooks Online</a:t>
            </a:r>
          </a:p>
        </p:txBody>
      </p:sp>
      <p:sp>
        <p:nvSpPr>
          <p:cNvPr id="2" name="Text Placeholder 1"/>
          <p:cNvSpPr>
            <a:spLocks noGrp="1"/>
          </p:cNvSpPr>
          <p:nvPr>
            <p:ph type="body" idx="2"/>
          </p:nvPr>
        </p:nvSpPr>
        <p:spPr/>
        <p:txBody>
          <a:bodyPr/>
          <a:lstStyle/>
          <a:p>
            <a:endParaRPr lang="en-US"/>
          </a:p>
        </p:txBody>
      </p:sp>
    </p:spTree>
    <p:extLst>
      <p:ext uri="{BB962C8B-B14F-4D97-AF65-F5344CB8AC3E}">
        <p14:creationId xmlns:p14="http://schemas.microsoft.com/office/powerpoint/2010/main" val="2615398639"/>
      </p:ext>
    </p:extLst>
  </p:cSld>
  <p:clrMapOvr>
    <a:masterClrMapping/>
  </p:clrMapOvr>
  <p:transition spd="slow">
    <p:pu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grpSp>
        <p:nvGrpSpPr>
          <p:cNvPr id="615" name="Shape 615"/>
          <p:cNvGrpSpPr/>
          <p:nvPr/>
        </p:nvGrpSpPr>
        <p:grpSpPr>
          <a:xfrm>
            <a:off x="6864312" y="-98073"/>
            <a:ext cx="1612800" cy="1397100"/>
            <a:chOff x="9798324" y="-110493"/>
            <a:chExt cx="1612800" cy="1397100"/>
          </a:xfrm>
        </p:grpSpPr>
        <p:sp>
          <p:nvSpPr>
            <p:cNvPr id="616" name="Shape 616"/>
            <p:cNvSpPr/>
            <p:nvPr/>
          </p:nvSpPr>
          <p:spPr>
            <a:xfrm rot="5400000">
              <a:off x="9953627" y="-38397"/>
              <a:ext cx="1302300" cy="1347300"/>
            </a:xfrm>
            <a:prstGeom prst="homePlate">
              <a:avLst>
                <a:gd name="adj" fmla="val 27264"/>
              </a:avLst>
            </a:prstGeom>
            <a:solidFill>
              <a:schemeClr val="dk2"/>
            </a:solidFill>
            <a:ln>
              <a:noFill/>
            </a:ln>
          </p:spPr>
          <p:txBody>
            <a:bodyPr lIns="91425" tIns="45700" rIns="91425" bIns="45700" anchor="ctr" anchorCtr="0">
              <a:noAutofit/>
            </a:bodyPr>
            <a:lstStyle/>
            <a:p>
              <a:pPr algn="ctr"/>
              <a:endParaRPr sz="1800">
                <a:solidFill>
                  <a:srgbClr val="DDE7EC"/>
                </a:solidFill>
              </a:endParaRPr>
            </a:p>
          </p:txBody>
        </p:sp>
        <p:pic>
          <p:nvPicPr>
            <p:cNvPr id="617" name="Shape 617"/>
            <p:cNvPicPr preferRelativeResize="0"/>
            <p:nvPr/>
          </p:nvPicPr>
          <p:blipFill rotWithShape="1">
            <a:blip r:embed="rId3">
              <a:alphaModFix/>
            </a:blip>
            <a:srcRect/>
            <a:stretch/>
          </p:blipFill>
          <p:spPr>
            <a:xfrm>
              <a:off x="9798324" y="-110493"/>
              <a:ext cx="1612800" cy="1397100"/>
            </a:xfrm>
            <a:prstGeom prst="rect">
              <a:avLst/>
            </a:prstGeom>
            <a:noFill/>
            <a:ln>
              <a:noFill/>
            </a:ln>
          </p:spPr>
        </p:pic>
      </p:grpSp>
      <p:sp>
        <p:nvSpPr>
          <p:cNvPr id="618" name="Shape 618"/>
          <p:cNvSpPr txBox="1">
            <a:spLocks noGrp="1"/>
          </p:cNvSpPr>
          <p:nvPr>
            <p:ph type="ctrTitle"/>
          </p:nvPr>
        </p:nvSpPr>
        <p:spPr>
          <a:xfrm>
            <a:off x="874485" y="102769"/>
            <a:ext cx="6231900" cy="2065800"/>
          </a:xfrm>
          <a:prstGeom prst="rect">
            <a:avLst/>
          </a:prstGeom>
          <a:noFill/>
          <a:ln>
            <a:noFill/>
          </a:ln>
        </p:spPr>
        <p:txBody>
          <a:bodyPr lIns="0" tIns="0" rIns="0" bIns="0" anchor="b" anchorCtr="0">
            <a:noAutofit/>
          </a:bodyPr>
          <a:lstStyle/>
          <a:p>
            <a:pPr marL="0" marR="0" lvl="0" indent="0" algn="l" rtl="0">
              <a:lnSpc>
                <a:spcPct val="100000"/>
              </a:lnSpc>
              <a:spcBef>
                <a:spcPts val="0"/>
              </a:spcBef>
              <a:buClr>
                <a:srgbClr val="393A3D"/>
              </a:buClr>
              <a:buSzPct val="25000"/>
              <a:buFont typeface="Arial"/>
              <a:buNone/>
            </a:pPr>
            <a:r>
              <a:rPr lang="en-US" sz="5400" b="1" i="0" u="none" strike="noStrike" cap="none" dirty="0">
                <a:solidFill>
                  <a:srgbClr val="333333"/>
                </a:solidFill>
                <a:latin typeface="Arial"/>
                <a:ea typeface="Arial"/>
                <a:cs typeface="Arial"/>
                <a:sym typeface="Arial"/>
              </a:rPr>
              <a:t>CPE</a:t>
            </a:r>
            <a:br>
              <a:rPr lang="en-US" sz="5400" b="1" i="0" u="none" strike="noStrike" cap="none" dirty="0">
                <a:solidFill>
                  <a:srgbClr val="333333"/>
                </a:solidFill>
                <a:latin typeface="Arial"/>
                <a:ea typeface="Arial"/>
                <a:cs typeface="Arial"/>
                <a:sym typeface="Arial"/>
              </a:rPr>
            </a:br>
            <a:r>
              <a:rPr lang="en-US" sz="5400" b="1" i="0" u="none" strike="noStrike" cap="none" dirty="0">
                <a:solidFill>
                  <a:srgbClr val="333333"/>
                </a:solidFill>
                <a:latin typeface="Arial"/>
                <a:ea typeface="Arial"/>
                <a:cs typeface="Arial"/>
                <a:sym typeface="Arial"/>
              </a:rPr>
              <a:t>Reminder</a:t>
            </a:r>
          </a:p>
        </p:txBody>
      </p:sp>
      <p:sp>
        <p:nvSpPr>
          <p:cNvPr id="619" name="Shape 619"/>
          <p:cNvSpPr txBox="1">
            <a:spLocks noGrp="1"/>
          </p:cNvSpPr>
          <p:nvPr>
            <p:ph type="body" idx="1"/>
          </p:nvPr>
        </p:nvSpPr>
        <p:spPr>
          <a:xfrm>
            <a:off x="874485" y="2798028"/>
            <a:ext cx="10669500" cy="3411579"/>
          </a:xfrm>
          <a:prstGeom prst="rect">
            <a:avLst/>
          </a:prstGeom>
          <a:noFill/>
          <a:ln>
            <a:noFill/>
          </a:ln>
        </p:spPr>
        <p:txBody>
          <a:bodyPr lIns="0" tIns="0" rIns="0" bIns="0" anchor="t" anchorCtr="0">
            <a:noAutofit/>
          </a:bodyPr>
          <a:lstStyle/>
          <a:p>
            <a:pPr marL="342900" marR="0" lvl="0" indent="-342900" algn="l" rtl="0">
              <a:lnSpc>
                <a:spcPct val="120000"/>
              </a:lnSpc>
              <a:spcBef>
                <a:spcPts val="1000"/>
              </a:spcBef>
              <a:spcAft>
                <a:spcPts val="0"/>
              </a:spcAft>
              <a:buClr>
                <a:srgbClr val="393A3D"/>
              </a:buClr>
              <a:buSzPct val="100000"/>
              <a:buFont typeface="Arial"/>
              <a:buChar char="•"/>
            </a:pPr>
            <a:r>
              <a:rPr lang="en-US" sz="2400" b="0" i="0" u="none" strike="noStrike" cap="none" dirty="0">
                <a:solidFill>
                  <a:srgbClr val="333333"/>
                </a:solidFill>
                <a:latin typeface="Arial Regular"/>
                <a:sym typeface="Arial"/>
              </a:rPr>
              <a:t>CPE certificates are emailed directly to you within </a:t>
            </a:r>
            <a:r>
              <a:rPr lang="en-US" sz="2400" dirty="0">
                <a:solidFill>
                  <a:srgbClr val="333333"/>
                </a:solidFill>
                <a:latin typeface="Arial Regular"/>
              </a:rPr>
              <a:t>3</a:t>
            </a:r>
            <a:r>
              <a:rPr lang="en-US" sz="2400" b="0" i="0" u="none" strike="noStrike" cap="none" dirty="0">
                <a:solidFill>
                  <a:srgbClr val="333333"/>
                </a:solidFill>
                <a:latin typeface="Arial Regular"/>
                <a:sym typeface="Arial"/>
              </a:rPr>
              <a:t> weeks of the training date to the email address you used to register</a:t>
            </a:r>
          </a:p>
          <a:p>
            <a:pPr marL="342900" marR="0" lvl="0" indent="-342900" algn="l" rtl="0">
              <a:lnSpc>
                <a:spcPct val="120000"/>
              </a:lnSpc>
              <a:spcBef>
                <a:spcPts val="1000"/>
              </a:spcBef>
              <a:spcAft>
                <a:spcPts val="0"/>
              </a:spcAft>
              <a:buClr>
                <a:srgbClr val="393A3D"/>
              </a:buClr>
              <a:buSzPct val="100000"/>
              <a:buFont typeface="Arial"/>
              <a:buChar char="•"/>
            </a:pPr>
            <a:r>
              <a:rPr lang="en-US" sz="2400" dirty="0">
                <a:solidFill>
                  <a:srgbClr val="333333"/>
                </a:solidFill>
                <a:latin typeface="Arial Regular"/>
              </a:rPr>
              <a:t>You must keep this copy for your records</a:t>
            </a:r>
            <a:endParaRPr lang="en-US" sz="2400" b="0" i="0" u="none" strike="noStrike" cap="none" dirty="0">
              <a:solidFill>
                <a:srgbClr val="333333"/>
              </a:solidFill>
              <a:latin typeface="Arial Regular"/>
              <a:sym typeface="Arial"/>
            </a:endParaRPr>
          </a:p>
        </p:txBody>
      </p:sp>
      <p:sp>
        <p:nvSpPr>
          <p:cNvPr id="620" name="Shape 620"/>
          <p:cNvSpPr txBox="1">
            <a:spLocks noGrp="1"/>
          </p:cNvSpPr>
          <p:nvPr>
            <p:ph type="sldNum" idx="12"/>
          </p:nvPr>
        </p:nvSpPr>
        <p:spPr>
          <a:xfrm>
            <a:off x="8608357" y="7144625"/>
            <a:ext cx="2742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D89"/>
                </a:solidFill>
              </a:rPr>
              <a:pPr algn="r">
                <a:buSzPct val="25000"/>
              </a:pPr>
              <a:t>67</a:t>
            </a:fld>
            <a:endParaRPr lang="en-US" sz="1200">
              <a:solidFill>
                <a:srgbClr val="888D89"/>
              </a:solidFill>
            </a:endParaRPr>
          </a:p>
        </p:txBody>
      </p:sp>
    </p:spTree>
    <p:extLst>
      <p:ext uri="{BB962C8B-B14F-4D97-AF65-F5344CB8AC3E}">
        <p14:creationId xmlns:p14="http://schemas.microsoft.com/office/powerpoint/2010/main" val="37081617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3" name="Rectangle 2"/>
          <p:cNvSpPr/>
          <p:nvPr/>
        </p:nvSpPr>
        <p:spPr>
          <a:xfrm>
            <a:off x="575718" y="4303668"/>
            <a:ext cx="11052312" cy="1815882"/>
          </a:xfrm>
          <a:prstGeom prst="rect">
            <a:avLst/>
          </a:prstGeom>
        </p:spPr>
        <p:txBody>
          <a:bodyPr wrap="square">
            <a:spAutoFit/>
          </a:bodyPr>
          <a:lstStyle/>
          <a:p>
            <a:pPr algn="ctr"/>
            <a:r>
              <a:rPr lang="en-US" sz="2800" dirty="0">
                <a:solidFill>
                  <a:srgbClr val="333333"/>
                </a:solidFill>
                <a:latin typeface="Arial Regular"/>
              </a:rPr>
              <a:t>Sign up for free at:</a:t>
            </a:r>
            <a:br>
              <a:rPr lang="en-US" sz="2800" dirty="0">
                <a:solidFill>
                  <a:srgbClr val="333333"/>
                </a:solidFill>
                <a:latin typeface="Arial Regular"/>
              </a:rPr>
            </a:br>
            <a:r>
              <a:rPr lang="en-US" sz="2800" dirty="0">
                <a:solidFill>
                  <a:srgbClr val="333333"/>
                </a:solidFill>
                <a:latin typeface="Arial Regular"/>
              </a:rPr>
              <a:t>http://quickbooks.intuit.com/accountants/quickbooks-accountant/</a:t>
            </a:r>
            <a:br>
              <a:rPr lang="en-US" sz="2800" dirty="0">
                <a:solidFill>
                  <a:srgbClr val="333333"/>
                </a:solidFill>
                <a:latin typeface="Arial Regular"/>
              </a:rPr>
            </a:br>
            <a:r>
              <a:rPr lang="en-US" sz="2800" dirty="0">
                <a:solidFill>
                  <a:srgbClr val="333333"/>
                </a:solidFill>
                <a:latin typeface="Arial Regular"/>
              </a:rPr>
              <a:t/>
            </a:r>
            <a:br>
              <a:rPr lang="en-US" sz="2800" dirty="0">
                <a:solidFill>
                  <a:srgbClr val="333333"/>
                </a:solidFill>
                <a:latin typeface="Arial Regular"/>
              </a:rPr>
            </a:br>
            <a:r>
              <a:rPr lang="en-US" sz="2800" dirty="0">
                <a:solidFill>
                  <a:srgbClr val="333333"/>
                </a:solidFill>
                <a:latin typeface="Arial Regular"/>
              </a:rPr>
              <a:t>Or call (888) 666-7917</a:t>
            </a:r>
          </a:p>
        </p:txBody>
      </p:sp>
    </p:spTree>
    <p:extLst>
      <p:ext uri="{BB962C8B-B14F-4D97-AF65-F5344CB8AC3E}">
        <p14:creationId xmlns:p14="http://schemas.microsoft.com/office/powerpoint/2010/main" val="998068988"/>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Shape 639"/>
          <p:cNvSpPr txBox="1"/>
          <p:nvPr/>
        </p:nvSpPr>
        <p:spPr>
          <a:xfrm>
            <a:off x="1350330" y="1492469"/>
            <a:ext cx="10478824" cy="5150068"/>
          </a:xfrm>
          <a:prstGeom prst="rect">
            <a:avLst/>
          </a:prstGeom>
          <a:noFill/>
          <a:ln>
            <a:noFill/>
          </a:ln>
        </p:spPr>
        <p:txBody>
          <a:bodyPr lIns="121875" tIns="60925" rIns="121875" bIns="60925" anchor="t" anchorCtr="0">
            <a:noAutofit/>
          </a:bodyPr>
          <a:lstStyle/>
          <a:p>
            <a:pPr marL="380933" indent="-380933">
              <a:lnSpc>
                <a:spcPct val="150000"/>
              </a:lnSpc>
              <a:buClr>
                <a:srgbClr val="0B311D"/>
              </a:buClr>
              <a:buFont typeface="Arial"/>
              <a:buNone/>
            </a:pPr>
            <a:endParaRPr sz="2400">
              <a:solidFill>
                <a:srgbClr val="0B311D"/>
              </a:solidFill>
              <a:latin typeface="Verdana"/>
              <a:ea typeface="Verdana"/>
              <a:cs typeface="Verdana"/>
              <a:sym typeface="Verdana"/>
            </a:endParaRPr>
          </a:p>
        </p:txBody>
      </p:sp>
      <p:sp>
        <p:nvSpPr>
          <p:cNvPr id="641" name="Shape 641"/>
          <p:cNvSpPr txBox="1">
            <a:spLocks noGrp="1"/>
          </p:cNvSpPr>
          <p:nvPr>
            <p:ph type="title"/>
          </p:nvPr>
        </p:nvSpPr>
        <p:spPr>
          <a:prstGeom prst="rect">
            <a:avLst/>
          </a:prstGeom>
          <a:noFill/>
          <a:ln>
            <a:noFill/>
          </a:ln>
        </p:spPr>
        <p:txBody>
          <a:bodyPr lIns="91400" tIns="45700" rIns="91400" bIns="45700" anchor="t" anchorCtr="0">
            <a:noAutofit/>
          </a:bodyPr>
          <a:lstStyle/>
          <a:p>
            <a:pPr marL="0" marR="0" lvl="0" indent="0" defTabSz="914400">
              <a:buClr>
                <a:schemeClr val="accent1"/>
              </a:buClr>
              <a:buSzPct val="25000"/>
            </a:pPr>
            <a:r>
              <a:rPr lang="en-US" dirty="0">
                <a:sym typeface="Arial"/>
              </a:rPr>
              <a:t>Agenda</a:t>
            </a:r>
          </a:p>
        </p:txBody>
      </p:sp>
      <p:sp>
        <p:nvSpPr>
          <p:cNvPr id="640" name="Shape 640"/>
          <p:cNvSpPr txBox="1">
            <a:spLocks noGrp="1"/>
          </p:cNvSpPr>
          <p:nvPr>
            <p:ph type="body" idx="1"/>
          </p:nvPr>
        </p:nvSpPr>
        <p:spPr>
          <a:xfrm>
            <a:off x="891778" y="1864298"/>
            <a:ext cx="10422600" cy="3382800"/>
          </a:xfrm>
          <a:prstGeom prst="rect">
            <a:avLst/>
          </a:prstGeom>
          <a:noFill/>
          <a:ln>
            <a:noFill/>
          </a:ln>
        </p:spPr>
        <p:txBody>
          <a:bodyPr lIns="91400" tIns="45700" rIns="91400" bIns="45700" anchor="t" anchorCtr="0">
            <a:noAutofit/>
          </a:bodyPr>
          <a:lstStyle/>
          <a:p>
            <a:pPr indent="-283464">
              <a:buClr>
                <a:schemeClr val="dk2"/>
              </a:buClr>
            </a:pPr>
            <a:r>
              <a:rPr lang="en-US" kern="1200" dirty="0">
                <a:latin typeface="Arial Regular" charset="0"/>
                <a:ea typeface="Arial Regular" charset="0"/>
                <a:cs typeface="Arial Regular" charset="0"/>
              </a:rPr>
              <a:t>Demonstration: How to use QuickBooks Online</a:t>
            </a:r>
          </a:p>
          <a:p>
            <a:pPr indent="-283464">
              <a:buClr>
                <a:schemeClr val="dk2"/>
              </a:buClr>
            </a:pPr>
            <a:r>
              <a:rPr lang="en-US" kern="1200" dirty="0">
                <a:latin typeface="Arial Regular" charset="0"/>
                <a:ea typeface="Arial Regular" charset="0"/>
                <a:cs typeface="Arial Regular" charset="0"/>
              </a:rPr>
              <a:t>Mobile and Desktop apps</a:t>
            </a:r>
          </a:p>
          <a:p>
            <a:pPr indent="-283464">
              <a:buClr>
                <a:schemeClr val="dk2"/>
              </a:buClr>
            </a:pPr>
            <a:r>
              <a:rPr lang="en-US" kern="1200" dirty="0">
                <a:latin typeface="Arial Regular" charset="0"/>
                <a:ea typeface="Arial Regular" charset="0"/>
                <a:cs typeface="Arial Regular" charset="0"/>
              </a:rPr>
              <a:t>Next steps</a:t>
            </a:r>
          </a:p>
          <a:p>
            <a:pPr indent="-283464">
              <a:buClr>
                <a:schemeClr val="dk2"/>
              </a:buClr>
            </a:pPr>
            <a:r>
              <a:rPr lang="en-US" kern="1200" dirty="0">
                <a:latin typeface="Arial Regular" charset="0"/>
                <a:ea typeface="Arial Regular" charset="0"/>
                <a:cs typeface="Arial Regular" charset="0"/>
              </a:rPr>
              <a:t>Q&amp;A</a:t>
            </a:r>
          </a:p>
        </p:txBody>
      </p:sp>
    </p:spTree>
    <p:extLst>
      <p:ext uri="{BB962C8B-B14F-4D97-AF65-F5344CB8AC3E}">
        <p14:creationId xmlns:p14="http://schemas.microsoft.com/office/powerpoint/2010/main" val="199218358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pic>
        <p:nvPicPr>
          <p:cNvPr id="9" name="Picture 8"/>
          <p:cNvPicPr>
            <a:picLocks noChangeAspect="1"/>
          </p:cNvPicPr>
          <p:nvPr/>
        </p:nvPicPr>
        <p:blipFill rotWithShape="1">
          <a:blip r:embed="rId3">
            <a:alphaModFix amt="80000"/>
            <a:extLst>
              <a:ext uri="{28A0092B-C50C-407E-A947-70E740481C1C}">
                <a14:useLocalDpi xmlns:a14="http://schemas.microsoft.com/office/drawing/2010/main" val="0"/>
              </a:ext>
            </a:extLst>
          </a:blip>
          <a:srcRect b="10000"/>
          <a:stretch/>
        </p:blipFill>
        <p:spPr>
          <a:xfrm>
            <a:off x="0" y="-1"/>
            <a:ext cx="12192000" cy="6858001"/>
          </a:xfrm>
          <a:prstGeom prst="rect">
            <a:avLst/>
          </a:prstGeom>
          <a:ln>
            <a:noFill/>
          </a:ln>
        </p:spPr>
      </p:pic>
      <p:sp>
        <p:nvSpPr>
          <p:cNvPr id="965" name="Shape 965"/>
          <p:cNvSpPr txBox="1">
            <a:spLocks noGrp="1"/>
          </p:cNvSpPr>
          <p:nvPr>
            <p:ph type="ctrTitle"/>
          </p:nvPr>
        </p:nvSpPr>
        <p:spPr>
          <a:prstGeom prst="rect">
            <a:avLst/>
          </a:prstGeom>
          <a:noFill/>
          <a:ln>
            <a:noFill/>
          </a:ln>
        </p:spPr>
        <p:txBody>
          <a:bodyPr lIns="91400" tIns="45700" rIns="91400" bIns="45700" anchor="ctr" anchorCtr="0">
            <a:noAutofit/>
          </a:bodyPr>
          <a:lstStyle/>
          <a:p>
            <a:pPr marL="0" marR="0" lvl="0" indent="0" rtl="0">
              <a:lnSpc>
                <a:spcPct val="100000"/>
              </a:lnSpc>
              <a:spcBef>
                <a:spcPts val="0"/>
              </a:spcBef>
              <a:spcAft>
                <a:spcPts val="0"/>
              </a:spcAft>
              <a:buClr>
                <a:schemeClr val="accent1"/>
              </a:buClr>
              <a:buSzPct val="25000"/>
              <a:buFont typeface="Arial"/>
              <a:buNone/>
            </a:pPr>
            <a:r>
              <a:rPr lang="en-US" b="0" i="0" u="none" strike="noStrike" cap="none" dirty="0">
                <a:solidFill>
                  <a:srgbClr val="333333"/>
                </a:solidFill>
                <a:latin typeface="Arial Bold" panose="020B0704020202020204" pitchFamily="34" charset="0"/>
                <a:cs typeface="Arial Bold" panose="020B0704020202020204" pitchFamily="34" charset="0"/>
                <a:sym typeface="Arial"/>
              </a:rPr>
              <a:t>Use QuickBooks Online Demonstration </a:t>
            </a:r>
          </a:p>
        </p:txBody>
      </p:sp>
      <p:sp>
        <p:nvSpPr>
          <p:cNvPr id="4" name="Text Placeholder 3"/>
          <p:cNvSpPr>
            <a:spLocks noGrp="1"/>
          </p:cNvSpPr>
          <p:nvPr>
            <p:ph type="body" idx="1"/>
          </p:nvPr>
        </p:nvSpPr>
        <p:spPr/>
        <p:txBody>
          <a:bodyPr/>
          <a:lstStyle/>
          <a:p>
            <a:r>
              <a:rPr lang="en-US" dirty="0">
                <a:solidFill>
                  <a:srgbClr val="333333"/>
                </a:solidFill>
                <a:latin typeface="Arial Regular"/>
              </a:rPr>
              <a:t>All elements of this demo can be found in the supplemental guide found at </a:t>
            </a:r>
            <a:r>
              <a:rPr lang="en-US" b="1" dirty="0">
                <a:solidFill>
                  <a:srgbClr val="333333"/>
                </a:solidFill>
                <a:latin typeface="Arial Regular"/>
              </a:rPr>
              <a:t>http://bitly.com/setup_manage_qboa </a:t>
            </a:r>
          </a:p>
        </p:txBody>
      </p:sp>
      <p:cxnSp>
        <p:nvCxnSpPr>
          <p:cNvPr id="10" name="Straight Connector 9"/>
          <p:cNvCxnSpPr/>
          <p:nvPr/>
        </p:nvCxnSpPr>
        <p:spPr>
          <a:xfrm>
            <a:off x="2316163" y="3492415"/>
            <a:ext cx="7559675" cy="0"/>
          </a:xfrm>
          <a:prstGeom prst="line">
            <a:avLst/>
          </a:prstGeom>
          <a:ln w="127000">
            <a:solidFill>
              <a:srgbClr val="2CA01C"/>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7642" y="228126"/>
            <a:ext cx="1948022" cy="376322"/>
          </a:xfrm>
          <a:prstGeom prst="rect">
            <a:avLst/>
          </a:prstGeom>
        </p:spPr>
      </p:pic>
    </p:spTree>
    <p:extLst>
      <p:ext uri="{BB962C8B-B14F-4D97-AF65-F5344CB8AC3E}">
        <p14:creationId xmlns:p14="http://schemas.microsoft.com/office/powerpoint/2010/main" val="3094791365"/>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QuickBooks Online Home Page</a:t>
            </a:r>
          </a:p>
        </p:txBody>
      </p:sp>
      <p:sp>
        <p:nvSpPr>
          <p:cNvPr id="4" name="Slide Number Placeholder 3"/>
          <p:cNvSpPr>
            <a:spLocks noGrp="1"/>
          </p:cNvSpPr>
          <p:nvPr>
            <p:ph type="sldNum" idx="12"/>
          </p:nvPr>
        </p:nvSpPr>
        <p:spPr/>
        <p:txBody>
          <a:bodyPr/>
          <a:lstStyle/>
          <a:p>
            <a:fld id="{6756B42B-F7AA-C142-B696-79F8581D06F8}" type="slidenum">
              <a:rPr lang="en-US" smtClean="0"/>
              <a:pPr/>
              <a:t>9</a:t>
            </a:fld>
            <a:endParaRPr lang="en-US" dirty="0"/>
          </a:p>
        </p:txBody>
      </p:sp>
      <p:sp>
        <p:nvSpPr>
          <p:cNvPr id="7" name="Text Placeholder 6"/>
          <p:cNvSpPr>
            <a:spLocks noGrp="1"/>
          </p:cNvSpPr>
          <p:nvPr>
            <p:ph type="body" idx="2"/>
          </p:nvPr>
        </p:nvSpPr>
        <p:spPr/>
        <p:txBody>
          <a:bodyPr/>
          <a:lstStyle/>
          <a:p>
            <a:endParaRPr lang="en-US"/>
          </a:p>
        </p:txBody>
      </p:sp>
      <p:pic>
        <p:nvPicPr>
          <p:cNvPr id="5" name="Picture 4"/>
          <p:cNvPicPr>
            <a:picLocks noChangeAspect="1"/>
          </p:cNvPicPr>
          <p:nvPr/>
        </p:nvPicPr>
        <p:blipFill>
          <a:blip r:embed="rId3"/>
          <a:stretch>
            <a:fillRect/>
          </a:stretch>
        </p:blipFill>
        <p:spPr>
          <a:xfrm>
            <a:off x="1299071" y="1482644"/>
            <a:ext cx="10015307" cy="49408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9758437"/>
      </p:ext>
    </p:extLst>
  </p:cSld>
  <p:clrMapOvr>
    <a:masterClrMapping/>
  </p:clrMapOvr>
  <p:transition spd="slow">
    <p:push dir="u"/>
  </p:transition>
</p:sld>
</file>

<file path=ppt/theme/theme1.xml><?xml version="1.0" encoding="utf-8"?>
<a:theme xmlns:a="http://schemas.openxmlformats.org/drawingml/2006/main" name="QuickBooks">
  <a:themeElements>
    <a:clrScheme name="QuickBooks6">
      <a:dk1>
        <a:srgbClr val="393A3D"/>
      </a:dk1>
      <a:lt1>
        <a:srgbClr val="FFFFFF"/>
      </a:lt1>
      <a:dk2>
        <a:srgbClr val="6B6C72"/>
      </a:dk2>
      <a:lt2>
        <a:srgbClr val="ECEEF1"/>
      </a:lt2>
      <a:accent1>
        <a:srgbClr val="2CA01C"/>
      </a:accent1>
      <a:accent2>
        <a:srgbClr val="BABEC5"/>
      </a:accent2>
      <a:accent3>
        <a:srgbClr val="34BFFF"/>
      </a:accent3>
      <a:accent4>
        <a:srgbClr val="7FD000"/>
      </a:accent4>
      <a:accent5>
        <a:srgbClr val="FFAD00"/>
      </a:accent5>
      <a:accent6>
        <a:srgbClr val="FF8000"/>
      </a:accent6>
      <a:hlink>
        <a:srgbClr val="0077C5"/>
      </a:hlink>
      <a:folHlink>
        <a:srgbClr val="7A3D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FOTF">
      <a:dk1>
        <a:srgbClr val="393A3D"/>
      </a:dk1>
      <a:lt1>
        <a:srgbClr val="FFFFFF"/>
      </a:lt1>
      <a:dk2>
        <a:srgbClr val="393A3D"/>
      </a:dk2>
      <a:lt2>
        <a:srgbClr val="FFFFFF"/>
      </a:lt2>
      <a:accent1>
        <a:srgbClr val="108000"/>
      </a:accent1>
      <a:accent2>
        <a:srgbClr val="A9E838"/>
      </a:accent2>
      <a:accent3>
        <a:srgbClr val="8E8E8F"/>
      </a:accent3>
      <a:accent4>
        <a:srgbClr val="53B700"/>
      </a:accent4>
      <a:accent5>
        <a:srgbClr val="2CA01C"/>
      </a:accent5>
      <a:accent6>
        <a:srgbClr val="7FD000"/>
      </a:accent6>
      <a:hlink>
        <a:srgbClr val="5F5F61"/>
      </a:hlink>
      <a:folHlink>
        <a:srgbClr val="53B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b="0" i="0">
            <a:latin typeface="AvenirNext LT Pro" charset="0"/>
            <a:ea typeface="AvenirNext LT Pro" charset="0"/>
            <a:cs typeface="AvenirNext LT Pro" charset="0"/>
          </a:defRPr>
        </a:defPPr>
      </a:lstStyle>
    </a:txDef>
  </a:objectDefaults>
  <a:extraClrSchemeLst/>
  <a:extLst>
    <a:ext uri="{05A4C25C-085E-4340-85A3-A5531E510DB2}">
      <thm15:themeFamily xmlns:thm15="http://schemas.microsoft.com/office/thememl/2012/main" name="ITU-PowerPoint Template_v7.2" id="{89B7F309-540E-6A47-981D-6E8D027779E3}" vid="{4A7FB26D-86C3-9944-86A3-0FE8811E6FE9}"/>
    </a:ext>
  </a:extLst>
</a:theme>
</file>

<file path=ppt/theme/theme3.xml><?xml version="1.0" encoding="utf-8"?>
<a:theme xmlns:a="http://schemas.openxmlformats.org/drawingml/2006/main" name="1_Office Theme">
  <a:themeElements>
    <a:clrScheme name="FOTF">
      <a:dk1>
        <a:srgbClr val="393A3D"/>
      </a:dk1>
      <a:lt1>
        <a:srgbClr val="FFFFFF"/>
      </a:lt1>
      <a:dk2>
        <a:srgbClr val="393A3D"/>
      </a:dk2>
      <a:lt2>
        <a:srgbClr val="FFFFFF"/>
      </a:lt2>
      <a:accent1>
        <a:srgbClr val="108000"/>
      </a:accent1>
      <a:accent2>
        <a:srgbClr val="A9E838"/>
      </a:accent2>
      <a:accent3>
        <a:srgbClr val="8E8E8F"/>
      </a:accent3>
      <a:accent4>
        <a:srgbClr val="53B700"/>
      </a:accent4>
      <a:accent5>
        <a:srgbClr val="2CA01C"/>
      </a:accent5>
      <a:accent6>
        <a:srgbClr val="7FD000"/>
      </a:accent6>
      <a:hlink>
        <a:srgbClr val="5F5F61"/>
      </a:hlink>
      <a:folHlink>
        <a:srgbClr val="53B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b="0" i="0">
            <a:latin typeface="AvenirNext LT Pro" charset="0"/>
            <a:ea typeface="AvenirNext LT Pro" charset="0"/>
            <a:cs typeface="AvenirNext LT Pro" charset="0"/>
          </a:defRPr>
        </a:defPPr>
      </a:lstStyle>
    </a:txDef>
  </a:objectDefaults>
  <a:extraClrSchemeLst/>
  <a:extLst>
    <a:ext uri="{05A4C25C-085E-4340-85A3-A5531E510DB2}">
      <thm15:themeFamily xmlns:thm15="http://schemas.microsoft.com/office/thememl/2012/main" name="ITU-PowerPoint Template_v7.2" id="{89B7F309-540E-6A47-981D-6E8D027779E3}" vid="{4A7FB26D-86C3-9944-86A3-0FE8811E6FE9}"/>
    </a:ext>
  </a:extLst>
</a:theme>
</file>

<file path=ppt/theme/theme4.xml><?xml version="1.0" encoding="utf-8"?>
<a:theme xmlns:a="http://schemas.openxmlformats.org/drawingml/2006/main" name="2_Office Theme">
  <a:themeElements>
    <a:clrScheme name="Custom 6">
      <a:dk1>
        <a:srgbClr val="0B311D"/>
      </a:dk1>
      <a:lt1>
        <a:srgbClr val="DDE7EC"/>
      </a:lt1>
      <a:dk2>
        <a:srgbClr val="001C33"/>
      </a:dk2>
      <a:lt2>
        <a:srgbClr val="F5F7FF"/>
      </a:lt2>
      <a:accent1>
        <a:srgbClr val="ECFCFF"/>
      </a:accent1>
      <a:accent2>
        <a:srgbClr val="ADFFDE"/>
      </a:accent2>
      <a:accent3>
        <a:srgbClr val="9ADEC0"/>
      </a:accent3>
      <a:accent4>
        <a:srgbClr val="599E7B"/>
      </a:accent4>
      <a:accent5>
        <a:srgbClr val="486D5D"/>
      </a:accent5>
      <a:accent6>
        <a:srgbClr val="284533"/>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QuickBooks">
  <a:themeElements>
    <a:clrScheme name="QuickBooks6">
      <a:dk1>
        <a:srgbClr val="393A3D"/>
      </a:dk1>
      <a:lt1>
        <a:srgbClr val="FFFFFF"/>
      </a:lt1>
      <a:dk2>
        <a:srgbClr val="6B6C72"/>
      </a:dk2>
      <a:lt2>
        <a:srgbClr val="ECEEF1"/>
      </a:lt2>
      <a:accent1>
        <a:srgbClr val="2CA01C"/>
      </a:accent1>
      <a:accent2>
        <a:srgbClr val="BABEC5"/>
      </a:accent2>
      <a:accent3>
        <a:srgbClr val="34BFFF"/>
      </a:accent3>
      <a:accent4>
        <a:srgbClr val="7FD000"/>
      </a:accent4>
      <a:accent5>
        <a:srgbClr val="FFAD00"/>
      </a:accent5>
      <a:accent6>
        <a:srgbClr val="FF8000"/>
      </a:accent6>
      <a:hlink>
        <a:srgbClr val="0077C5"/>
      </a:hlink>
      <a:folHlink>
        <a:srgbClr val="7A3D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QuickBooks">
  <a:themeElements>
    <a:clrScheme name="QuickBooks6">
      <a:dk1>
        <a:srgbClr val="393A3D"/>
      </a:dk1>
      <a:lt1>
        <a:srgbClr val="FFFFFF"/>
      </a:lt1>
      <a:dk2>
        <a:srgbClr val="6B6C72"/>
      </a:dk2>
      <a:lt2>
        <a:srgbClr val="ECEEF1"/>
      </a:lt2>
      <a:accent1>
        <a:srgbClr val="2CA01C"/>
      </a:accent1>
      <a:accent2>
        <a:srgbClr val="BABEC5"/>
      </a:accent2>
      <a:accent3>
        <a:srgbClr val="34BFFF"/>
      </a:accent3>
      <a:accent4>
        <a:srgbClr val="7FD000"/>
      </a:accent4>
      <a:accent5>
        <a:srgbClr val="FFAD00"/>
      </a:accent5>
      <a:accent6>
        <a:srgbClr val="FF8000"/>
      </a:accent6>
      <a:hlink>
        <a:srgbClr val="0077C5"/>
      </a:hlink>
      <a:folHlink>
        <a:srgbClr val="7A3D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FOTF">
      <a:dk1>
        <a:srgbClr val="393A3D"/>
      </a:dk1>
      <a:lt1>
        <a:srgbClr val="FFFFFF"/>
      </a:lt1>
      <a:dk2>
        <a:srgbClr val="393A3D"/>
      </a:dk2>
      <a:lt2>
        <a:srgbClr val="FFFFFF"/>
      </a:lt2>
      <a:accent1>
        <a:srgbClr val="108000"/>
      </a:accent1>
      <a:accent2>
        <a:srgbClr val="A9E838"/>
      </a:accent2>
      <a:accent3>
        <a:srgbClr val="8E8E8F"/>
      </a:accent3>
      <a:accent4>
        <a:srgbClr val="53B700"/>
      </a:accent4>
      <a:accent5>
        <a:srgbClr val="2CA01C"/>
      </a:accent5>
      <a:accent6>
        <a:srgbClr val="7FD000"/>
      </a:accent6>
      <a:hlink>
        <a:srgbClr val="5F5F61"/>
      </a:hlink>
      <a:folHlink>
        <a:srgbClr val="53B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b="0" i="0">
            <a:latin typeface="AvenirNext LT Pro" charset="0"/>
            <a:ea typeface="AvenirNext LT Pro" charset="0"/>
            <a:cs typeface="AvenirNext LT Pro" charset="0"/>
          </a:defRPr>
        </a:defPPr>
      </a:lstStyle>
    </a:txDef>
  </a:objectDefaults>
  <a:extraClrSchemeLst/>
  <a:extLst>
    <a:ext uri="{05A4C25C-085E-4340-85A3-A5531E510DB2}">
      <thm15:themeFamily xmlns:thm15="http://schemas.microsoft.com/office/thememl/2012/main" name="ITU-PowerPoint Template_v7.2" id="{89B7F309-540E-6A47-981D-6E8D027779E3}" vid="{4A7FB26D-86C3-9944-86A3-0FE8811E6FE9}"/>
    </a:ext>
  </a:extLst>
</a:theme>
</file>

<file path=ppt/theme/theme8.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5572</TotalTime>
  <Words>6615</Words>
  <Application>Microsoft Macintosh PowerPoint</Application>
  <PresentationFormat>Custom</PresentationFormat>
  <Paragraphs>581</Paragraphs>
  <Slides>68</Slides>
  <Notes>67</Notes>
  <HiddenSlides>50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68</vt:i4>
      </vt:variant>
    </vt:vector>
  </HeadingPairs>
  <TitlesOfParts>
    <vt:vector size="85" baseType="lpstr">
      <vt:lpstr>Arial Bold</vt:lpstr>
      <vt:lpstr>Arial Regular</vt:lpstr>
      <vt:lpstr>Avenir</vt:lpstr>
      <vt:lpstr>Avenir Next Regular</vt:lpstr>
      <vt:lpstr>AvenirNext LT Pro</vt:lpstr>
      <vt:lpstr>AvenirNext LT Pro Medium</vt:lpstr>
      <vt:lpstr>Calibri</vt:lpstr>
      <vt:lpstr>Merriweather Sans</vt:lpstr>
      <vt:lpstr>Verdana</vt:lpstr>
      <vt:lpstr>Arial</vt:lpstr>
      <vt:lpstr>QuickBooks</vt:lpstr>
      <vt:lpstr>4_Office Theme</vt:lpstr>
      <vt:lpstr>1_Office Theme</vt:lpstr>
      <vt:lpstr>2_Office Theme</vt:lpstr>
      <vt:lpstr>1_QuickBooks</vt:lpstr>
      <vt:lpstr>3_QuickBooks</vt:lpstr>
      <vt:lpstr>3_Office Theme</vt:lpstr>
      <vt:lpstr>Part 3: Managing Your Books with QBO and Apps</vt:lpstr>
      <vt:lpstr>Michelle L. Long CPA, MBA</vt:lpstr>
      <vt:lpstr>QuickBooks Online Fundamentals Series</vt:lpstr>
      <vt:lpstr>PowerPoint Presentation</vt:lpstr>
      <vt:lpstr>CPE Process</vt:lpstr>
      <vt:lpstr>Learning Objectives</vt:lpstr>
      <vt:lpstr>Agenda</vt:lpstr>
      <vt:lpstr>Use QuickBooks Online Demonstration </vt:lpstr>
      <vt:lpstr>QuickBooks Online Home Page</vt:lpstr>
      <vt:lpstr>General QBO Navigation: QBOA Sample Company</vt:lpstr>
      <vt:lpstr>Navigating the QuickBooks Online Home Page</vt:lpstr>
      <vt:lpstr>Don’t Forget the Account and Settings</vt:lpstr>
      <vt:lpstr>Help</vt:lpstr>
      <vt:lpstr>Search</vt:lpstr>
      <vt:lpstr>Quick Create</vt:lpstr>
      <vt:lpstr>Quick Create: Choose Your Transaction</vt:lpstr>
      <vt:lpstr>Recent Transactions</vt:lpstr>
      <vt:lpstr>Left-Hand Navigation Bar</vt:lpstr>
      <vt:lpstr>Purchase and Expense Workflows: Bills, etc.</vt:lpstr>
      <vt:lpstr>Purchase and Expense Workflows: Bills, etc.</vt:lpstr>
      <vt:lpstr>Purchase and Expense Workflows: Pay Bills</vt:lpstr>
      <vt:lpstr>Purchase and Expense Workflows: Expense Transactions</vt:lpstr>
      <vt:lpstr>Purchase and Expense Workflows: Filling out Expense Transactions</vt:lpstr>
      <vt:lpstr>Purchase and Expense Workflows: Checks</vt:lpstr>
      <vt:lpstr>Purchase and Expense Workflows: Filling out Checks</vt:lpstr>
      <vt:lpstr>Purchase and Expense Workflows: Printing Checks</vt:lpstr>
      <vt:lpstr>Purchase and Expense Workflows: Printing Checks - Setup</vt:lpstr>
      <vt:lpstr>Purchase and Expense Workflows: Selecting Checks to Print</vt:lpstr>
      <vt:lpstr>Purchase and Expense Workflows: Selecting Checks to Print</vt:lpstr>
      <vt:lpstr>Sales Workflows: Creating Estimates</vt:lpstr>
      <vt:lpstr>Sales Workflows: Filling out Estimates</vt:lpstr>
      <vt:lpstr>Sales Workflows: Turning Estimates into Invoices</vt:lpstr>
      <vt:lpstr>Sales Workflows: The Resulting Invoice from an Estimate</vt:lpstr>
      <vt:lpstr>Sales Workflows: The Resulting Invoice from an Estimate</vt:lpstr>
      <vt:lpstr>Sales Workflows: Creating Invoices (Not  from an Estimate)</vt:lpstr>
      <vt:lpstr>Sales Workflows: Filling out the Invoice (Not  from an Estimate)</vt:lpstr>
      <vt:lpstr>Sales Workflows: Receiving Payment on Invoices</vt:lpstr>
      <vt:lpstr>Sales Workflows: Filling out the Receive Payment on Invoices</vt:lpstr>
      <vt:lpstr>Sales Workflows: Depositing the Money You Received</vt:lpstr>
      <vt:lpstr>Sales Workflows: Filling out the Bank Deposit</vt:lpstr>
      <vt:lpstr>Customizing Invoices: Accessing</vt:lpstr>
      <vt:lpstr>Customizing Invoices: Creating a New Template</vt:lpstr>
      <vt:lpstr>Efficient Browser Use: Opening Two or More Companies, Duplicating Tabs</vt:lpstr>
      <vt:lpstr>Efficient Browser Use: Pulling Away Tabs, Using Bookmarks</vt:lpstr>
      <vt:lpstr>Payroll: Running Payroll</vt:lpstr>
      <vt:lpstr>Payroll: Reviewing and Submitting</vt:lpstr>
      <vt:lpstr>Payroll: Viewing Payroll Reports and Finishing Payroll</vt:lpstr>
      <vt:lpstr>Routine Monthly Reconciliations: Start Reconciling</vt:lpstr>
      <vt:lpstr>Routine Monthly Reconciliations: Finish Reconciling</vt:lpstr>
      <vt:lpstr>Routine Monthly Reconciliations: Reconciliation History &amp; Reports</vt:lpstr>
      <vt:lpstr>Key Monthly Reports: Profit and Loss and Balance Sheet</vt:lpstr>
      <vt:lpstr>Key Monthly Reports: Customizing</vt:lpstr>
      <vt:lpstr>Key Monthly Reports: Printing, Emailing, Exporting &amp; Saving Customizations</vt:lpstr>
      <vt:lpstr>Desktop Apps for QBO and QBOA</vt:lpstr>
      <vt:lpstr>Desktop Apps for QBO and QBOA</vt:lpstr>
      <vt:lpstr>QBO Apps: Introduction</vt:lpstr>
      <vt:lpstr>QBO Apps: Accessing via the App Center</vt:lpstr>
      <vt:lpstr>QBO Apps: Searching for Apps in the App Center</vt:lpstr>
      <vt:lpstr>QBO Apps: My Apps</vt:lpstr>
      <vt:lpstr>QBO Apps: Searching for Apps on Apps.com</vt:lpstr>
      <vt:lpstr>Mobile Ready</vt:lpstr>
      <vt:lpstr>Support, Help and Resources</vt:lpstr>
      <vt:lpstr>The Next Steps</vt:lpstr>
      <vt:lpstr>PowerPoint Presentation</vt:lpstr>
      <vt:lpstr>Q&amp;A</vt:lpstr>
      <vt:lpstr>Summary</vt:lpstr>
      <vt:lpstr>CPE Reminder</vt:lpstr>
      <vt:lpstr>Thank you</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3: Managing Your Books with QBO and Apps</dc:title>
  <dc:creator>Folsom, Trudie</dc:creator>
  <cp:lastModifiedBy>Microsoft Office User</cp:lastModifiedBy>
  <cp:revision>75</cp:revision>
  <dcterms:modified xsi:type="dcterms:W3CDTF">2017-07-06T22:25:11Z</dcterms:modified>
</cp:coreProperties>
</file>