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"/>
  </p:notesMasterIdLst>
  <p:sldIdLst>
    <p:sldId id="256" r:id="rId2"/>
    <p:sldId id="268" r:id="rId3"/>
    <p:sldId id="26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55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1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D5F80-743D-8141-BFDE-14907EADECDF}" type="datetimeFigureOut">
              <a:rPr lang="en-US" smtClean="0"/>
              <a:t>3/18/21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41E18-666E-5846-BFF7-D0DF3B243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6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6DA2-5983-294D-8808-C8EAF5ECCA76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8AAD-C438-B745-94B0-29BBF6B97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6DA2-5983-294D-8808-C8EAF5ECCA76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8AAD-C438-B745-94B0-29BBF6B97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11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6DA2-5983-294D-8808-C8EAF5ECCA76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8AAD-C438-B745-94B0-29BBF6B97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6DA2-5983-294D-8808-C8EAF5ECCA76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8AAD-C438-B745-94B0-29BBF6B97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0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6DA2-5983-294D-8808-C8EAF5ECCA76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8AAD-C438-B745-94B0-29BBF6B97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6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6DA2-5983-294D-8808-C8EAF5ECCA76}" type="datetimeFigureOut">
              <a:rPr lang="en-US" smtClean="0"/>
              <a:t>3/18/21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8AAD-C438-B745-94B0-29BBF6B97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3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6DA2-5983-294D-8808-C8EAF5ECCA76}" type="datetimeFigureOut">
              <a:rPr lang="en-US" smtClean="0"/>
              <a:t>3/18/21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8AAD-C438-B745-94B0-29BBF6B97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1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6DA2-5983-294D-8808-C8EAF5ECCA76}" type="datetimeFigureOut">
              <a:rPr lang="en-US" smtClean="0"/>
              <a:t>3/18/21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8AAD-C438-B745-94B0-29BBF6B97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6DA2-5983-294D-8808-C8EAF5ECCA76}" type="datetimeFigureOut">
              <a:rPr lang="en-US" smtClean="0"/>
              <a:t>3/18/21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8AAD-C438-B745-94B0-29BBF6B97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7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6DA2-5983-294D-8808-C8EAF5ECCA76}" type="datetimeFigureOut">
              <a:rPr lang="en-US" smtClean="0"/>
              <a:t>3/18/21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8AAD-C438-B745-94B0-29BBF6B97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7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6DA2-5983-294D-8808-C8EAF5ECCA76}" type="datetimeFigureOut">
              <a:rPr lang="en-US" smtClean="0"/>
              <a:t>3/18/21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D8AAD-C438-B745-94B0-29BBF6B97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42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86DA2-5983-294D-8808-C8EAF5ECCA76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D8AAD-C438-B745-94B0-29BBF6B97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DF2072-537E-9F43-861C-313F75E39DA0}"/>
              </a:ext>
            </a:extLst>
          </p:cNvPr>
          <p:cNvSpPr txBox="1"/>
          <p:nvPr/>
        </p:nvSpPr>
        <p:spPr>
          <a:xfrm>
            <a:off x="435239" y="4901767"/>
            <a:ext cx="11139854" cy="6774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merican Typewriter" panose="02090604020004020304" pitchFamily="18" charset="77"/>
              </a:rPr>
              <a:t>Creating a Professional Email Address</a:t>
            </a:r>
            <a:endParaRPr lang="en-US" sz="4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American Typewriter" panose="02090604020004020304" pitchFamily="18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6BED7E-02E3-1541-90BC-C394A87FF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485637"/>
            <a:ext cx="5455917" cy="3641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775D7A-ECF5-EE41-A78C-7C0ECD74D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043" y="624308"/>
            <a:ext cx="5455917" cy="3364482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98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7D9A0E-CAD7-F44A-B9AC-F00216CA62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38" r="23449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A2DD10-6FD6-4541-BE5C-2FB3269F554E}"/>
              </a:ext>
            </a:extLst>
          </p:cNvPr>
          <p:cNvSpPr/>
          <p:nvPr/>
        </p:nvSpPr>
        <p:spPr>
          <a:xfrm>
            <a:off x="6125410" y="1666090"/>
            <a:ext cx="5554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merican Typewriter" panose="02090604020004020304" pitchFamily="18" charset="77"/>
              </a:rPr>
              <a:t>What is a Professional College Email Address?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C620D0-1F5C-F641-8223-A709874D2112}"/>
              </a:ext>
            </a:extLst>
          </p:cNvPr>
          <p:cNvSpPr/>
          <p:nvPr/>
        </p:nvSpPr>
        <p:spPr>
          <a:xfrm>
            <a:off x="5912851" y="2093001"/>
            <a:ext cx="63376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64646"/>
                </a:solidFill>
                <a:latin typeface="American Typewriter" panose="02090604020004020304" pitchFamily="18" charset="77"/>
              </a:rPr>
              <a:t>A professional email address is the one that has your business name in it. For example, </a:t>
            </a:r>
            <a:r>
              <a:rPr lang="en-US" b="1" dirty="0">
                <a:latin typeface="American Typewriter" panose="02090604020004020304" pitchFamily="18" charset="77"/>
              </a:rPr>
              <a:t>Kim10@gmail.com is a professional email address.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02284D-3713-3F4E-A49D-2E3A3FB00060}"/>
              </a:ext>
            </a:extLst>
          </p:cNvPr>
          <p:cNvSpPr/>
          <p:nvPr/>
        </p:nvSpPr>
        <p:spPr>
          <a:xfrm>
            <a:off x="5758060" y="3131490"/>
            <a:ext cx="6288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merican Typewriter" panose="02090604020004020304" pitchFamily="18" charset="77"/>
              </a:rPr>
              <a:t>Please do not use your school email address for anything related to college planning, because you </a:t>
            </a:r>
            <a:r>
              <a:rPr lang="en-US" b="1" dirty="0">
                <a:latin typeface="American Typewriter" panose="02090604020004020304" pitchFamily="18" charset="77"/>
              </a:rPr>
              <a:t>will not have access to your school email address once you graduate high school.</a:t>
            </a:r>
            <a:endParaRPr lang="en-US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1444F0-3729-4140-A798-0313EA0C3815}"/>
              </a:ext>
            </a:extLst>
          </p:cNvPr>
          <p:cNvSpPr/>
          <p:nvPr/>
        </p:nvSpPr>
        <p:spPr>
          <a:xfrm>
            <a:off x="5695337" y="4446978"/>
            <a:ext cx="64141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merican Typewriter" panose="02090604020004020304" pitchFamily="18" charset="77"/>
              </a:rPr>
              <a:t>Please do not use your school email address for anything related to college planning, because you </a:t>
            </a:r>
            <a:r>
              <a:rPr lang="en-US" b="1" dirty="0">
                <a:latin typeface="American Typewriter" panose="02090604020004020304" pitchFamily="18" charset="77"/>
              </a:rPr>
              <a:t>will not have access to your school email address once you graduate high school.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3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6646FC9-C66D-4EC7-8310-0DD4ACC49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2297A4-25A4-EB41-A9AB-0E36A52FB4FA}"/>
              </a:ext>
            </a:extLst>
          </p:cNvPr>
          <p:cNvSpPr/>
          <p:nvPr/>
        </p:nvSpPr>
        <p:spPr>
          <a:xfrm>
            <a:off x="244198" y="370889"/>
            <a:ext cx="11703603" cy="11834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merican Typewriter" panose="02090604020004020304" pitchFamily="18" charset="77"/>
              </a:rPr>
              <a:t>Creating a Professional Email Address</a:t>
            </a:r>
            <a:endParaRPr lang="en-US" sz="4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American Typewriter" panose="02090604020004020304" pitchFamily="18" charset="77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merican Typewriter" panose="02090604020004020304" pitchFamily="18" charset="77"/>
              </a:rPr>
              <a:t> 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American Typewriter" panose="02090604020004020304" pitchFamily="18" charset="77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95B1B9-7049-9845-A34E-BF371A08D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75" y="2104440"/>
            <a:ext cx="5341153" cy="45318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104AAB-7DF5-4941-926F-78B349FCA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700" y="2251310"/>
            <a:ext cx="5596128" cy="3133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1375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112</Words>
  <Application>Microsoft Macintosh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American Typewriter</vt:lpstr>
      <vt:lpstr>Arial</vt:lpstr>
      <vt:lpstr>Avenir Next LT Pro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Cass Wright</dc:creator>
  <cp:lastModifiedBy>Cass Wright</cp:lastModifiedBy>
  <cp:revision>7</cp:revision>
  <dcterms:created xsi:type="dcterms:W3CDTF">2020-11-28T22:45:19Z</dcterms:created>
  <dcterms:modified xsi:type="dcterms:W3CDTF">2021-03-18T23:53:54Z</dcterms:modified>
</cp:coreProperties>
</file>