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8" r:id="rId4"/>
    <p:sldMasterId id="2147483689" r:id="rId5"/>
    <p:sldMasterId id="214748369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y="13716000" cx="24384000"/>
  <p:notesSz cx="6858000" cy="9144000"/>
  <p:embeddedFontLst>
    <p:embeddedFont>
      <p:font typeface="Proxima Nova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  <p:embeddedFont>
      <p:font typeface="Pacifico"/>
      <p:regular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regular.fntdata"/><Relationship Id="rId22" Type="http://schemas.openxmlformats.org/officeDocument/2006/relationships/font" Target="fonts/ProximaNova-italic.fntdata"/><Relationship Id="rId21" Type="http://schemas.openxmlformats.org/officeDocument/2006/relationships/font" Target="fonts/ProximaNova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ProximaNova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8" Type="http://schemas.openxmlformats.org/officeDocument/2006/relationships/font" Target="fonts/Pacifico-regular.fntdata"/><Relationship Id="rId27" Type="http://schemas.openxmlformats.org/officeDocument/2006/relationships/font" Target="fonts/MontserratMedium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1311d91166_1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1311d91166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1e02c5342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11e02c5342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1e02c5342e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1e02c5342e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1311d91166_1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1311d91166_1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1311d91166_1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1311d91166_1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f3d293119f_0_1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3" name="Google Shape;283;gf3d293119f_0_1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f3d293119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f3d29311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13ebe7a3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13ebe7a3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23aa68ff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23aa68ff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1e02c5342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1e02c5342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1e02c5342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11e02c5342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1e02c5342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11e02c5342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7.jpg"/><Relationship Id="rId4" Type="http://schemas.openxmlformats.org/officeDocument/2006/relationships/image" Target="../media/image1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png"/><Relationship Id="rId3" Type="http://schemas.openxmlformats.org/officeDocument/2006/relationships/image" Target="../media/image18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20.png"/><Relationship Id="rId4" Type="http://schemas.openxmlformats.org/officeDocument/2006/relationships/image" Target="../media/image27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png"/><Relationship Id="rId3" Type="http://schemas.openxmlformats.org/officeDocument/2006/relationships/image" Target="../media/image20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png"/><Relationship Id="rId3" Type="http://schemas.openxmlformats.org/officeDocument/2006/relationships/image" Target="../media/image35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9.png"/><Relationship Id="rId3" Type="http://schemas.openxmlformats.org/officeDocument/2006/relationships/image" Target="../media/image31.jpg"/><Relationship Id="rId4" Type="http://schemas.openxmlformats.org/officeDocument/2006/relationships/image" Target="../media/image28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831222" y="1985533"/>
            <a:ext cx="22721700" cy="54735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831200" y="7557667"/>
            <a:ext cx="22721700" cy="21135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831200" y="2949667"/>
            <a:ext cx="22721700" cy="52359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831200" y="8405933"/>
            <a:ext cx="22721700" cy="34689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algn="ctr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algn="ctr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463550" lvl="0" marL="4572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700"/>
              <a:buChar char="●"/>
              <a:defRPr/>
            </a:lvl1pPr>
            <a:lvl2pPr indent="-463550" lvl="1" marL="9144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  <a:defRPr/>
            </a:lvl2pPr>
            <a:lvl3pPr indent="-463550" lvl="2" marL="13716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■"/>
              <a:defRPr/>
            </a:lvl3pPr>
            <a:lvl4pPr indent="-463550" lvl="3" marL="18288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●"/>
              <a:defRPr/>
            </a:lvl4pPr>
            <a:lvl5pPr indent="-463550" lvl="4" marL="22860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  <a:defRPr/>
            </a:lvl5pPr>
            <a:lvl6pPr indent="-463550" lvl="5" marL="27432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■"/>
              <a:defRPr/>
            </a:lvl6pPr>
            <a:lvl7pPr indent="-463550" lvl="6" marL="32004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●"/>
              <a:defRPr/>
            </a:lvl7pPr>
            <a:lvl8pPr indent="-463550" lvl="7" marL="36576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  <a:defRPr/>
            </a:lvl8pPr>
            <a:lvl9pPr indent="-463550" lvl="8" marL="4114800" rtl="0" algn="l">
              <a:lnSpc>
                <a:spcPct val="90000"/>
              </a:lnSpc>
              <a:spcBef>
                <a:spcPts val="3200"/>
              </a:spcBef>
              <a:spcAft>
                <a:spcPts val="3200"/>
              </a:spcAft>
              <a:buClr>
                <a:schemeClr val="dk1"/>
              </a:buClr>
              <a:buSzPts val="37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1676400" y="12712700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8077200" y="12712700"/>
            <a:ext cx="82296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17221200" y="12712700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th - Hill Left">
  <p:cSld name="Path - Hill Lef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" y="0"/>
            <a:ext cx="24383985" cy="1371242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/>
          <p:nvPr>
            <p:ph type="title"/>
          </p:nvPr>
        </p:nvSpPr>
        <p:spPr>
          <a:xfrm>
            <a:off x="1143298" y="114596"/>
            <a:ext cx="22097700" cy="19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1143298" y="3528574"/>
            <a:ext cx="22097700" cy="6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584200" lvl="0" marL="45720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5600"/>
              <a:buChar char="●"/>
              <a:defRPr/>
            </a:lvl1pPr>
            <a:lvl2pPr indent="-533400" lvl="1" marL="9144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4800"/>
              <a:buChar char="○"/>
              <a:defRPr>
                <a:solidFill>
                  <a:schemeClr val="lt2"/>
                </a:solidFill>
              </a:defRPr>
            </a:lvl2pPr>
            <a:lvl3pPr indent="-482600" lvl="2" marL="137160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2"/>
              </a:buClr>
              <a:buSzPts val="4000"/>
              <a:buChar char="■"/>
              <a:defRPr>
                <a:solidFill>
                  <a:schemeClr val="lt2"/>
                </a:solidFill>
              </a:defRPr>
            </a:lvl3pPr>
            <a:lvl4pPr indent="-463550" lvl="3" marL="18288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3700"/>
              <a:buChar char="●"/>
              <a:defRPr>
                <a:solidFill>
                  <a:schemeClr val="lt2"/>
                </a:solidFill>
              </a:defRPr>
            </a:lvl4pPr>
            <a:lvl5pPr indent="-463550" lvl="4" marL="22860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  <a:defRPr/>
            </a:lvl5pPr>
            <a:lvl6pPr indent="-463550" lvl="5" marL="27432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■"/>
              <a:defRPr/>
            </a:lvl6pPr>
            <a:lvl7pPr indent="-463550" lvl="6" marL="32004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●"/>
              <a:defRPr/>
            </a:lvl7pPr>
            <a:lvl8pPr indent="-463550" lvl="7" marL="36576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  <a:defRPr/>
            </a:lvl8pPr>
            <a:lvl9pPr indent="-463550" lvl="8" marL="4114800" rtl="0" algn="l">
              <a:lnSpc>
                <a:spcPct val="90000"/>
              </a:lnSpc>
              <a:spcBef>
                <a:spcPts val="3200"/>
              </a:spcBef>
              <a:spcAft>
                <a:spcPts val="3200"/>
              </a:spcAft>
              <a:buClr>
                <a:schemeClr val="dk1"/>
              </a:buClr>
              <a:buSzPts val="3700"/>
              <a:buChar char="■"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2" type="body"/>
          </p:nvPr>
        </p:nvSpPr>
        <p:spPr>
          <a:xfrm>
            <a:off x="1143298" y="2194358"/>
            <a:ext cx="22097700" cy="6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514350" lvl="0" marL="4572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C55A11"/>
              </a:buClr>
              <a:buSzPts val="4500"/>
              <a:buChar char="●"/>
              <a:defRPr b="0" i="0" sz="4500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3550" lvl="1" marL="9144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  <a:defRPr/>
            </a:lvl2pPr>
            <a:lvl3pPr indent="-463550" lvl="2" marL="13716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■"/>
              <a:defRPr/>
            </a:lvl3pPr>
            <a:lvl4pPr indent="-463550" lvl="3" marL="18288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●"/>
              <a:defRPr/>
            </a:lvl4pPr>
            <a:lvl5pPr indent="-463550" lvl="4" marL="22860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  <a:defRPr/>
            </a:lvl5pPr>
            <a:lvl6pPr indent="-463550" lvl="5" marL="27432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■"/>
              <a:defRPr/>
            </a:lvl6pPr>
            <a:lvl7pPr indent="-463550" lvl="6" marL="32004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●"/>
              <a:defRPr/>
            </a:lvl7pPr>
            <a:lvl8pPr indent="-463550" lvl="7" marL="36576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  <a:defRPr/>
            </a:lvl8pPr>
            <a:lvl9pPr indent="-463550" lvl="8" marL="4114800" rtl="0" algn="l">
              <a:lnSpc>
                <a:spcPct val="90000"/>
              </a:lnSpc>
              <a:spcBef>
                <a:spcPts val="3200"/>
              </a:spcBef>
              <a:spcAft>
                <a:spcPts val="3200"/>
              </a:spcAft>
              <a:buClr>
                <a:schemeClr val="dk1"/>
              </a:buClr>
              <a:buSzPts val="3700"/>
              <a:buChar char="■"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1" type="ftr"/>
          </p:nvPr>
        </p:nvSpPr>
        <p:spPr>
          <a:xfrm>
            <a:off x="1156002" y="12820924"/>
            <a:ext cx="177471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>
                <a:solidFill>
                  <a:schemeClr val="l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pic>
        <p:nvPicPr>
          <p:cNvPr descr="pasted-image.pdf" id="62" name="Google Shape;6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66892" y="1130920"/>
            <a:ext cx="1271801" cy="890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w Plains" showMasterSp="0">
  <p:cSld name="Low Plain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" y="33554"/>
            <a:ext cx="24383976" cy="1371242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1143298" y="3528568"/>
            <a:ext cx="22097700" cy="45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584200" lvl="0" marL="45720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/>
            </a:lvl1pPr>
            <a:lvl2pPr indent="-533400" lvl="1" marL="9144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4800"/>
              <a:buChar char="•"/>
              <a:defRPr>
                <a:solidFill>
                  <a:schemeClr val="lt2"/>
                </a:solidFill>
              </a:defRPr>
            </a:lvl2pPr>
            <a:lvl3pPr indent="-482600" lvl="2" marL="137160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2"/>
              </a:buClr>
              <a:buSzPts val="4000"/>
              <a:buChar char="•"/>
              <a:defRPr>
                <a:solidFill>
                  <a:schemeClr val="lt2"/>
                </a:solidFill>
              </a:defRPr>
            </a:lvl3pPr>
            <a:lvl4pPr indent="-463550" lvl="3" marL="18288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3700"/>
              <a:buChar char="•"/>
              <a:defRPr>
                <a:solidFill>
                  <a:schemeClr val="lt2"/>
                </a:solidFill>
              </a:defRPr>
            </a:lvl4pPr>
            <a:lvl5pPr indent="-463550" lvl="4" marL="22860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5pPr>
            <a:lvl6pPr indent="-46355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6pPr>
            <a:lvl7pPr indent="-46355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7pPr>
            <a:lvl8pPr indent="-46355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8pPr>
            <a:lvl9pPr indent="-46355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2" type="body"/>
          </p:nvPr>
        </p:nvSpPr>
        <p:spPr>
          <a:xfrm>
            <a:off x="1143298" y="2194358"/>
            <a:ext cx="22100100" cy="6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514350" lvl="0" marL="4572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C55A11"/>
              </a:buClr>
              <a:buSzPts val="4500"/>
              <a:buChar char="•"/>
              <a:defRPr b="0" i="0" sz="4500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355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2pPr>
            <a:lvl3pPr indent="-46355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3pPr>
            <a:lvl4pPr indent="-46355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4pPr>
            <a:lvl5pPr indent="-46355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5pPr>
            <a:lvl6pPr indent="-46355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6pPr>
            <a:lvl7pPr indent="-46355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7pPr>
            <a:lvl8pPr indent="-46355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8pPr>
            <a:lvl9pPr indent="-46355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type="title"/>
          </p:nvPr>
        </p:nvSpPr>
        <p:spPr>
          <a:xfrm>
            <a:off x="1143298" y="127008"/>
            <a:ext cx="22097700" cy="19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lv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1" type="ftr"/>
          </p:nvPr>
        </p:nvSpPr>
        <p:spPr>
          <a:xfrm>
            <a:off x="1156002" y="12820924"/>
            <a:ext cx="177471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pic>
        <p:nvPicPr>
          <p:cNvPr descr="pasted-image.pdf" id="69" name="Google Shape;6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66892" y="1130920"/>
            <a:ext cx="1271801" cy="8901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-Trees-2.png" id="70" name="Google Shape;70;p15"/>
          <p:cNvPicPr preferRelativeResize="0"/>
          <p:nvPr/>
        </p:nvPicPr>
        <p:blipFill rotWithShape="1">
          <a:blip r:embed="rId4">
            <a:alphaModFix/>
          </a:blip>
          <a:srcRect b="1390" l="0" r="41304" t="1399"/>
          <a:stretch/>
        </p:blipFill>
        <p:spPr>
          <a:xfrm>
            <a:off x="23311792" y="10460246"/>
            <a:ext cx="1066147" cy="2919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lden-Tree.png" id="71" name="Google Shape;71;p15"/>
          <p:cNvPicPr preferRelativeResize="0"/>
          <p:nvPr/>
        </p:nvPicPr>
        <p:blipFill rotWithShape="1">
          <a:blip r:embed="rId5">
            <a:alphaModFix/>
          </a:blip>
          <a:srcRect b="1171" l="31379" r="0" t="1181"/>
          <a:stretch/>
        </p:blipFill>
        <p:spPr>
          <a:xfrm>
            <a:off x="8" y="10827098"/>
            <a:ext cx="767112" cy="17971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rk Green Tree.png" id="72" name="Google Shape;72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1434" y="11229474"/>
            <a:ext cx="651600" cy="1165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- Mountain Footer Left">
  <p:cSld name="Basic - Mountain Footer Lef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74"/>
            <a:ext cx="2439036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>
            <p:ph type="title"/>
          </p:nvPr>
        </p:nvSpPr>
        <p:spPr>
          <a:xfrm>
            <a:off x="1143298" y="127008"/>
            <a:ext cx="22097700" cy="19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1143298" y="3528570"/>
            <a:ext cx="22097700" cy="84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584200" lvl="0" marL="45720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/>
            </a:lvl1pPr>
            <a:lvl2pPr indent="-533400" lvl="1" marL="9144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4800"/>
              <a:buChar char="•"/>
              <a:defRPr>
                <a:solidFill>
                  <a:schemeClr val="lt2"/>
                </a:solidFill>
              </a:defRPr>
            </a:lvl2pPr>
            <a:lvl3pPr indent="-482600" lvl="2" marL="13716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4000"/>
              <a:buChar char="•"/>
              <a:defRPr>
                <a:solidFill>
                  <a:schemeClr val="lt2"/>
                </a:solidFill>
              </a:defRPr>
            </a:lvl3pPr>
            <a:lvl4pPr indent="-463550" lvl="3" marL="18288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3700"/>
              <a:buChar char="•"/>
              <a:defRPr>
                <a:solidFill>
                  <a:schemeClr val="lt2"/>
                </a:solidFill>
              </a:defRPr>
            </a:lvl4pPr>
            <a:lvl5pPr indent="-463550" lvl="4" marL="22860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5pPr>
            <a:lvl6pPr indent="-46355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6pPr>
            <a:lvl7pPr indent="-46355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7pPr>
            <a:lvl8pPr indent="-46355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8pPr>
            <a:lvl9pPr indent="-46355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2" type="body"/>
          </p:nvPr>
        </p:nvSpPr>
        <p:spPr>
          <a:xfrm>
            <a:off x="1143306" y="2194358"/>
            <a:ext cx="22098300" cy="6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514350" lvl="0" marL="4572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C55A11"/>
              </a:buClr>
              <a:buSzPts val="4500"/>
              <a:buChar char="•"/>
              <a:defRPr b="0" i="0" sz="4500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355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2pPr>
            <a:lvl3pPr indent="-46355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3pPr>
            <a:lvl4pPr indent="-46355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4pPr>
            <a:lvl5pPr indent="-46355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5pPr>
            <a:lvl6pPr indent="-46355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6pPr>
            <a:lvl7pPr indent="-46355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7pPr>
            <a:lvl8pPr indent="-46355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8pPr>
            <a:lvl9pPr indent="-46355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1156002" y="12820924"/>
            <a:ext cx="177471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pic>
        <p:nvPicPr>
          <p:cNvPr descr="pasted-image.pdf" id="79" name="Google Shape;7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66892" y="1130920"/>
            <a:ext cx="1271801" cy="890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s - Right - Small">
  <p:cSld name="Plains - Right - Small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7"/>
          <p:cNvGrpSpPr/>
          <p:nvPr/>
        </p:nvGrpSpPr>
        <p:grpSpPr>
          <a:xfrm>
            <a:off x="3" y="2"/>
            <a:ext cx="24390089" cy="13715996"/>
            <a:chOff x="1" y="0"/>
            <a:chExt cx="12191997" cy="6857998"/>
          </a:xfrm>
        </p:grpSpPr>
        <p:pic>
          <p:nvPicPr>
            <p:cNvPr id="82" name="Google Shape;82;p17"/>
            <p:cNvPicPr preferRelativeResize="0"/>
            <p:nvPr/>
          </p:nvPicPr>
          <p:blipFill rotWithShape="1">
            <a:blip r:embed="rId2">
              <a:alphaModFix/>
            </a:blip>
            <a:srcRect b="0" l="-30" r="87220" t="-857"/>
            <a:stretch/>
          </p:blipFill>
          <p:spPr>
            <a:xfrm flipH="1">
              <a:off x="1" y="0"/>
              <a:ext cx="1402079" cy="6857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17"/>
            <p:cNvPicPr preferRelativeResize="0"/>
            <p:nvPr/>
          </p:nvPicPr>
          <p:blipFill rotWithShape="1">
            <a:blip r:embed="rId3">
              <a:alphaModFix/>
            </a:blip>
            <a:srcRect b="0" l="-30" r="0" t="-857"/>
            <a:stretch/>
          </p:blipFill>
          <p:spPr>
            <a:xfrm>
              <a:off x="1243584" y="0"/>
              <a:ext cx="10948414" cy="68579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4" name="Google Shape;84;p17"/>
          <p:cNvSpPr txBox="1"/>
          <p:nvPr>
            <p:ph type="title"/>
          </p:nvPr>
        </p:nvSpPr>
        <p:spPr>
          <a:xfrm>
            <a:off x="1143298" y="117008"/>
            <a:ext cx="22097700" cy="19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1143298" y="3528574"/>
            <a:ext cx="22097700" cy="75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584200" lvl="0" marL="45720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/>
            </a:lvl1pPr>
            <a:lvl2pPr indent="-533400" lvl="1" marL="9144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4800"/>
              <a:buChar char="•"/>
              <a:defRPr>
                <a:solidFill>
                  <a:schemeClr val="lt2"/>
                </a:solidFill>
              </a:defRPr>
            </a:lvl2pPr>
            <a:lvl3pPr indent="-482600" lvl="2" marL="137160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2"/>
              </a:buClr>
              <a:buSzPts val="4000"/>
              <a:buChar char="•"/>
              <a:defRPr>
                <a:solidFill>
                  <a:schemeClr val="lt2"/>
                </a:solidFill>
              </a:defRPr>
            </a:lvl3pPr>
            <a:lvl4pPr indent="-463550" lvl="3" marL="18288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3700"/>
              <a:buChar char="•"/>
              <a:defRPr>
                <a:solidFill>
                  <a:schemeClr val="lt2"/>
                </a:solidFill>
              </a:defRPr>
            </a:lvl4pPr>
            <a:lvl5pPr indent="-463550" lvl="4" marL="22860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5pPr>
            <a:lvl6pPr indent="-46355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6pPr>
            <a:lvl7pPr indent="-46355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7pPr>
            <a:lvl8pPr indent="-46355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8pPr>
            <a:lvl9pPr indent="-46355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2" type="body"/>
          </p:nvPr>
        </p:nvSpPr>
        <p:spPr>
          <a:xfrm>
            <a:off x="1143298" y="2194358"/>
            <a:ext cx="22097700" cy="6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514350" lvl="0" marL="4572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C55A11"/>
              </a:buClr>
              <a:buSzPts val="4500"/>
              <a:buChar char="•"/>
              <a:defRPr b="0" i="0" sz="4500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355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2pPr>
            <a:lvl3pPr indent="-46355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3pPr>
            <a:lvl4pPr indent="-46355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4pPr>
            <a:lvl5pPr indent="-46355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5pPr>
            <a:lvl6pPr indent="-46355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6pPr>
            <a:lvl7pPr indent="-46355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7pPr>
            <a:lvl8pPr indent="-46355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8pPr>
            <a:lvl9pPr indent="-46355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9pPr>
          </a:lstStyle>
          <a:p/>
        </p:txBody>
      </p:sp>
      <p:sp>
        <p:nvSpPr>
          <p:cNvPr id="87" name="Google Shape;87;p17"/>
          <p:cNvSpPr txBox="1"/>
          <p:nvPr>
            <p:ph idx="11" type="ftr"/>
          </p:nvPr>
        </p:nvSpPr>
        <p:spPr>
          <a:xfrm>
            <a:off x="1156002" y="12820924"/>
            <a:ext cx="9900900" cy="5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pic>
        <p:nvPicPr>
          <p:cNvPr descr="pasted-image.pdf" id="88" name="Google Shape;8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066892" y="1130920"/>
            <a:ext cx="1271801" cy="890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 - Title Slide A" showMasterSp="0">
  <p:cSld name="A - Title Slide A">
    <p:bg>
      <p:bgPr>
        <a:solidFill>
          <a:srgbClr val="178BD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/>
        </p:nvPicPr>
        <p:blipFill rotWithShape="1">
          <a:blip r:embed="rId2">
            <a:alphaModFix/>
          </a:blip>
          <a:srcRect b="0" l="39" r="39" t="0"/>
          <a:stretch/>
        </p:blipFill>
        <p:spPr>
          <a:xfrm>
            <a:off x="-22" y="-27274"/>
            <a:ext cx="24477400" cy="1377054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>
            <p:ph type="ctrTitle"/>
          </p:nvPr>
        </p:nvSpPr>
        <p:spPr>
          <a:xfrm>
            <a:off x="2165074" y="238622"/>
            <a:ext cx="10371300" cy="25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137125" lIns="137125" spcFirstLastPara="1" rIns="137125" wrap="square" tIns="1371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roxima Nova"/>
              <a:buNone/>
              <a:defRPr i="0" sz="5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Proxima Nova"/>
              <a:buNone/>
              <a:defRPr i="0" sz="6400" u="none" cap="none" strike="noStrike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Proxima Nova"/>
              <a:buNone/>
              <a:defRPr i="0" sz="6400" u="none" cap="none" strike="noStrike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Proxima Nova"/>
              <a:buNone/>
              <a:defRPr i="0" sz="6400" u="none" cap="none" strike="noStrike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Proxima Nova"/>
              <a:buNone/>
              <a:defRPr i="0" sz="6400" u="none" cap="none" strike="noStrike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Proxima Nova"/>
              <a:buNone/>
              <a:defRPr i="0" sz="6400" u="none" cap="none" strike="noStrike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Proxima Nova"/>
              <a:buNone/>
              <a:defRPr i="0" sz="6400" u="none" cap="none" strike="noStrike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Proxima Nova"/>
              <a:buNone/>
              <a:defRPr i="0" sz="6400" u="none" cap="none" strike="noStrike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Proxima Nova"/>
              <a:buNone/>
              <a:defRPr i="0" sz="6400" u="none" cap="none" strike="noStrike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92" name="Google Shape;92;p18"/>
          <p:cNvSpPr txBox="1"/>
          <p:nvPr>
            <p:ph idx="1" type="subTitle"/>
          </p:nvPr>
        </p:nvSpPr>
        <p:spPr>
          <a:xfrm>
            <a:off x="2165074" y="2870418"/>
            <a:ext cx="15396000" cy="9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25" lIns="137125" spcFirstLastPara="1" rIns="137125" wrap="square" tIns="137125">
            <a:noAutofit/>
          </a:bodyPr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900"/>
              <a:buFont typeface="Proxima Nova"/>
              <a:buNone/>
              <a:defRPr i="0" sz="3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900"/>
              <a:buFont typeface="Proxima Nova"/>
              <a:buNone/>
              <a:defRPr i="0" sz="3700" u="none" cap="none" strike="noStrike">
                <a:solidFill>
                  <a:srgbClr val="8A9ABD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ctr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roxima Nova"/>
              <a:buNone/>
              <a:defRPr i="0" sz="3200" u="none" cap="none" strike="noStrike">
                <a:solidFill>
                  <a:srgbClr val="8A9ABD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ctr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Proxima Nova"/>
              <a:buNone/>
              <a:defRPr b="1" i="0" sz="2900" u="none" cap="none" strike="noStrike">
                <a:solidFill>
                  <a:srgbClr val="8A9ABD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ctr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7F7F7F"/>
              </a:buClr>
              <a:buSzPts val="2900"/>
              <a:buFont typeface="Proxima Nova"/>
              <a:buNone/>
              <a:defRPr i="0" sz="4000" u="none" cap="none" strike="noStrike">
                <a:solidFill>
                  <a:srgbClr val="8A9ABD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rtl="0" algn="ctr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8A9ABD"/>
              </a:buClr>
              <a:buSzPts val="2900"/>
              <a:buFont typeface="Proxima Nova"/>
              <a:buNone/>
              <a:defRPr i="0" sz="4000" u="none" cap="none" strike="noStrike">
                <a:solidFill>
                  <a:srgbClr val="8A9ABD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A9ABD"/>
              </a:buClr>
              <a:buSzPts val="2900"/>
              <a:buFont typeface="Proxima Nova"/>
              <a:buNone/>
              <a:defRPr i="0" sz="4000" u="none" cap="none" strike="noStrike">
                <a:solidFill>
                  <a:srgbClr val="8A9ABD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A9ABD"/>
              </a:buClr>
              <a:buSzPts val="2900"/>
              <a:buFont typeface="Proxima Nova"/>
              <a:buNone/>
              <a:defRPr i="0" sz="4000" u="none" cap="none" strike="noStrike">
                <a:solidFill>
                  <a:srgbClr val="8A9ABD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A9ABD"/>
              </a:buClr>
              <a:buSzPts val="2900"/>
              <a:buFont typeface="Proxima Nova"/>
              <a:buNone/>
              <a:defRPr i="0" sz="4000" u="none" cap="none" strike="noStrike">
                <a:solidFill>
                  <a:srgbClr val="8A9ABD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ctrTitle"/>
          </p:nvPr>
        </p:nvSpPr>
        <p:spPr>
          <a:xfrm>
            <a:off x="831222" y="1985533"/>
            <a:ext cx="22721700" cy="54735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9pPr>
          </a:lstStyle>
          <a:p/>
        </p:txBody>
      </p:sp>
      <p:sp>
        <p:nvSpPr>
          <p:cNvPr id="102" name="Google Shape;102;p20"/>
          <p:cNvSpPr txBox="1"/>
          <p:nvPr>
            <p:ph idx="1" type="subTitle"/>
          </p:nvPr>
        </p:nvSpPr>
        <p:spPr>
          <a:xfrm>
            <a:off x="831200" y="7557667"/>
            <a:ext cx="22721700" cy="21135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/>
        </p:txBody>
      </p:sp>
      <p:sp>
        <p:nvSpPr>
          <p:cNvPr id="103" name="Google Shape;103;p20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06400"/>
            <a:ext cx="11227299" cy="1290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 rotWithShape="1">
          <a:blip r:embed="rId3">
            <a:alphaModFix/>
          </a:blip>
          <a:srcRect b="0" l="5494" r="4731" t="9901"/>
          <a:stretch/>
        </p:blipFill>
        <p:spPr>
          <a:xfrm>
            <a:off x="21194734" y="0"/>
            <a:ext cx="3189268" cy="292673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/>
          <p:nvPr/>
        </p:nvSpPr>
        <p:spPr>
          <a:xfrm>
            <a:off x="21951733" y="11444800"/>
            <a:ext cx="2300700" cy="227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7" name="Google Shape;107;p20"/>
          <p:cNvCxnSpPr/>
          <p:nvPr/>
        </p:nvCxnSpPr>
        <p:spPr>
          <a:xfrm>
            <a:off x="21952533" y="13716000"/>
            <a:ext cx="2271300" cy="0"/>
          </a:xfrm>
          <a:prstGeom prst="straightConnector1">
            <a:avLst/>
          </a:prstGeom>
          <a:noFill/>
          <a:ln cap="flat" cmpd="sng" w="19050">
            <a:solidFill>
              <a:srgbClr val="00A9F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831200" y="5735600"/>
            <a:ext cx="22721700" cy="22449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sp>
        <p:nvSpPr>
          <p:cNvPr id="110" name="Google Shape;110;p21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831200" y="5735600"/>
            <a:ext cx="22721700" cy="22449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rtl="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rtl="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rtl="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rtl="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rtl="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rtl="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rtl="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114" name="Google Shape;114;p22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831200" y="3073267"/>
            <a:ext cx="10666500" cy="9110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3550" lvl="0" marL="45720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31800" lvl="1" marL="9144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118" name="Google Shape;118;p23"/>
          <p:cNvSpPr txBox="1"/>
          <p:nvPr>
            <p:ph idx="2" type="body"/>
          </p:nvPr>
        </p:nvSpPr>
        <p:spPr>
          <a:xfrm>
            <a:off x="12886400" y="3073267"/>
            <a:ext cx="10666500" cy="9110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3550" lvl="0" marL="45720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31800" lvl="1" marL="9144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119" name="Google Shape;119;p23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/>
          <p:nvPr>
            <p:ph type="title"/>
          </p:nvPr>
        </p:nvSpPr>
        <p:spPr>
          <a:xfrm>
            <a:off x="831200" y="1481600"/>
            <a:ext cx="7488000" cy="20151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25" name="Google Shape;125;p25"/>
          <p:cNvSpPr txBox="1"/>
          <p:nvPr>
            <p:ph idx="1" type="body"/>
          </p:nvPr>
        </p:nvSpPr>
        <p:spPr>
          <a:xfrm>
            <a:off x="831200" y="3705600"/>
            <a:ext cx="7488000" cy="8478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indent="-431800" lvl="1" marL="9144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126" name="Google Shape;126;p25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6"/>
          <p:cNvSpPr txBox="1"/>
          <p:nvPr>
            <p:ph type="title"/>
          </p:nvPr>
        </p:nvSpPr>
        <p:spPr>
          <a:xfrm>
            <a:off x="1307333" y="1200400"/>
            <a:ext cx="16980900" cy="109089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/>
        </p:txBody>
      </p:sp>
      <p:sp>
        <p:nvSpPr>
          <p:cNvPr id="129" name="Google Shape;129;p26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/>
          <p:nvPr/>
        </p:nvSpPr>
        <p:spPr>
          <a:xfrm>
            <a:off x="12192000" y="-333"/>
            <a:ext cx="12192000" cy="137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7"/>
          <p:cNvSpPr txBox="1"/>
          <p:nvPr>
            <p:ph type="title"/>
          </p:nvPr>
        </p:nvSpPr>
        <p:spPr>
          <a:xfrm>
            <a:off x="708000" y="3288467"/>
            <a:ext cx="10787100" cy="39528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/>
        </p:txBody>
      </p:sp>
      <p:sp>
        <p:nvSpPr>
          <p:cNvPr id="133" name="Google Shape;133;p27"/>
          <p:cNvSpPr txBox="1"/>
          <p:nvPr>
            <p:ph idx="1" type="subTitle"/>
          </p:nvPr>
        </p:nvSpPr>
        <p:spPr>
          <a:xfrm>
            <a:off x="708000" y="7474867"/>
            <a:ext cx="10787100" cy="32937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34" name="Google Shape;134;p27"/>
          <p:cNvSpPr txBox="1"/>
          <p:nvPr>
            <p:ph idx="2" type="body"/>
          </p:nvPr>
        </p:nvSpPr>
        <p:spPr>
          <a:xfrm>
            <a:off x="13172000" y="1930867"/>
            <a:ext cx="10232100" cy="98535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533400" lvl="0" marL="457200" rtl="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rtl="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rtl="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rtl="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rtl="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rtl="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rtl="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135" name="Google Shape;135;p27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/>
          <p:nvPr>
            <p:ph idx="1" type="body"/>
          </p:nvPr>
        </p:nvSpPr>
        <p:spPr>
          <a:xfrm>
            <a:off x="831200" y="11281533"/>
            <a:ext cx="15996900" cy="1613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</a:lstStyle>
          <a:p/>
        </p:txBody>
      </p:sp>
      <p:sp>
        <p:nvSpPr>
          <p:cNvPr id="138" name="Google Shape;138;p28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9"/>
          <p:cNvSpPr txBox="1"/>
          <p:nvPr>
            <p:ph hasCustomPrompt="1" type="title"/>
          </p:nvPr>
        </p:nvSpPr>
        <p:spPr>
          <a:xfrm>
            <a:off x="831200" y="2949667"/>
            <a:ext cx="22721700" cy="52359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9pPr>
          </a:lstStyle>
          <a:p>
            <a:r>
              <a:t>xx%</a:t>
            </a:r>
          </a:p>
        </p:txBody>
      </p:sp>
      <p:sp>
        <p:nvSpPr>
          <p:cNvPr id="141" name="Google Shape;141;p29"/>
          <p:cNvSpPr txBox="1"/>
          <p:nvPr>
            <p:ph idx="1" type="body"/>
          </p:nvPr>
        </p:nvSpPr>
        <p:spPr>
          <a:xfrm>
            <a:off x="831200" y="8405933"/>
            <a:ext cx="22721700" cy="34689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rtl="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rtl="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rtl="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rtl="0" algn="ctr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rtl="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rtl="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rtl="0" algn="ctr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rtl="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rtl="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142" name="Google Shape;142;p29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itle Grey" showMasterSp="0">
  <p:cSld name="Main Title Gre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 txBox="1"/>
          <p:nvPr>
            <p:ph type="title"/>
          </p:nvPr>
        </p:nvSpPr>
        <p:spPr>
          <a:xfrm>
            <a:off x="731712" y="3096264"/>
            <a:ext cx="15263400" cy="75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i="0" sz="8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0" i="0" sz="6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0" i="0" sz="6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0" i="0" sz="6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0" i="0" sz="6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0" i="0" sz="6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0" i="0" sz="6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0" i="0" sz="6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0" i="0" sz="6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9" name="Google Shape;15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900" y="645300"/>
            <a:ext cx="6219162" cy="174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1890" y="12028632"/>
            <a:ext cx="2901619" cy="113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Sub_normal">
  <p:cSld name="Title_Sub_normal">
    <p:bg>
      <p:bgPr>
        <a:solidFill>
          <a:schemeClr val="lt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/>
          <p:nvPr>
            <p:ph idx="1" type="body"/>
          </p:nvPr>
        </p:nvSpPr>
        <p:spPr>
          <a:xfrm>
            <a:off x="1097566" y="1648886"/>
            <a:ext cx="21951600" cy="9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7F7F7F"/>
              </a:buClr>
              <a:buSzPts val="3600"/>
              <a:buFont typeface="Arial"/>
              <a:buChar char="​"/>
              <a:defRPr b="0" i="0" sz="3600" u="none" cap="none" strike="noStrike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mo"/>
              <a:buChar char=""/>
              <a:defRPr b="0" i="0" sz="2800" u="none" cap="none" strike="noStrike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  <a:defRPr b="0" i="0" sz="3200" u="none" cap="none" strike="noStrike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63" name="Google Shape;163;p33"/>
          <p:cNvSpPr txBox="1"/>
          <p:nvPr>
            <p:ph type="title"/>
          </p:nvPr>
        </p:nvSpPr>
        <p:spPr>
          <a:xfrm>
            <a:off x="814616" y="365760"/>
            <a:ext cx="219516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64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b="0" i="0" sz="64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b="0" i="0" sz="64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b="0" i="0" sz="64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b="0" i="0" sz="64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b="0" i="0" sz="64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b="0" i="0" sz="64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b="0" i="0" sz="64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b="0" i="0" sz="64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4" name="Google Shape;164;p33"/>
          <p:cNvSpPr txBox="1"/>
          <p:nvPr>
            <p:ph idx="12" type="sldNum"/>
          </p:nvPr>
        </p:nvSpPr>
        <p:spPr>
          <a:xfrm>
            <a:off x="23678526" y="13200900"/>
            <a:ext cx="6198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65" name="Google Shape;165;p33"/>
          <p:cNvSpPr txBox="1"/>
          <p:nvPr>
            <p:ph idx="10" type="dt"/>
          </p:nvPr>
        </p:nvSpPr>
        <p:spPr>
          <a:xfrm rot="-5400000">
            <a:off x="22894350" y="9859798"/>
            <a:ext cx="21882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66" name="Google Shape;166;p33"/>
          <p:cNvSpPr txBox="1"/>
          <p:nvPr>
            <p:ph idx="11" type="ftr"/>
          </p:nvPr>
        </p:nvSpPr>
        <p:spPr>
          <a:xfrm rot="-5400000">
            <a:off x="19533432" y="4650180"/>
            <a:ext cx="89100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4"/>
          <p:cNvSpPr txBox="1"/>
          <p:nvPr>
            <p:ph type="title"/>
          </p:nvPr>
        </p:nvSpPr>
        <p:spPr>
          <a:xfrm>
            <a:off x="814616" y="365760"/>
            <a:ext cx="219516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9" name="Google Shape;169;p34"/>
          <p:cNvSpPr txBox="1"/>
          <p:nvPr>
            <p:ph idx="1" type="body"/>
          </p:nvPr>
        </p:nvSpPr>
        <p:spPr>
          <a:xfrm>
            <a:off x="1097566" y="2377442"/>
            <a:ext cx="21951600" cy="9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826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4000"/>
              <a:buChar char="​"/>
              <a:defRPr/>
            </a:lvl1pPr>
            <a:lvl2pPr indent="-4318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200"/>
              <a:buChar char=""/>
              <a:defRPr/>
            </a:lvl2pPr>
            <a:lvl3pPr indent="-40640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•"/>
              <a:defRPr/>
            </a:lvl3pPr>
            <a:lvl4pPr indent="-381000" lvl="3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  <a:defRPr/>
            </a:lvl5pPr>
            <a:lvl6pPr indent="-482600" lvl="5" marL="2743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000"/>
              <a:buChar char="•"/>
              <a:defRPr/>
            </a:lvl6pPr>
            <a:lvl7pPr indent="-48260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4000"/>
              <a:buChar char="•"/>
              <a:defRPr/>
            </a:lvl7pPr>
            <a:lvl8pPr indent="-482600" lvl="7" marL="3657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4000"/>
              <a:buChar char="•"/>
              <a:defRPr/>
            </a:lvl8pPr>
            <a:lvl9pPr indent="-482600" lvl="8" marL="4114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4000"/>
              <a:buChar char="•"/>
              <a:defRPr/>
            </a:lvl9pPr>
          </a:lstStyle>
          <a:p/>
        </p:txBody>
      </p:sp>
      <p:sp>
        <p:nvSpPr>
          <p:cNvPr id="170" name="Google Shape;170;p34"/>
          <p:cNvSpPr txBox="1"/>
          <p:nvPr>
            <p:ph idx="10" type="dt"/>
          </p:nvPr>
        </p:nvSpPr>
        <p:spPr>
          <a:xfrm rot="-5400000">
            <a:off x="22894350" y="9859798"/>
            <a:ext cx="21882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1" name="Google Shape;171;p34"/>
          <p:cNvSpPr txBox="1"/>
          <p:nvPr>
            <p:ph idx="11" type="ftr"/>
          </p:nvPr>
        </p:nvSpPr>
        <p:spPr>
          <a:xfrm rot="-5400000">
            <a:off x="19533432" y="4650180"/>
            <a:ext cx="89100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2" name="Google Shape;172;p34"/>
          <p:cNvSpPr txBox="1"/>
          <p:nvPr>
            <p:ph idx="12" type="sldNum"/>
          </p:nvPr>
        </p:nvSpPr>
        <p:spPr>
          <a:xfrm>
            <a:off x="23168394" y="13239682"/>
            <a:ext cx="9144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itle Grey white" showMasterSp="0">
  <p:cSld name="Main Title Grey whit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5"/>
          <p:cNvSpPr txBox="1"/>
          <p:nvPr>
            <p:ph type="title"/>
          </p:nvPr>
        </p:nvSpPr>
        <p:spPr>
          <a:xfrm>
            <a:off x="4560216" y="2998072"/>
            <a:ext cx="15263400" cy="75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80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6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6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6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6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6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6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6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6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5" name="Google Shape;17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900" y="645300"/>
            <a:ext cx="6219162" cy="174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4500" y="12295030"/>
            <a:ext cx="3755363" cy="109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itle Grey white 1" showMasterSp="0">
  <p:cSld name="Main Title Grey whit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850" y="304800"/>
            <a:ext cx="7130551" cy="199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Sub_normal_2Col_Guide">
  <p:cSld name="Title_Sub_normal_2Col_Guide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7"/>
          <p:cNvSpPr txBox="1"/>
          <p:nvPr>
            <p:ph idx="1" type="body"/>
          </p:nvPr>
        </p:nvSpPr>
        <p:spPr>
          <a:xfrm>
            <a:off x="1143172" y="2993162"/>
            <a:ext cx="10846800" cy="8416800"/>
          </a:xfrm>
          <a:prstGeom prst="rect">
            <a:avLst/>
          </a:prstGeom>
          <a:noFill/>
          <a:ln cap="flat" cmpd="sng" w="9525">
            <a:solidFill>
              <a:srgbClr val="C3C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7F7F7F"/>
              </a:buClr>
              <a:buSzPts val="3600"/>
              <a:buFont typeface="Arial"/>
              <a:buChar char="​"/>
              <a:defRPr b="0" i="0" sz="3600" u="none" cap="none" strike="noStrike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mo"/>
              <a:buChar char=""/>
              <a:defRPr b="0" i="0" sz="2800" u="none" cap="none" strike="noStrike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  <a:defRPr b="0" i="0" sz="3200" u="none" cap="none" strike="noStrike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81" name="Google Shape;181;p37"/>
          <p:cNvSpPr txBox="1"/>
          <p:nvPr>
            <p:ph idx="2" type="body"/>
          </p:nvPr>
        </p:nvSpPr>
        <p:spPr>
          <a:xfrm>
            <a:off x="12394290" y="2993162"/>
            <a:ext cx="10846800" cy="8416800"/>
          </a:xfrm>
          <a:prstGeom prst="rect">
            <a:avLst/>
          </a:prstGeom>
          <a:noFill/>
          <a:ln cap="flat" cmpd="sng" w="9525">
            <a:solidFill>
              <a:srgbClr val="C3C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7F7F7F"/>
              </a:buClr>
              <a:buSzPts val="3600"/>
              <a:buFont typeface="Arial"/>
              <a:buChar char="​"/>
              <a:defRPr b="0" i="0" sz="3600" u="none" cap="none" strike="noStrike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mo"/>
              <a:buChar char=""/>
              <a:defRPr b="0" i="0" sz="2800" u="none" cap="none" strike="noStrike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  <a:defRPr b="0" i="0" sz="3200" u="none" cap="none" strike="noStrike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82" name="Google Shape;182;p37"/>
          <p:cNvSpPr txBox="1"/>
          <p:nvPr>
            <p:ph type="title"/>
          </p:nvPr>
        </p:nvSpPr>
        <p:spPr>
          <a:xfrm>
            <a:off x="814616" y="365760"/>
            <a:ext cx="219516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64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6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6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6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6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6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6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6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6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3" name="Google Shape;183;p37"/>
          <p:cNvSpPr txBox="1"/>
          <p:nvPr>
            <p:ph idx="12" type="sldNum"/>
          </p:nvPr>
        </p:nvSpPr>
        <p:spPr>
          <a:xfrm>
            <a:off x="23678526" y="13200900"/>
            <a:ext cx="6198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84" name="Google Shape;184;p37"/>
          <p:cNvSpPr txBox="1"/>
          <p:nvPr>
            <p:ph idx="10" type="dt"/>
          </p:nvPr>
        </p:nvSpPr>
        <p:spPr>
          <a:xfrm rot="-5400000">
            <a:off x="22894350" y="9859798"/>
            <a:ext cx="21882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85" name="Google Shape;185;p37"/>
          <p:cNvSpPr txBox="1"/>
          <p:nvPr>
            <p:ph idx="11" type="ftr"/>
          </p:nvPr>
        </p:nvSpPr>
        <p:spPr>
          <a:xfrm rot="-5400000">
            <a:off x="19533432" y="4650180"/>
            <a:ext cx="89100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_Sub_normal_Process">
  <p:cSld name="1_Title_Sub_normal_Process"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8"/>
          <p:cNvSpPr/>
          <p:nvPr/>
        </p:nvSpPr>
        <p:spPr>
          <a:xfrm>
            <a:off x="1141108" y="4405356"/>
            <a:ext cx="10590000" cy="6928200"/>
          </a:xfrm>
          <a:prstGeom prst="rect">
            <a:avLst/>
          </a:prstGeom>
          <a:noFill/>
          <a:ln cap="flat" cmpd="sng" w="10775">
            <a:solidFill>
              <a:srgbClr val="C3C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8"/>
          <p:cNvSpPr txBox="1"/>
          <p:nvPr>
            <p:ph idx="1" type="body"/>
          </p:nvPr>
        </p:nvSpPr>
        <p:spPr>
          <a:xfrm>
            <a:off x="1516836" y="4645574"/>
            <a:ext cx="9859800" cy="65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7F7F7F"/>
              </a:buClr>
              <a:buSzPts val="3600"/>
              <a:buFont typeface="Arial"/>
              <a:buChar char="​"/>
              <a:defRPr b="1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mo"/>
              <a:buChar char=""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  <a:defRPr b="0" i="0" sz="3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89" name="Google Shape;189;p38"/>
          <p:cNvSpPr txBox="1"/>
          <p:nvPr>
            <p:ph idx="2" type="body"/>
          </p:nvPr>
        </p:nvSpPr>
        <p:spPr>
          <a:xfrm>
            <a:off x="13007646" y="4645572"/>
            <a:ext cx="9859800" cy="65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7F7F7F"/>
              </a:buClr>
              <a:buSzPts val="3600"/>
              <a:buFont typeface="Arial"/>
              <a:buChar char="​"/>
              <a:defRPr b="1" i="0" sz="3600" u="none" cap="none" strike="noStrike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mo"/>
              <a:buChar char=""/>
              <a:defRPr b="0" i="0" sz="2800" u="none" cap="none" strike="noStrike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  <a:defRPr b="0" i="0" sz="3200" u="none" cap="none" strike="noStrike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90" name="Google Shape;190;p38"/>
          <p:cNvSpPr/>
          <p:nvPr/>
        </p:nvSpPr>
        <p:spPr>
          <a:xfrm rot="5400000">
            <a:off x="11583042" y="4646590"/>
            <a:ext cx="1229720" cy="887764"/>
          </a:xfrm>
          <a:prstGeom prst="flowChartExtract">
            <a:avLst/>
          </a:prstGeom>
          <a:gradFill>
            <a:gsLst>
              <a:gs pos="0">
                <a:schemeClr val="accent2"/>
              </a:gs>
              <a:gs pos="82000">
                <a:srgbClr val="E0E2E2"/>
              </a:gs>
              <a:gs pos="100000">
                <a:schemeClr val="lt1"/>
              </a:gs>
            </a:gsLst>
            <a:lin ang="5400012" scaled="0"/>
          </a:gradFill>
          <a:ln cap="flat" cmpd="sng" w="10775">
            <a:solidFill>
              <a:srgbClr val="C3C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8"/>
          <p:cNvSpPr/>
          <p:nvPr/>
        </p:nvSpPr>
        <p:spPr>
          <a:xfrm>
            <a:off x="1143170" y="3024050"/>
            <a:ext cx="10599000" cy="1381200"/>
          </a:xfrm>
          <a:prstGeom prst="round2SameRect">
            <a:avLst>
              <a:gd fmla="val 16667" name="adj1"/>
              <a:gd fmla="val 0" name="adj2"/>
            </a:avLst>
          </a:prstGeom>
          <a:noFill/>
          <a:ln cap="flat" cmpd="sng" w="10775">
            <a:solidFill>
              <a:srgbClr val="C3C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b="0" i="0" lang="fr" sz="6400" u="none" cap="none" strike="noStrike">
                <a:solidFill>
                  <a:srgbClr val="C3C5C6"/>
                </a:solidFill>
                <a:latin typeface="Arial"/>
                <a:ea typeface="Arial"/>
                <a:cs typeface="Arial"/>
                <a:sym typeface="Arial"/>
              </a:rPr>
              <a:t>Activités</a:t>
            </a:r>
            <a:endParaRPr b="0" i="0" sz="3200" u="none" cap="none" strike="noStrike">
              <a:solidFill>
                <a:srgbClr val="C3C5C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" name="Google Shape;192;p38"/>
          <p:cNvGrpSpPr/>
          <p:nvPr/>
        </p:nvGrpSpPr>
        <p:grpSpPr>
          <a:xfrm>
            <a:off x="12673463" y="3024048"/>
            <a:ext cx="10605643" cy="1381308"/>
            <a:chOff x="6313812" y="1512024"/>
            <a:chExt cx="5301231" cy="690654"/>
          </a:xfrm>
        </p:grpSpPr>
        <p:sp>
          <p:nvSpPr>
            <p:cNvPr id="193" name="Google Shape;193;p38"/>
            <p:cNvSpPr/>
            <p:nvPr/>
          </p:nvSpPr>
          <p:spPr>
            <a:xfrm>
              <a:off x="6317043" y="1512024"/>
              <a:ext cx="5298000" cy="690600"/>
            </a:xfrm>
            <a:prstGeom prst="round2SameRect">
              <a:avLst>
                <a:gd fmla="val 16667" name="adj1"/>
                <a:gd fmla="val 0" name="adj2"/>
              </a:avLst>
            </a:prstGeom>
            <a:noFill/>
            <a:ln cap="flat" cmpd="sng" w="9525">
              <a:solidFill>
                <a:srgbClr val="C3C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00" lIns="182850" spcFirstLastPara="1" rIns="182850" wrap="square" tIns="91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400"/>
                <a:buFont typeface="Arial"/>
                <a:buNone/>
              </a:pPr>
              <a:r>
                <a:rPr b="0" i="0" lang="fr" sz="6400" u="none" cap="none" strike="noStrike">
                  <a:solidFill>
                    <a:srgbClr val="C3C5C6"/>
                  </a:solidFill>
                  <a:latin typeface="Arial"/>
                  <a:ea typeface="Arial"/>
                  <a:cs typeface="Arial"/>
                  <a:sym typeface="Arial"/>
                </a:rPr>
                <a:t>Délivrables</a:t>
              </a:r>
              <a:endParaRPr b="0" i="0" sz="3200" u="none" cap="none" strike="noStrike">
                <a:solidFill>
                  <a:srgbClr val="C3C5C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4" name="Google Shape;194;p3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313812" y="1512024"/>
              <a:ext cx="690654" cy="6906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5" name="Google Shape;195;p38"/>
          <p:cNvSpPr/>
          <p:nvPr/>
        </p:nvSpPr>
        <p:spPr>
          <a:xfrm>
            <a:off x="12684656" y="4412552"/>
            <a:ext cx="10590000" cy="6928200"/>
          </a:xfrm>
          <a:prstGeom prst="rect">
            <a:avLst/>
          </a:prstGeom>
          <a:noFill/>
          <a:ln cap="flat" cmpd="sng" w="10775">
            <a:solidFill>
              <a:srgbClr val="C3C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6" name="Google Shape;196;p38"/>
          <p:cNvGrpSpPr/>
          <p:nvPr/>
        </p:nvGrpSpPr>
        <p:grpSpPr>
          <a:xfrm>
            <a:off x="15802722" y="168942"/>
            <a:ext cx="7312127" cy="1645800"/>
            <a:chOff x="1639613" y="4517206"/>
            <a:chExt cx="3654967" cy="822900"/>
          </a:xfrm>
        </p:grpSpPr>
        <p:sp>
          <p:nvSpPr>
            <p:cNvPr id="197" name="Google Shape;197;p38"/>
            <p:cNvSpPr/>
            <p:nvPr/>
          </p:nvSpPr>
          <p:spPr>
            <a:xfrm>
              <a:off x="1639613" y="4517206"/>
              <a:ext cx="822900" cy="822900"/>
            </a:xfrm>
            <a:prstGeom prst="ellipse">
              <a:avLst/>
            </a:prstGeom>
            <a:solidFill>
              <a:srgbClr val="074D6B">
                <a:alpha val="76080"/>
              </a:srgbClr>
            </a:solidFill>
            <a:ln>
              <a:noFill/>
            </a:ln>
          </p:spPr>
          <p:txBody>
            <a:bodyPr anchorCtr="0" anchor="ctr" bIns="91400" lIns="0" spcFirstLastPara="1" rIns="0" wrap="square" tIns="91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fr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Initialiser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38"/>
            <p:cNvSpPr/>
            <p:nvPr/>
          </p:nvSpPr>
          <p:spPr>
            <a:xfrm>
              <a:off x="2347630" y="4517206"/>
              <a:ext cx="822900" cy="822900"/>
            </a:xfrm>
            <a:prstGeom prst="ellipse">
              <a:avLst/>
            </a:prstGeom>
            <a:solidFill>
              <a:schemeClr val="accent3">
                <a:alpha val="76080"/>
              </a:schemeClr>
            </a:solidFill>
            <a:ln>
              <a:noFill/>
            </a:ln>
          </p:spPr>
          <p:txBody>
            <a:bodyPr anchorCtr="0" anchor="ctr" bIns="91400" lIns="0" spcFirstLastPara="1" rIns="0" wrap="square" tIns="91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fr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Analyser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38"/>
            <p:cNvSpPr/>
            <p:nvPr/>
          </p:nvSpPr>
          <p:spPr>
            <a:xfrm>
              <a:off x="3055647" y="4517206"/>
              <a:ext cx="822900" cy="822900"/>
            </a:xfrm>
            <a:prstGeom prst="ellipse">
              <a:avLst/>
            </a:prstGeom>
            <a:solidFill>
              <a:srgbClr val="96D9F7">
                <a:alpha val="76080"/>
              </a:srgbClr>
            </a:solidFill>
            <a:ln>
              <a:noFill/>
            </a:ln>
          </p:spPr>
          <p:txBody>
            <a:bodyPr anchorCtr="0" anchor="ctr" bIns="91400" lIns="0" spcFirstLastPara="1" rIns="0" wrap="square" tIns="91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fr" sz="1600" u="none" cap="none" strike="noStrik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Implémenter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38"/>
            <p:cNvSpPr/>
            <p:nvPr/>
          </p:nvSpPr>
          <p:spPr>
            <a:xfrm>
              <a:off x="3763664" y="4517206"/>
              <a:ext cx="822900" cy="822900"/>
            </a:xfrm>
            <a:prstGeom prst="ellipse">
              <a:avLst/>
            </a:prstGeom>
            <a:solidFill>
              <a:srgbClr val="FF4747">
                <a:alpha val="76080"/>
              </a:srgbClr>
            </a:solidFill>
            <a:ln>
              <a:noFill/>
            </a:ln>
          </p:spPr>
          <p:txBody>
            <a:bodyPr anchorCtr="0" anchor="ctr" bIns="91400" lIns="0" spcFirstLastPara="1" rIns="0" wrap="square" tIns="91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fr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Déployer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38"/>
            <p:cNvSpPr/>
            <p:nvPr/>
          </p:nvSpPr>
          <p:spPr>
            <a:xfrm>
              <a:off x="4471680" y="4517206"/>
              <a:ext cx="822900" cy="822900"/>
            </a:xfrm>
            <a:prstGeom prst="ellipse">
              <a:avLst/>
            </a:prstGeom>
            <a:solidFill>
              <a:srgbClr val="660000">
                <a:alpha val="76080"/>
              </a:srgbClr>
            </a:solidFill>
            <a:ln>
              <a:noFill/>
            </a:ln>
          </p:spPr>
          <p:txBody>
            <a:bodyPr anchorCtr="0" anchor="ctr" bIns="91400" lIns="0" spcFirstLastPara="1" rIns="0" wrap="square" tIns="91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fr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Clore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2" name="Google Shape;20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1108" y="3016896"/>
            <a:ext cx="1395974" cy="139561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8"/>
          <p:cNvSpPr txBox="1"/>
          <p:nvPr>
            <p:ph type="title"/>
          </p:nvPr>
        </p:nvSpPr>
        <p:spPr>
          <a:xfrm>
            <a:off x="814616" y="365760"/>
            <a:ext cx="219516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None/>
              <a:defRPr b="1" i="0" sz="64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None/>
              <a:defRPr b="0" i="0" sz="64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None/>
              <a:defRPr b="0" i="0" sz="64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None/>
              <a:defRPr b="0" i="0" sz="64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None/>
              <a:defRPr b="0" i="0" sz="64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None/>
              <a:defRPr b="0" i="0" sz="64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None/>
              <a:defRPr b="0" i="0" sz="64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None/>
              <a:defRPr b="0" i="0" sz="64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None/>
              <a:defRPr b="0" i="0" sz="64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4" name="Google Shape;204;p38"/>
          <p:cNvSpPr/>
          <p:nvPr/>
        </p:nvSpPr>
        <p:spPr>
          <a:xfrm>
            <a:off x="1141108" y="4405356"/>
            <a:ext cx="10590000" cy="6928200"/>
          </a:xfrm>
          <a:prstGeom prst="rect">
            <a:avLst/>
          </a:prstGeom>
          <a:noFill/>
          <a:ln cap="flat" cmpd="sng" w="10775">
            <a:solidFill>
              <a:srgbClr val="C3C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5" name="Google Shape;205;p38"/>
          <p:cNvGrpSpPr/>
          <p:nvPr/>
        </p:nvGrpSpPr>
        <p:grpSpPr>
          <a:xfrm>
            <a:off x="12673463" y="3024048"/>
            <a:ext cx="10605643" cy="1381308"/>
            <a:chOff x="6313812" y="1512024"/>
            <a:chExt cx="5301231" cy="690654"/>
          </a:xfrm>
        </p:grpSpPr>
        <p:sp>
          <p:nvSpPr>
            <p:cNvPr id="206" name="Google Shape;206;p38"/>
            <p:cNvSpPr/>
            <p:nvPr/>
          </p:nvSpPr>
          <p:spPr>
            <a:xfrm>
              <a:off x="6317043" y="1512024"/>
              <a:ext cx="5298000" cy="690600"/>
            </a:xfrm>
            <a:prstGeom prst="round2SameRect">
              <a:avLst>
                <a:gd fmla="val 16667" name="adj1"/>
                <a:gd fmla="val 0" name="adj2"/>
              </a:avLst>
            </a:prstGeom>
            <a:noFill/>
            <a:ln cap="flat" cmpd="sng" w="9525">
              <a:solidFill>
                <a:srgbClr val="C3C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00" lIns="182850" spcFirstLastPara="1" rIns="182850" wrap="square" tIns="91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400"/>
                <a:buFont typeface="Arial"/>
                <a:buNone/>
              </a:pPr>
              <a:r>
                <a:rPr b="0" i="0" lang="fr" sz="6400" u="none" cap="none" strike="noStrike">
                  <a:solidFill>
                    <a:srgbClr val="C3C5C6"/>
                  </a:solidFill>
                  <a:latin typeface="Arial"/>
                  <a:ea typeface="Arial"/>
                  <a:cs typeface="Arial"/>
                  <a:sym typeface="Arial"/>
                </a:rPr>
                <a:t>Délivrables</a:t>
              </a:r>
              <a:endParaRPr b="0" i="0" sz="3200" u="none" cap="none" strike="noStrike">
                <a:solidFill>
                  <a:srgbClr val="C3C5C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7" name="Google Shape;207;p3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313812" y="1512024"/>
              <a:ext cx="690654" cy="6906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8" name="Google Shape;208;p38"/>
          <p:cNvSpPr/>
          <p:nvPr/>
        </p:nvSpPr>
        <p:spPr>
          <a:xfrm>
            <a:off x="12684656" y="4412552"/>
            <a:ext cx="10590000" cy="6928200"/>
          </a:xfrm>
          <a:prstGeom prst="rect">
            <a:avLst/>
          </a:prstGeom>
          <a:noFill/>
          <a:ln cap="flat" cmpd="sng" w="10775">
            <a:solidFill>
              <a:srgbClr val="C3C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9" name="Google Shape;209;p38"/>
          <p:cNvGrpSpPr/>
          <p:nvPr/>
        </p:nvGrpSpPr>
        <p:grpSpPr>
          <a:xfrm>
            <a:off x="15802722" y="168942"/>
            <a:ext cx="7312127" cy="1645800"/>
            <a:chOff x="1639613" y="4517206"/>
            <a:chExt cx="3654967" cy="822900"/>
          </a:xfrm>
        </p:grpSpPr>
        <p:sp>
          <p:nvSpPr>
            <p:cNvPr id="210" name="Google Shape;210;p38"/>
            <p:cNvSpPr/>
            <p:nvPr/>
          </p:nvSpPr>
          <p:spPr>
            <a:xfrm>
              <a:off x="1639613" y="4517206"/>
              <a:ext cx="822900" cy="822900"/>
            </a:xfrm>
            <a:prstGeom prst="ellipse">
              <a:avLst/>
            </a:prstGeom>
            <a:solidFill>
              <a:srgbClr val="074D6B">
                <a:alpha val="76080"/>
              </a:srgbClr>
            </a:solidFill>
            <a:ln>
              <a:noFill/>
            </a:ln>
          </p:spPr>
          <p:txBody>
            <a:bodyPr anchorCtr="0" anchor="ctr" bIns="91400" lIns="0" spcFirstLastPara="1" rIns="0" wrap="square" tIns="91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fr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Initialiser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38"/>
            <p:cNvSpPr/>
            <p:nvPr/>
          </p:nvSpPr>
          <p:spPr>
            <a:xfrm>
              <a:off x="2347630" y="4517206"/>
              <a:ext cx="822900" cy="822900"/>
            </a:xfrm>
            <a:prstGeom prst="ellipse">
              <a:avLst/>
            </a:prstGeom>
            <a:solidFill>
              <a:schemeClr val="accent3">
                <a:alpha val="76080"/>
              </a:schemeClr>
            </a:solidFill>
            <a:ln>
              <a:noFill/>
            </a:ln>
          </p:spPr>
          <p:txBody>
            <a:bodyPr anchorCtr="0" anchor="ctr" bIns="91400" lIns="0" spcFirstLastPara="1" rIns="0" wrap="square" tIns="91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fr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Analyser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38"/>
            <p:cNvSpPr/>
            <p:nvPr/>
          </p:nvSpPr>
          <p:spPr>
            <a:xfrm>
              <a:off x="3055647" y="4517206"/>
              <a:ext cx="822900" cy="822900"/>
            </a:xfrm>
            <a:prstGeom prst="ellipse">
              <a:avLst/>
            </a:prstGeom>
            <a:solidFill>
              <a:srgbClr val="96D9F7">
                <a:alpha val="76080"/>
              </a:srgbClr>
            </a:solidFill>
            <a:ln>
              <a:noFill/>
            </a:ln>
          </p:spPr>
          <p:txBody>
            <a:bodyPr anchorCtr="0" anchor="ctr" bIns="91400" lIns="0" spcFirstLastPara="1" rIns="0" wrap="square" tIns="91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fr" sz="1600" u="none" cap="none" strike="noStrik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Implémenter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38"/>
            <p:cNvSpPr/>
            <p:nvPr/>
          </p:nvSpPr>
          <p:spPr>
            <a:xfrm>
              <a:off x="3763664" y="4517206"/>
              <a:ext cx="822900" cy="822900"/>
            </a:xfrm>
            <a:prstGeom prst="ellipse">
              <a:avLst/>
            </a:prstGeom>
            <a:solidFill>
              <a:srgbClr val="FF4747">
                <a:alpha val="76080"/>
              </a:srgbClr>
            </a:solidFill>
            <a:ln>
              <a:noFill/>
            </a:ln>
          </p:spPr>
          <p:txBody>
            <a:bodyPr anchorCtr="0" anchor="ctr" bIns="91400" lIns="0" spcFirstLastPara="1" rIns="0" wrap="square" tIns="91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fr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Déployer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38"/>
            <p:cNvSpPr/>
            <p:nvPr/>
          </p:nvSpPr>
          <p:spPr>
            <a:xfrm>
              <a:off x="4471680" y="4517206"/>
              <a:ext cx="822900" cy="822900"/>
            </a:xfrm>
            <a:prstGeom prst="ellipse">
              <a:avLst/>
            </a:prstGeom>
            <a:solidFill>
              <a:srgbClr val="660000">
                <a:alpha val="76080"/>
              </a:srgbClr>
            </a:solidFill>
            <a:ln>
              <a:noFill/>
            </a:ln>
          </p:spPr>
          <p:txBody>
            <a:bodyPr anchorCtr="0" anchor="ctr" bIns="91400" lIns="0" spcFirstLastPara="1" rIns="0" wrap="square" tIns="91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fr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Clore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5" name="Google Shape;21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1108" y="3016896"/>
            <a:ext cx="1395974" cy="139561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8"/>
          <p:cNvSpPr txBox="1"/>
          <p:nvPr>
            <p:ph idx="12" type="sldNum"/>
          </p:nvPr>
        </p:nvSpPr>
        <p:spPr>
          <a:xfrm>
            <a:off x="23678526" y="13200900"/>
            <a:ext cx="6198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17" name="Google Shape;217;p38"/>
          <p:cNvSpPr txBox="1"/>
          <p:nvPr>
            <p:ph idx="10" type="dt"/>
          </p:nvPr>
        </p:nvSpPr>
        <p:spPr>
          <a:xfrm rot="-5400000">
            <a:off x="22894350" y="9859798"/>
            <a:ext cx="21882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18" name="Google Shape;218;p38"/>
          <p:cNvSpPr txBox="1"/>
          <p:nvPr>
            <p:ph idx="11" type="ftr"/>
          </p:nvPr>
        </p:nvSpPr>
        <p:spPr>
          <a:xfrm rot="-5400000">
            <a:off x="19533432" y="4650180"/>
            <a:ext cx="89100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column">
  <p:cSld name="2-column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9"/>
          <p:cNvSpPr txBox="1"/>
          <p:nvPr>
            <p:ph idx="1" type="body"/>
          </p:nvPr>
        </p:nvSpPr>
        <p:spPr>
          <a:xfrm>
            <a:off x="1143298" y="2977930"/>
            <a:ext cx="10609800" cy="89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82600" lvl="0" marL="4572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7F7F7F"/>
              </a:buClr>
              <a:buSzPts val="4000"/>
              <a:buFont typeface="Arial"/>
              <a:buChar char="​"/>
              <a:defRPr b="0" i="0" sz="4000" u="none" cap="none" strike="noStrike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mo"/>
              <a:buChar char=""/>
              <a:defRPr b="0" i="0" sz="3200" u="none" cap="none" strike="noStrike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21" name="Google Shape;221;p39"/>
          <p:cNvSpPr txBox="1"/>
          <p:nvPr>
            <p:ph idx="2" type="body"/>
          </p:nvPr>
        </p:nvSpPr>
        <p:spPr>
          <a:xfrm>
            <a:off x="12631154" y="2977930"/>
            <a:ext cx="10609800" cy="89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82600" lvl="0" marL="4572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7F7F7F"/>
              </a:buClr>
              <a:buSzPts val="4000"/>
              <a:buFont typeface="Arial"/>
              <a:buChar char="​"/>
              <a:defRPr b="0" i="0" sz="4000" u="none" cap="none" strike="noStrike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mo"/>
              <a:buChar char=""/>
              <a:defRPr b="0" i="0" sz="3200" u="none" cap="none" strike="noStrike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22" name="Google Shape;222;p39"/>
          <p:cNvSpPr txBox="1"/>
          <p:nvPr>
            <p:ph idx="3" type="body"/>
          </p:nvPr>
        </p:nvSpPr>
        <p:spPr>
          <a:xfrm>
            <a:off x="1097566" y="1645920"/>
            <a:ext cx="219516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33400" lvl="0" marL="4572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7F7F7F"/>
              </a:buClr>
              <a:buSzPts val="4800"/>
              <a:buFont typeface="Arial"/>
              <a:buChar char="​"/>
              <a:defRPr b="0" i="0" sz="48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mo"/>
              <a:buChar char=""/>
              <a:defRPr b="0" i="0" sz="32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rgbClr val="5C656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23" name="Google Shape;223;p39"/>
          <p:cNvSpPr txBox="1"/>
          <p:nvPr>
            <p:ph type="title"/>
          </p:nvPr>
        </p:nvSpPr>
        <p:spPr>
          <a:xfrm>
            <a:off x="814616" y="365760"/>
            <a:ext cx="219516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6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6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6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6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6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6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6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6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6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4" name="Google Shape;224;p39"/>
          <p:cNvSpPr txBox="1"/>
          <p:nvPr>
            <p:ph idx="12" type="sldNum"/>
          </p:nvPr>
        </p:nvSpPr>
        <p:spPr>
          <a:xfrm>
            <a:off x="23678526" y="13200900"/>
            <a:ext cx="6198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25" name="Google Shape;225;p39"/>
          <p:cNvSpPr txBox="1"/>
          <p:nvPr>
            <p:ph idx="10" type="dt"/>
          </p:nvPr>
        </p:nvSpPr>
        <p:spPr>
          <a:xfrm rot="-5400000">
            <a:off x="22894350" y="9859798"/>
            <a:ext cx="21882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26" name="Google Shape;226;p39"/>
          <p:cNvSpPr txBox="1"/>
          <p:nvPr>
            <p:ph idx="11" type="ftr"/>
          </p:nvPr>
        </p:nvSpPr>
        <p:spPr>
          <a:xfrm rot="-5400000">
            <a:off x="19533432" y="4650180"/>
            <a:ext cx="89100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_C">
  <p:cSld name="1_Title Slide_C">
    <p:bg>
      <p:bgPr>
        <a:solidFill>
          <a:schemeClr val="lt1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0"/>
          <p:cNvSpPr/>
          <p:nvPr>
            <p:ph idx="2" type="pic"/>
          </p:nvPr>
        </p:nvSpPr>
        <p:spPr>
          <a:xfrm>
            <a:off x="19031974" y="416842"/>
            <a:ext cx="4347600" cy="62886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40"/>
          <p:cNvSpPr txBox="1"/>
          <p:nvPr>
            <p:ph idx="1" type="body"/>
          </p:nvPr>
        </p:nvSpPr>
        <p:spPr>
          <a:xfrm>
            <a:off x="1143296" y="2579218"/>
            <a:ext cx="17548800" cy="90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82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4000"/>
              <a:buFont typeface="Arial"/>
              <a:buChar char="​"/>
              <a:defRPr b="0" i="0" sz="4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mo"/>
              <a:buChar char=""/>
              <a:defRPr b="0" i="0" sz="32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rgbClr val="5C656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30" name="Google Shape;230;p40"/>
          <p:cNvSpPr txBox="1"/>
          <p:nvPr>
            <p:ph type="title"/>
          </p:nvPr>
        </p:nvSpPr>
        <p:spPr>
          <a:xfrm>
            <a:off x="1097566" y="365760"/>
            <a:ext cx="175944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64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b="0" i="0" sz="64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b="0" i="0" sz="64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b="0" i="0" sz="64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b="0" i="0" sz="64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b="0" i="0" sz="64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b="0" i="0" sz="64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b="0" i="0" sz="64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b="0" i="0" sz="64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1" name="Google Shape;231;p40"/>
          <p:cNvSpPr txBox="1"/>
          <p:nvPr>
            <p:ph idx="12" type="sldNum"/>
          </p:nvPr>
        </p:nvSpPr>
        <p:spPr>
          <a:xfrm>
            <a:off x="23678526" y="13200900"/>
            <a:ext cx="6198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32" name="Google Shape;232;p40"/>
          <p:cNvSpPr txBox="1"/>
          <p:nvPr>
            <p:ph idx="10" type="dt"/>
          </p:nvPr>
        </p:nvSpPr>
        <p:spPr>
          <a:xfrm rot="-5400000">
            <a:off x="22894350" y="9859798"/>
            <a:ext cx="21882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33" name="Google Shape;233;p40"/>
          <p:cNvSpPr txBox="1"/>
          <p:nvPr>
            <p:ph idx="11" type="ftr"/>
          </p:nvPr>
        </p:nvSpPr>
        <p:spPr>
          <a:xfrm rot="-5400000">
            <a:off x="19533432" y="4650180"/>
            <a:ext cx="89100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_ImageBackground">
  <p:cSld name="2_Slide_ImageBackground">
    <p:bg>
      <p:bgPr>
        <a:solidFill>
          <a:schemeClr val="lt1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1"/>
          <p:cNvSpPr/>
          <p:nvPr/>
        </p:nvSpPr>
        <p:spPr>
          <a:xfrm>
            <a:off x="0" y="0"/>
            <a:ext cx="11333400" cy="13716000"/>
          </a:xfrm>
          <a:prstGeom prst="rect">
            <a:avLst/>
          </a:prstGeom>
          <a:solidFill>
            <a:schemeClr val="dk2">
              <a:alpha val="54120"/>
            </a:schemeClr>
          </a:solid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41"/>
          <p:cNvSpPr txBox="1"/>
          <p:nvPr>
            <p:ph idx="1" type="body"/>
          </p:nvPr>
        </p:nvSpPr>
        <p:spPr>
          <a:xfrm>
            <a:off x="731710" y="3108960"/>
            <a:ext cx="9695400" cy="9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82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4000"/>
              <a:buFont typeface="Arial"/>
              <a:buChar char="​"/>
              <a:defRPr b="0" i="0" sz="4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mo"/>
              <a:buChar char=""/>
              <a:defRPr b="0" i="0" sz="32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37" name="Google Shape;237;p41"/>
          <p:cNvSpPr txBox="1"/>
          <p:nvPr>
            <p:ph type="title"/>
          </p:nvPr>
        </p:nvSpPr>
        <p:spPr>
          <a:xfrm>
            <a:off x="731710" y="365760"/>
            <a:ext cx="9695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9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6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6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6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6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6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6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6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6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8" name="Google Shape;238;p41"/>
          <p:cNvSpPr txBox="1"/>
          <p:nvPr>
            <p:ph idx="10" type="dt"/>
          </p:nvPr>
        </p:nvSpPr>
        <p:spPr>
          <a:xfrm rot="-5400000">
            <a:off x="23165530" y="10131008"/>
            <a:ext cx="16458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39" name="Google Shape;239;p41"/>
          <p:cNvSpPr txBox="1"/>
          <p:nvPr>
            <p:ph idx="11" type="ftr"/>
          </p:nvPr>
        </p:nvSpPr>
        <p:spPr>
          <a:xfrm rot="-5400000">
            <a:off x="19533432" y="4650180"/>
            <a:ext cx="89100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pic>
        <p:nvPicPr>
          <p:cNvPr id="240" name="Google Shape;240;p41"/>
          <p:cNvPicPr preferRelativeResize="0"/>
          <p:nvPr/>
        </p:nvPicPr>
        <p:blipFill rotWithShape="1">
          <a:blip r:embed="rId2">
            <a:alphaModFix/>
          </a:blip>
          <a:srcRect b="0" l="-8878" r="-8878" t="0"/>
          <a:stretch/>
        </p:blipFill>
        <p:spPr>
          <a:xfrm rot="656216">
            <a:off x="-1668720" y="1645664"/>
            <a:ext cx="14670545" cy="12270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70850" y="-146750"/>
            <a:ext cx="24896702" cy="1400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83200" y="11029926"/>
            <a:ext cx="6400800" cy="268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1"/>
          <p:cNvSpPr/>
          <p:nvPr/>
        </p:nvSpPr>
        <p:spPr>
          <a:xfrm>
            <a:off x="0" y="0"/>
            <a:ext cx="11333400" cy="13716000"/>
          </a:xfrm>
          <a:prstGeom prst="rect">
            <a:avLst/>
          </a:prstGeom>
          <a:solidFill>
            <a:schemeClr val="accent3">
              <a:alpha val="54120"/>
            </a:schemeClr>
          </a:solid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uide Placement ">
  <p:cSld name="Guide Placement 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5" name="Google Shape;245;p42"/>
          <p:cNvCxnSpPr/>
          <p:nvPr/>
        </p:nvCxnSpPr>
        <p:spPr>
          <a:xfrm>
            <a:off x="1162352" y="0"/>
            <a:ext cx="0" cy="137160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6" name="Google Shape;246;p42"/>
          <p:cNvCxnSpPr/>
          <p:nvPr/>
        </p:nvCxnSpPr>
        <p:spPr>
          <a:xfrm>
            <a:off x="23243880" y="-3176"/>
            <a:ext cx="0" cy="137160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7" name="Google Shape;247;p42"/>
          <p:cNvCxnSpPr/>
          <p:nvPr/>
        </p:nvCxnSpPr>
        <p:spPr>
          <a:xfrm rot="10800000">
            <a:off x="12192002" y="-207436"/>
            <a:ext cx="0" cy="243840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8" name="Google Shape;248;p42"/>
          <p:cNvCxnSpPr/>
          <p:nvPr/>
        </p:nvCxnSpPr>
        <p:spPr>
          <a:xfrm rot="10800000">
            <a:off x="12192002" y="-8676100"/>
            <a:ext cx="0" cy="243840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9" name="Google Shape;249;p42"/>
          <p:cNvSpPr/>
          <p:nvPr/>
        </p:nvSpPr>
        <p:spPr>
          <a:xfrm>
            <a:off x="13204302" y="4579400"/>
            <a:ext cx="9451200" cy="73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750" spcFirstLastPara="1" rIns="24375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fr" sz="3200" u="none" cap="none" strike="noStrike">
                <a:solidFill>
                  <a:srgbClr val="00A1E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Realigning Guides</a:t>
            </a:r>
            <a:endParaRPr b="0" i="0" sz="3200" u="none" cap="none" strike="noStrike">
              <a:solidFill>
                <a:srgbClr val="00A1E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fr" sz="22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Guides can can easily be bumped and moved accidentally. 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fr" sz="22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This slide layout show you how to reset your guides.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fr" sz="22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NOTE: </a:t>
            </a:r>
            <a:r>
              <a:rPr b="0" i="0" lang="fr" sz="22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When working on any older deck, be sure to check and ensure that the guides in your deck are set.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127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AutoNum type="arabicPeriod"/>
            </a:pPr>
            <a:r>
              <a:rPr b="1" i="0" lang="fr" sz="22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Turn on your guides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127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AutoNum type="arabicPeriod"/>
            </a:pPr>
            <a:r>
              <a:rPr b="1" i="0" lang="fr" sz="22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Insert a new slide the using the Guide Layout slide option.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127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AutoNum type="arabicPeriod"/>
            </a:pPr>
            <a:r>
              <a:rPr b="1" i="0" lang="fr" sz="22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 your guides align with the orange lines in the new slide?  </a:t>
            </a:r>
            <a:r>
              <a:rPr b="0" i="0" lang="fr" sz="22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If yes, your guides are set, if not, proceed then realign each of the lines to line up with the lines shown on this page.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127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AutoNum type="arabicPeriod"/>
            </a:pPr>
            <a:r>
              <a:rPr b="1" i="0" lang="fr" sz="22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Once guides are reset, delete the Guide Layout Slide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0" name="Google Shape;250;p42"/>
          <p:cNvSpPr/>
          <p:nvPr/>
        </p:nvSpPr>
        <p:spPr>
          <a:xfrm flipH="1" rot="8100000">
            <a:off x="22494289" y="3529766"/>
            <a:ext cx="729734" cy="74670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42"/>
          <p:cNvSpPr/>
          <p:nvPr/>
        </p:nvSpPr>
        <p:spPr>
          <a:xfrm rot="-8100000">
            <a:off x="1161136" y="3530066"/>
            <a:ext cx="728886" cy="74670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42"/>
          <p:cNvSpPr/>
          <p:nvPr/>
        </p:nvSpPr>
        <p:spPr>
          <a:xfrm rot="2700000">
            <a:off x="22494548" y="11277467"/>
            <a:ext cx="728886" cy="74670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42"/>
          <p:cNvSpPr/>
          <p:nvPr/>
        </p:nvSpPr>
        <p:spPr>
          <a:xfrm flipH="1" rot="-2700000">
            <a:off x="1160548" y="11277768"/>
            <a:ext cx="729734" cy="74670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42"/>
          <p:cNvSpPr txBox="1"/>
          <p:nvPr/>
        </p:nvSpPr>
        <p:spPr>
          <a:xfrm>
            <a:off x="2235782" y="3874506"/>
            <a:ext cx="9451200" cy="70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750" spcFirstLastPara="1" rIns="24375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b="1" i="0" lang="fr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What are Drawing Guides?  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b="0" i="0" lang="fr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This lines that that appear on all pages in the same spot, but don’t show up when you print or view deck in Show mode.  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b="0" i="0" lang="fr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Think of them as internal margins for the proper alignment and consistent placement of content. Object will snap to them and they are also perfect for cropping an image to. 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b="0" i="0" lang="fr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This template has pre-made guides that delineate where your workspace is.  </a:t>
            </a:r>
            <a:br>
              <a:rPr b="1" i="0" lang="fr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fr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fr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How to Turn Guides On and Off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</a:pPr>
            <a:r>
              <a:rPr b="1" i="0" lang="fr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Windows: </a:t>
            </a:r>
            <a:r>
              <a:rPr b="0" i="0" lang="fr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 + F9 or Right click in blue area off workspace &gt;Grids and Guides&gt;Display Drawing Guides on Screen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</a:pPr>
            <a:r>
              <a:rPr b="1" i="0" lang="fr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Mac 2011: </a:t>
            </a:r>
            <a:r>
              <a:rPr b="0" i="0" lang="fr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Control + Option + Command + G or </a:t>
            </a:r>
            <a:br>
              <a:rPr b="0" i="0" lang="fr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fr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View&gt;Guides&gt;Static Guides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</a:pPr>
            <a:r>
              <a:rPr b="1" i="0" lang="fr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MAC 2008:   </a:t>
            </a:r>
            <a:r>
              <a:rPr b="0" i="0" lang="fr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Command + G or View&gt;Guides&gt;Static Guides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42"/>
          <p:cNvSpPr txBox="1"/>
          <p:nvPr/>
        </p:nvSpPr>
        <p:spPr>
          <a:xfrm>
            <a:off x="14999434" y="3552826"/>
            <a:ext cx="73200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r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left and right top and bottom corners only area you should work within on your slides.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6" name="Google Shape;256;p42"/>
          <p:cNvCxnSpPr/>
          <p:nvPr/>
        </p:nvCxnSpPr>
        <p:spPr>
          <a:xfrm rot="10800000">
            <a:off x="12192002" y="-10833100"/>
            <a:ext cx="0" cy="243840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7" name="Google Shape;257;p42"/>
          <p:cNvCxnSpPr/>
          <p:nvPr/>
        </p:nvCxnSpPr>
        <p:spPr>
          <a:xfrm rot="10800000">
            <a:off x="12192002" y="-9256188"/>
            <a:ext cx="0" cy="243840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8" name="Google Shape;258;p42"/>
          <p:cNvCxnSpPr/>
          <p:nvPr/>
        </p:nvCxnSpPr>
        <p:spPr>
          <a:xfrm rot="10800000">
            <a:off x="12192002" y="850900"/>
            <a:ext cx="0" cy="243840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9" name="Google Shape;259;p42"/>
          <p:cNvSpPr/>
          <p:nvPr/>
        </p:nvSpPr>
        <p:spPr>
          <a:xfrm>
            <a:off x="13341990" y="10635154"/>
            <a:ext cx="8486400" cy="14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750" spcFirstLastPara="1" rIns="24375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E0"/>
              </a:buClr>
              <a:buSzPts val="3200"/>
              <a:buFont typeface="Arial"/>
              <a:buNone/>
            </a:pPr>
            <a:r>
              <a:rPr b="1" i="0" lang="fr" sz="2800" u="none" cap="none" strike="noStrike">
                <a:solidFill>
                  <a:srgbClr val="00A1E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How to Create a New Guide Line</a:t>
            </a:r>
            <a:endParaRPr b="1" i="0" sz="2800" u="none" cap="none" strike="noStrike">
              <a:solidFill>
                <a:srgbClr val="00A1E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b="0" i="0" lang="fr" sz="22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Select a guide, hold down the Option key and drag.  This will duplicate the line</a:t>
            </a:r>
            <a:endParaRPr b="0" i="0" sz="2200" u="none" cap="none" strike="noStrik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0" name="Google Shape;260;p42"/>
          <p:cNvSpPr txBox="1"/>
          <p:nvPr>
            <p:ph idx="11" type="ftr"/>
          </p:nvPr>
        </p:nvSpPr>
        <p:spPr>
          <a:xfrm>
            <a:off x="1156002" y="13090094"/>
            <a:ext cx="21179400" cy="3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61" name="Google Shape;261;p42"/>
          <p:cNvSpPr txBox="1"/>
          <p:nvPr>
            <p:ph type="title"/>
          </p:nvPr>
        </p:nvSpPr>
        <p:spPr>
          <a:xfrm>
            <a:off x="814616" y="365760"/>
            <a:ext cx="219516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64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6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6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6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6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6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6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6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6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831200" y="3073267"/>
            <a:ext cx="10666500" cy="9110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3550" lvl="0" marL="45720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31800" lvl="1" marL="9144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12886400" y="3073267"/>
            <a:ext cx="10666500" cy="9110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3550" lvl="0" marL="45720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31800" lvl="1" marL="9144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3"/>
          <p:cNvSpPr txBox="1"/>
          <p:nvPr>
            <p:ph type="ctrTitle"/>
          </p:nvPr>
        </p:nvSpPr>
        <p:spPr>
          <a:xfrm>
            <a:off x="3048000" y="2244726"/>
            <a:ext cx="18288000" cy="477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120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b="0" i="0" sz="64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b="0" i="0" sz="64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b="0" i="0" sz="64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b="0" i="0" sz="64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b="0" i="0" sz="64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b="0" i="0" sz="64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b="0" i="0" sz="64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b="0" i="0" sz="64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4" name="Google Shape;264;p43"/>
          <p:cNvSpPr txBox="1"/>
          <p:nvPr>
            <p:ph idx="1" type="subTitle"/>
          </p:nvPr>
        </p:nvSpPr>
        <p:spPr>
          <a:xfrm>
            <a:off x="3048000" y="7204076"/>
            <a:ext cx="18288000" cy="3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7F7F7F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mo"/>
              <a:buNone/>
              <a:defRPr b="0" i="0" sz="40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C656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65" name="Google Shape;265;p43"/>
          <p:cNvSpPr txBox="1"/>
          <p:nvPr>
            <p:ph idx="12" type="sldNum"/>
          </p:nvPr>
        </p:nvSpPr>
        <p:spPr>
          <a:xfrm>
            <a:off x="23678526" y="13200900"/>
            <a:ext cx="6198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66" name="Google Shape;266;p43"/>
          <p:cNvSpPr txBox="1"/>
          <p:nvPr>
            <p:ph idx="10" type="dt"/>
          </p:nvPr>
        </p:nvSpPr>
        <p:spPr>
          <a:xfrm rot="-5400000">
            <a:off x="22894350" y="9859798"/>
            <a:ext cx="21882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67" name="Google Shape;267;p43"/>
          <p:cNvSpPr txBox="1"/>
          <p:nvPr>
            <p:ph idx="11" type="ftr"/>
          </p:nvPr>
        </p:nvSpPr>
        <p:spPr>
          <a:xfrm rot="-5400000">
            <a:off x="19533432" y="4650180"/>
            <a:ext cx="89100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831200" y="1481600"/>
            <a:ext cx="7488000" cy="20151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831200" y="3705600"/>
            <a:ext cx="7488000" cy="8478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indent="-431800" lvl="1" marL="9144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1307333" y="1200400"/>
            <a:ext cx="16980900" cy="109089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1pPr>
            <a:lvl2pPr lvl="1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2192000" y="-333"/>
            <a:ext cx="12192000" cy="137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708000" y="3288467"/>
            <a:ext cx="10787100" cy="39528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708000" y="7474867"/>
            <a:ext cx="10787100" cy="32937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13172000" y="1930867"/>
            <a:ext cx="10232100" cy="98535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533400" lvl="0" marL="45720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831200" y="11281533"/>
            <a:ext cx="15996900" cy="1613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7.xml"/><Relationship Id="rId1" Type="http://schemas.openxmlformats.org/officeDocument/2006/relationships/image" Target="../media/image22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38.xml"/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Char char="●"/>
              <a:defRPr sz="4800">
                <a:solidFill>
                  <a:schemeClr val="dk2"/>
                </a:solidFill>
              </a:defRPr>
            </a:lvl1pPr>
            <a:lvl2pPr indent="-463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2pPr>
            <a:lvl3pPr indent="-463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3pPr>
            <a:lvl4pPr indent="-463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●"/>
              <a:defRPr sz="3700">
                <a:solidFill>
                  <a:schemeClr val="dk2"/>
                </a:solidFill>
              </a:defRPr>
            </a:lvl4pPr>
            <a:lvl5pPr indent="-463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5pPr>
            <a:lvl6pPr indent="-463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6pPr>
            <a:lvl7pPr indent="-463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●"/>
              <a:defRPr sz="3700">
                <a:solidFill>
                  <a:schemeClr val="dk2"/>
                </a:solidFill>
              </a:defRPr>
            </a:lvl7pPr>
            <a:lvl8pPr indent="-463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8pPr>
            <a:lvl9pPr indent="-463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r">
              <a:buNone/>
              <a:defRPr sz="2700">
                <a:solidFill>
                  <a:schemeClr val="dk2"/>
                </a:solidFill>
              </a:defRPr>
            </a:lvl1pPr>
            <a:lvl2pPr lvl="1" algn="r">
              <a:buNone/>
              <a:defRPr sz="2700">
                <a:solidFill>
                  <a:schemeClr val="dk2"/>
                </a:solidFill>
              </a:defRPr>
            </a:lvl2pPr>
            <a:lvl3pPr lvl="2" algn="r">
              <a:buNone/>
              <a:defRPr sz="2700">
                <a:solidFill>
                  <a:schemeClr val="dk2"/>
                </a:solidFill>
              </a:defRPr>
            </a:lvl3pPr>
            <a:lvl4pPr lvl="3" algn="r">
              <a:buNone/>
              <a:defRPr sz="2700">
                <a:solidFill>
                  <a:schemeClr val="dk2"/>
                </a:solidFill>
              </a:defRPr>
            </a:lvl4pPr>
            <a:lvl5pPr lvl="4" algn="r">
              <a:buNone/>
              <a:defRPr sz="2700">
                <a:solidFill>
                  <a:schemeClr val="dk2"/>
                </a:solidFill>
              </a:defRPr>
            </a:lvl5pPr>
            <a:lvl6pPr lvl="5" algn="r">
              <a:buNone/>
              <a:defRPr sz="2700">
                <a:solidFill>
                  <a:schemeClr val="dk2"/>
                </a:solidFill>
              </a:defRPr>
            </a:lvl6pPr>
            <a:lvl7pPr lvl="6" algn="r">
              <a:buNone/>
              <a:defRPr sz="2700">
                <a:solidFill>
                  <a:schemeClr val="dk2"/>
                </a:solidFill>
              </a:defRPr>
            </a:lvl7pPr>
            <a:lvl8pPr lvl="7" algn="r">
              <a:buNone/>
              <a:defRPr sz="2700">
                <a:solidFill>
                  <a:schemeClr val="dk2"/>
                </a:solidFill>
              </a:defRPr>
            </a:lvl8pPr>
            <a:lvl9pPr lvl="8" algn="r">
              <a:buNone/>
              <a:defRPr sz="27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Char char="●"/>
              <a:defRPr sz="4800">
                <a:solidFill>
                  <a:schemeClr val="dk2"/>
                </a:solidFill>
              </a:defRPr>
            </a:lvl1pPr>
            <a:lvl2pPr indent="-4635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2pPr>
            <a:lvl3pPr indent="-4635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3pPr>
            <a:lvl4pPr indent="-4635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●"/>
              <a:defRPr sz="3700">
                <a:solidFill>
                  <a:schemeClr val="dk2"/>
                </a:solidFill>
              </a:defRPr>
            </a:lvl4pPr>
            <a:lvl5pPr indent="-4635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5pPr>
            <a:lvl6pPr indent="-4635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6pPr>
            <a:lvl7pPr indent="-4635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●"/>
              <a:defRPr sz="3700">
                <a:solidFill>
                  <a:schemeClr val="dk2"/>
                </a:solidFill>
              </a:defRPr>
            </a:lvl7pPr>
            <a:lvl8pPr indent="-4635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8pPr>
            <a:lvl9pPr indent="-4635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" name="Google Shape;96;p19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 algn="r">
              <a:buNone/>
              <a:defRPr sz="2700">
                <a:solidFill>
                  <a:schemeClr val="dk2"/>
                </a:solidFill>
              </a:defRPr>
            </a:lvl1pPr>
            <a:lvl2pPr lvl="1" rtl="0" algn="r">
              <a:buNone/>
              <a:defRPr sz="2700">
                <a:solidFill>
                  <a:schemeClr val="dk2"/>
                </a:solidFill>
              </a:defRPr>
            </a:lvl2pPr>
            <a:lvl3pPr lvl="2" rtl="0" algn="r">
              <a:buNone/>
              <a:defRPr sz="2700">
                <a:solidFill>
                  <a:schemeClr val="dk2"/>
                </a:solidFill>
              </a:defRPr>
            </a:lvl3pPr>
            <a:lvl4pPr lvl="3" rtl="0" algn="r">
              <a:buNone/>
              <a:defRPr sz="2700">
                <a:solidFill>
                  <a:schemeClr val="dk2"/>
                </a:solidFill>
              </a:defRPr>
            </a:lvl4pPr>
            <a:lvl5pPr lvl="4" rtl="0" algn="r">
              <a:buNone/>
              <a:defRPr sz="2700">
                <a:solidFill>
                  <a:schemeClr val="dk2"/>
                </a:solidFill>
              </a:defRPr>
            </a:lvl5pPr>
            <a:lvl6pPr lvl="5" rtl="0" algn="r">
              <a:buNone/>
              <a:defRPr sz="2700">
                <a:solidFill>
                  <a:schemeClr val="dk2"/>
                </a:solidFill>
              </a:defRPr>
            </a:lvl6pPr>
            <a:lvl7pPr lvl="6" rtl="0" algn="r">
              <a:buNone/>
              <a:defRPr sz="2700">
                <a:solidFill>
                  <a:schemeClr val="dk2"/>
                </a:solidFill>
              </a:defRPr>
            </a:lvl7pPr>
            <a:lvl8pPr lvl="7" rtl="0" algn="r">
              <a:buNone/>
              <a:defRPr sz="2700">
                <a:solidFill>
                  <a:schemeClr val="dk2"/>
                </a:solidFill>
              </a:defRPr>
            </a:lvl8pPr>
            <a:lvl9pPr lvl="8" rtl="0" algn="r">
              <a:buNone/>
              <a:defRPr sz="27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 rotWithShape="1">
          <a:blip r:embed="rId1">
            <a:alphaModFix/>
          </a:blip>
          <a:srcRect b="11846" l="24513" r="24701" t="13269"/>
          <a:stretch/>
        </p:blipFill>
        <p:spPr>
          <a:xfrm>
            <a:off x="0" y="12141533"/>
            <a:ext cx="1604733" cy="1574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 rotWithShape="1">
          <a:blip r:embed="rId2">
            <a:alphaModFix/>
          </a:blip>
          <a:srcRect b="0" l="5494" r="6314" t="9901"/>
          <a:stretch/>
        </p:blipFill>
        <p:spPr>
          <a:xfrm>
            <a:off x="21943600" y="11577865"/>
            <a:ext cx="2288993" cy="213813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noFill/>
          <a:ln cap="flat" cmpd="sng" w="19050">
            <a:solidFill>
              <a:srgbClr val="00A9F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1"/>
          <p:cNvSpPr txBox="1"/>
          <p:nvPr>
            <p:ph idx="1" type="body"/>
          </p:nvPr>
        </p:nvSpPr>
        <p:spPr>
          <a:xfrm>
            <a:off x="1097566" y="2377442"/>
            <a:ext cx="21951600" cy="9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82600" lvl="0" marL="4572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7F7F7F"/>
              </a:buClr>
              <a:buSzPts val="4000"/>
              <a:buFont typeface="Arial"/>
              <a:buChar char="​"/>
              <a:defRPr b="0" i="0" sz="4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mo"/>
              <a:buChar char=""/>
              <a:defRPr b="0" i="0" sz="32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5C656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47" name="Google Shape;147;p31"/>
          <p:cNvSpPr txBox="1"/>
          <p:nvPr>
            <p:ph type="title"/>
          </p:nvPr>
        </p:nvSpPr>
        <p:spPr>
          <a:xfrm>
            <a:off x="814616" y="365760"/>
            <a:ext cx="219516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Arial"/>
              <a:buNone/>
              <a:defRPr b="1" i="0" sz="64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6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6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6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6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6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6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6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6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" name="Google Shape;148;p31"/>
          <p:cNvSpPr txBox="1"/>
          <p:nvPr>
            <p:ph idx="12" type="sldNum"/>
          </p:nvPr>
        </p:nvSpPr>
        <p:spPr>
          <a:xfrm>
            <a:off x="23168394" y="13239682"/>
            <a:ext cx="9144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49" name="Google Shape;149;p31"/>
          <p:cNvSpPr/>
          <p:nvPr/>
        </p:nvSpPr>
        <p:spPr>
          <a:xfrm>
            <a:off x="22766180" y="13221258"/>
            <a:ext cx="5844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1"/>
          <p:cNvSpPr/>
          <p:nvPr/>
        </p:nvSpPr>
        <p:spPr>
          <a:xfrm>
            <a:off x="22766180" y="13221258"/>
            <a:ext cx="5844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1"/>
          <p:cNvSpPr/>
          <p:nvPr/>
        </p:nvSpPr>
        <p:spPr>
          <a:xfrm>
            <a:off x="22766180" y="13221258"/>
            <a:ext cx="5844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1"/>
          <p:cNvSpPr/>
          <p:nvPr/>
        </p:nvSpPr>
        <p:spPr>
          <a:xfrm>
            <a:off x="22766180" y="13221258"/>
            <a:ext cx="5844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" sz="1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3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7904312" y="10996850"/>
            <a:ext cx="6479673" cy="271914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1"/>
          <p:cNvSpPr txBox="1"/>
          <p:nvPr>
            <p:ph idx="10" type="dt"/>
          </p:nvPr>
        </p:nvSpPr>
        <p:spPr>
          <a:xfrm rot="-5400000">
            <a:off x="22894350" y="9859798"/>
            <a:ext cx="21882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6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55" name="Google Shape;155;p31"/>
          <p:cNvSpPr txBox="1"/>
          <p:nvPr>
            <p:ph idx="11" type="ftr"/>
          </p:nvPr>
        </p:nvSpPr>
        <p:spPr>
          <a:xfrm rot="-5400000">
            <a:off x="19533432" y="4650180"/>
            <a:ext cx="89100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400" u="none" cap="none" strike="noStrik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pic>
        <p:nvPicPr>
          <p:cNvPr id="156" name="Google Shape;156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4500" y="12295030"/>
            <a:ext cx="3755363" cy="10974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0.png"/><Relationship Id="rId4" Type="http://schemas.openxmlformats.org/officeDocument/2006/relationships/hyperlink" Target="http://www.apsynergy.com" TargetMode="External"/><Relationship Id="rId5" Type="http://schemas.openxmlformats.org/officeDocument/2006/relationships/hyperlink" Target="https://calendly.com/raphael-apsynergy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4.png"/><Relationship Id="rId4" Type="http://schemas.openxmlformats.org/officeDocument/2006/relationships/image" Target="../media/image37.png"/><Relationship Id="rId5" Type="http://schemas.openxmlformats.org/officeDocument/2006/relationships/image" Target="../media/image3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4"/>
          <p:cNvSpPr txBox="1"/>
          <p:nvPr/>
        </p:nvSpPr>
        <p:spPr>
          <a:xfrm>
            <a:off x="14034667" y="9831000"/>
            <a:ext cx="84369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</a:pPr>
            <a:r>
              <a:rPr b="1" lang="fr" sz="5100">
                <a:solidFill>
                  <a:srgbClr val="3865B4"/>
                </a:solidFill>
              </a:rPr>
              <a:t>Contenu éducatif gratuit sur Salesforce </a:t>
            </a:r>
            <a:endParaRPr b="1" sz="5100">
              <a:solidFill>
                <a:srgbClr val="3865B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700">
              <a:solidFill>
                <a:srgbClr val="3865B4"/>
              </a:solidFill>
            </a:endParaRPr>
          </a:p>
        </p:txBody>
      </p:sp>
      <p:sp>
        <p:nvSpPr>
          <p:cNvPr id="273" name="Google Shape;273;p44"/>
          <p:cNvSpPr txBox="1"/>
          <p:nvPr/>
        </p:nvSpPr>
        <p:spPr>
          <a:xfrm>
            <a:off x="1039933" y="4276333"/>
            <a:ext cx="7321500" cy="678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75" spcFirstLastPara="1" rIns="182875" wrap="square" tIns="91400">
            <a:normAutofit lnSpcReduction="10000"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b="1" lang="fr" sz="4700">
                <a:solidFill>
                  <a:schemeClr val="lt1"/>
                </a:solidFill>
              </a:rPr>
              <a:t>Formation Salesforce.org</a:t>
            </a:r>
            <a:br>
              <a:rPr b="1" lang="fr" sz="4700">
                <a:solidFill>
                  <a:schemeClr val="lt1"/>
                </a:solidFill>
              </a:rPr>
            </a:br>
            <a:r>
              <a:rPr b="1" lang="fr" sz="4700">
                <a:solidFill>
                  <a:schemeClr val="lt1"/>
                </a:solidFill>
              </a:rPr>
              <a:t>Comment fonctionne les subventions - Fonds Sortants</a:t>
            </a:r>
            <a:endParaRPr b="1" sz="47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b="1" lang="fr" sz="4700">
                <a:solidFill>
                  <a:schemeClr val="lt1"/>
                </a:solidFill>
              </a:rPr>
              <a:t>(Non Profit Cloud)</a:t>
            </a:r>
            <a:endParaRPr b="1" sz="47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</a:endParaRPr>
          </a:p>
        </p:txBody>
      </p:sp>
      <p:pic>
        <p:nvPicPr>
          <p:cNvPr id="274" name="Google Shape;27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12867" y="5914192"/>
            <a:ext cx="5280399" cy="3513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3"/>
          <p:cNvSpPr txBox="1"/>
          <p:nvPr>
            <p:ph type="title"/>
          </p:nvPr>
        </p:nvSpPr>
        <p:spPr>
          <a:xfrm>
            <a:off x="831200" y="195200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b="1" lang="fr" sz="6400">
                <a:solidFill>
                  <a:schemeClr val="accent1"/>
                </a:solidFill>
              </a:rPr>
              <a:t>Demande de subvention</a:t>
            </a:r>
            <a:endParaRPr sz="6400">
              <a:solidFill>
                <a:schemeClr val="accent1"/>
              </a:solidFill>
            </a:endParaRPr>
          </a:p>
        </p:txBody>
      </p:sp>
      <p:sp>
        <p:nvSpPr>
          <p:cNvPr id="345" name="Google Shape;345;p53"/>
          <p:cNvSpPr txBox="1"/>
          <p:nvPr>
            <p:ph idx="1" type="body"/>
          </p:nvPr>
        </p:nvSpPr>
        <p:spPr>
          <a:xfrm>
            <a:off x="-465950" y="2495200"/>
            <a:ext cx="7360500" cy="82665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 lnSpcReduction="10000"/>
          </a:bodyPr>
          <a:lstStyle/>
          <a:p>
            <a:pPr indent="-863600" lvl="0" marL="12192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4000"/>
              <a:buChar char="​"/>
            </a:pPr>
            <a:r>
              <a:rPr lang="fr" sz="4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Fait partie (ou non) d’un programme de subvention à définir dans Salesforce</a:t>
            </a:r>
            <a:endParaRPr sz="4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63600" lvl="0" marL="12192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 Medium"/>
              <a:buChar char="​"/>
            </a:pPr>
            <a:r>
              <a:rPr lang="fr" sz="4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D’autres </a:t>
            </a:r>
            <a:r>
              <a:rPr lang="fr" sz="4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enregistrements sont liés à la demande </a:t>
            </a:r>
            <a:endParaRPr sz="32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12800" lvl="1" marL="2438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Char char="❑"/>
            </a:pPr>
            <a:r>
              <a:rPr lang="fr" sz="32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Examen</a:t>
            </a:r>
            <a:endParaRPr sz="32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12800" lvl="1" marL="2438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Char char="❑"/>
            </a:pPr>
            <a:r>
              <a:rPr lang="fr" sz="32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Versement</a:t>
            </a:r>
            <a:endParaRPr sz="32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12800" lvl="1" marL="2438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Char char="❑"/>
            </a:pPr>
            <a:r>
              <a:rPr lang="fr" sz="32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Dossiers de demande</a:t>
            </a:r>
            <a:endParaRPr sz="32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63600" lvl="0" marL="12192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4000"/>
              <a:buChar char="​"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346" name="Google Shape;34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6150" y="2624700"/>
            <a:ext cx="17149330" cy="81370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4"/>
          <p:cNvSpPr txBox="1"/>
          <p:nvPr>
            <p:ph type="title"/>
          </p:nvPr>
        </p:nvSpPr>
        <p:spPr>
          <a:xfrm>
            <a:off x="831200" y="162133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b="1" lang="fr" sz="6400">
                <a:solidFill>
                  <a:schemeClr val="accent1"/>
                </a:solidFill>
              </a:rPr>
              <a:t>Rapports préconfigurés</a:t>
            </a:r>
            <a:endParaRPr sz="6400">
              <a:solidFill>
                <a:schemeClr val="accent1"/>
              </a:solidFill>
            </a:endParaRPr>
          </a:p>
        </p:txBody>
      </p:sp>
      <p:sp>
        <p:nvSpPr>
          <p:cNvPr id="352" name="Google Shape;352;p54"/>
          <p:cNvSpPr txBox="1"/>
          <p:nvPr/>
        </p:nvSpPr>
        <p:spPr>
          <a:xfrm>
            <a:off x="1751050" y="2351150"/>
            <a:ext cx="19758900" cy="72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857250" lvl="1" marL="2438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900"/>
              <a:buFont typeface="Noto Sans Symbols"/>
              <a:buChar char="❑"/>
            </a:pPr>
            <a:r>
              <a:rPr lang="fr" sz="39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</a:t>
            </a:r>
            <a:r>
              <a:rPr lang="fr" sz="39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rogrammes de subventions - Analytique</a:t>
            </a:r>
            <a:endParaRPr sz="39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57250" lvl="1" marL="2438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900"/>
              <a:buFont typeface="Noto Sans Symbols"/>
              <a:buChar char="❑"/>
            </a:pPr>
            <a:r>
              <a:rPr lang="fr" sz="39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Subventions accordées par année et par Programme</a:t>
            </a:r>
            <a:endParaRPr sz="39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57250" lvl="1" marL="2438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900"/>
              <a:buFont typeface="Noto Sans Symbols"/>
              <a:buChar char="❑"/>
            </a:pPr>
            <a:r>
              <a:rPr lang="fr" sz="39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Demandes de subventions attribuées triées par codes de Programme</a:t>
            </a:r>
            <a:endParaRPr sz="39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57250" lvl="1" marL="2438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900"/>
              <a:buFont typeface="Noto Sans Symbols"/>
              <a:buChar char="❑"/>
            </a:pPr>
            <a:r>
              <a:rPr lang="fr" sz="39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Demandes avec Versements en cours</a:t>
            </a:r>
            <a:endParaRPr sz="39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57250" lvl="1" marL="2438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900"/>
              <a:buFont typeface="Noto Sans Symbols"/>
              <a:buChar char="❑"/>
            </a:pPr>
            <a:r>
              <a:rPr lang="fr" sz="39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Demandes avec jalons à venir</a:t>
            </a:r>
            <a:endParaRPr sz="39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57250" lvl="1" marL="2438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900"/>
              <a:buFont typeface="Noto Sans Symbols"/>
              <a:buChar char="❑"/>
            </a:pPr>
            <a:r>
              <a:rPr lang="fr" sz="39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Versements imprévus</a:t>
            </a:r>
            <a:endParaRPr sz="39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57250" lvl="1" marL="2438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900"/>
              <a:buFont typeface="Noto Sans Symbols"/>
              <a:buChar char="❑"/>
            </a:pPr>
            <a:r>
              <a:rPr lang="fr" sz="39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Versements à venir</a:t>
            </a:r>
            <a:endParaRPr sz="39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57250" lvl="1" marL="2438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900"/>
              <a:buFont typeface="Noto Sans Symbols"/>
              <a:buChar char="❑"/>
            </a:pPr>
            <a:r>
              <a:rPr lang="fr" sz="39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Demandes de financement par Programme et Statut</a:t>
            </a:r>
            <a:endParaRPr sz="39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57250" lvl="1" marL="2438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900"/>
              <a:buFont typeface="Noto Sans Symbols"/>
              <a:buChar char="❑"/>
            </a:pPr>
            <a:r>
              <a:rPr lang="fr" sz="39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Versements en retard</a:t>
            </a:r>
            <a:endParaRPr sz="3700">
              <a:solidFill>
                <a:srgbClr val="6D6E7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5000"/>
            <a:ext cx="11227299" cy="12903204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55"/>
          <p:cNvSpPr txBox="1"/>
          <p:nvPr/>
        </p:nvSpPr>
        <p:spPr>
          <a:xfrm>
            <a:off x="11607533" y="5078342"/>
            <a:ext cx="11832000" cy="50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45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Raphael Wulff</a:t>
            </a:r>
            <a:endParaRPr b="1" sz="45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None/>
            </a:pPr>
            <a:r>
              <a:rPr b="1" lang="fr" sz="45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Raphael@apsynergy.com</a:t>
            </a:r>
            <a:endParaRPr b="1" sz="45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None/>
            </a:pPr>
            <a:r>
              <a:rPr b="1" lang="fr" sz="45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1" lang="fr" sz="45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oach </a:t>
            </a:r>
            <a:r>
              <a:rPr b="1" lang="fr" sz="45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Salesforce </a:t>
            </a:r>
            <a:endParaRPr b="1" sz="45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None/>
            </a:pPr>
            <a:r>
              <a:rPr lang="fr" sz="450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www.apsynergy.com</a:t>
            </a:r>
            <a:endParaRPr sz="4500" u="sng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None/>
            </a:pPr>
            <a:r>
              <a:rPr lang="fr" sz="45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Apsynergy est partenaire de Salesforce.org</a:t>
            </a:r>
            <a:endParaRPr sz="45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3200"/>
              </a:spcBef>
              <a:spcAft>
                <a:spcPts val="3200"/>
              </a:spcAft>
              <a:buNone/>
            </a:pPr>
            <a:r>
              <a:t/>
            </a:r>
            <a:endParaRPr sz="40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55"/>
          <p:cNvSpPr txBox="1"/>
          <p:nvPr/>
        </p:nvSpPr>
        <p:spPr>
          <a:xfrm>
            <a:off x="-371225" y="5078350"/>
            <a:ext cx="10413600" cy="24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Réserver un créneau avec moi: </a:t>
            </a:r>
            <a:r>
              <a:rPr b="1" lang="fr" sz="40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https://calendly.com/raphael-apsynergy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360" name="Google Shape;360;p55"/>
          <p:cNvSpPr txBox="1"/>
          <p:nvPr/>
        </p:nvSpPr>
        <p:spPr>
          <a:xfrm>
            <a:off x="10691667" y="2697533"/>
            <a:ext cx="9563100" cy="23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300">
                <a:solidFill>
                  <a:srgbClr val="1C4587"/>
                </a:solidFill>
                <a:latin typeface="Pacifico"/>
                <a:ea typeface="Pacifico"/>
                <a:cs typeface="Pacifico"/>
                <a:sym typeface="Pacifico"/>
              </a:rPr>
              <a:t>Merci </a:t>
            </a:r>
            <a:r>
              <a:rPr lang="fr" sz="12300">
                <a:solidFill>
                  <a:srgbClr val="1C4587"/>
                </a:solidFill>
                <a:latin typeface="Pacifico"/>
                <a:ea typeface="Pacifico"/>
                <a:cs typeface="Pacifico"/>
                <a:sym typeface="Pacifico"/>
              </a:rPr>
              <a:t>!</a:t>
            </a:r>
            <a:endParaRPr sz="12300">
              <a:solidFill>
                <a:srgbClr val="1C458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5"/>
          <p:cNvSpPr txBox="1"/>
          <p:nvPr>
            <p:ph type="title"/>
          </p:nvPr>
        </p:nvSpPr>
        <p:spPr>
          <a:xfrm>
            <a:off x="651933" y="0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lang="fr">
                <a:solidFill>
                  <a:schemeClr val="accent1"/>
                </a:solidFill>
              </a:rPr>
              <a:t>Agenda</a:t>
            </a:r>
            <a:endParaRPr b="1" sz="7500"/>
          </a:p>
        </p:txBody>
      </p:sp>
      <p:sp>
        <p:nvSpPr>
          <p:cNvPr id="280" name="Google Shape;280;p45"/>
          <p:cNvSpPr txBox="1"/>
          <p:nvPr>
            <p:ph idx="1" type="body"/>
          </p:nvPr>
        </p:nvSpPr>
        <p:spPr>
          <a:xfrm>
            <a:off x="942831" y="2064225"/>
            <a:ext cx="22557000" cy="93939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-698500" lvl="1" marL="1828800" rtl="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2C383F"/>
              </a:buClr>
              <a:buSzPts val="4000"/>
              <a:buFont typeface="Montserrat Medium"/>
              <a:buChar char="-"/>
            </a:pPr>
            <a:r>
              <a:rPr lang="fr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Qu’est ce que le module Subventions - Fonds Sortants au sein de Non Profit Cloud ?</a:t>
            </a:r>
            <a:endParaRPr sz="40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98500" lvl="1" marL="1828800" rtl="0" algn="l">
              <a:lnSpc>
                <a:spcPct val="80000"/>
              </a:lnSpc>
              <a:spcBef>
                <a:spcPts val="2700"/>
              </a:spcBef>
              <a:spcAft>
                <a:spcPts val="0"/>
              </a:spcAft>
              <a:buClr>
                <a:srgbClr val="2C383F"/>
              </a:buClr>
              <a:buSzPts val="4000"/>
              <a:buFont typeface="Montserrat Medium"/>
              <a:buChar char="-"/>
            </a:pPr>
            <a:r>
              <a:rPr lang="fr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Cas d’usage de ce module</a:t>
            </a:r>
            <a:endParaRPr sz="40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98500" lvl="1" marL="1828800" rtl="0" algn="l">
              <a:lnSpc>
                <a:spcPct val="80000"/>
              </a:lnSpc>
              <a:spcBef>
                <a:spcPts val="2700"/>
              </a:spcBef>
              <a:spcAft>
                <a:spcPts val="0"/>
              </a:spcAft>
              <a:buClr>
                <a:srgbClr val="2C383F"/>
              </a:buClr>
              <a:buSzPts val="4000"/>
              <a:buFont typeface="Montserrat Medium"/>
              <a:buChar char="-"/>
            </a:pPr>
            <a:r>
              <a:rPr lang="fr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Différence entrez Grant Making et Outbound Funds</a:t>
            </a:r>
            <a:endParaRPr sz="40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98500" lvl="1" marL="1828800" rtl="0" algn="l">
              <a:lnSpc>
                <a:spcPct val="80000"/>
              </a:lnSpc>
              <a:spcBef>
                <a:spcPts val="2700"/>
              </a:spcBef>
              <a:spcAft>
                <a:spcPts val="0"/>
              </a:spcAft>
              <a:buClr>
                <a:srgbClr val="2C383F"/>
              </a:buClr>
              <a:buSzPts val="4000"/>
              <a:buFont typeface="Montserrat Medium"/>
              <a:buChar char="-"/>
            </a:pPr>
            <a:r>
              <a:rPr lang="fr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Installation du module Subventions - Fonds Sortants</a:t>
            </a:r>
            <a:endParaRPr sz="40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98500" lvl="1" marL="1828800" rtl="0" algn="l">
              <a:lnSpc>
                <a:spcPct val="80000"/>
              </a:lnSpc>
              <a:spcBef>
                <a:spcPts val="2700"/>
              </a:spcBef>
              <a:spcAft>
                <a:spcPts val="0"/>
              </a:spcAft>
              <a:buClr>
                <a:srgbClr val="2C383F"/>
              </a:buClr>
              <a:buSzPts val="4000"/>
              <a:buFont typeface="Montserrat Medium"/>
              <a:buChar char="-"/>
            </a:pPr>
            <a:r>
              <a:rPr lang="fr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Concepts clés (Comptes, Contacts, demandes de subventions)</a:t>
            </a:r>
            <a:endParaRPr sz="40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98500" lvl="1" marL="1828800" rtl="0" algn="l">
              <a:lnSpc>
                <a:spcPct val="80000"/>
              </a:lnSpc>
              <a:spcBef>
                <a:spcPts val="2700"/>
              </a:spcBef>
              <a:spcAft>
                <a:spcPts val="0"/>
              </a:spcAft>
              <a:buClr>
                <a:srgbClr val="2C383F"/>
              </a:buClr>
              <a:buSzPts val="4000"/>
              <a:buFont typeface="Montserrat Medium"/>
              <a:buChar char="-"/>
            </a:pPr>
            <a:r>
              <a:rPr lang="fr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Comment créer une demande de subvention?</a:t>
            </a:r>
            <a:endParaRPr sz="40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98500" lvl="1" marL="1828800" rtl="0" algn="l">
              <a:lnSpc>
                <a:spcPct val="80000"/>
              </a:lnSpc>
              <a:spcBef>
                <a:spcPts val="2700"/>
              </a:spcBef>
              <a:spcAft>
                <a:spcPts val="0"/>
              </a:spcAft>
              <a:buClr>
                <a:srgbClr val="2C383F"/>
              </a:buClr>
              <a:buSzPts val="4000"/>
              <a:buFont typeface="Montserrat Medium"/>
              <a:buChar char="-"/>
            </a:pPr>
            <a:r>
              <a:rPr lang="fr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Rapports préconfigurés</a:t>
            </a:r>
            <a:endParaRPr sz="40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80000"/>
              </a:lnSpc>
              <a:spcBef>
                <a:spcPts val="2700"/>
              </a:spcBef>
              <a:spcAft>
                <a:spcPts val="2700"/>
              </a:spcAft>
              <a:buNone/>
            </a:pPr>
            <a:r>
              <a:t/>
            </a:r>
            <a:endParaRPr sz="40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6"/>
          <p:cNvSpPr txBox="1"/>
          <p:nvPr>
            <p:ph type="title"/>
          </p:nvPr>
        </p:nvSpPr>
        <p:spPr>
          <a:xfrm>
            <a:off x="814616" y="365760"/>
            <a:ext cx="219516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fr" sz="7500">
                <a:solidFill>
                  <a:srgbClr val="4285F4"/>
                </a:solidFill>
              </a:rPr>
              <a:t>Non Profit Cloud</a:t>
            </a:r>
            <a:endParaRPr sz="7500">
              <a:solidFill>
                <a:srgbClr val="0097A7"/>
              </a:solidFill>
            </a:endParaRPr>
          </a:p>
        </p:txBody>
      </p:sp>
      <p:pic>
        <p:nvPicPr>
          <p:cNvPr id="286" name="Google Shape;286;p46"/>
          <p:cNvPicPr preferRelativeResize="0"/>
          <p:nvPr/>
        </p:nvPicPr>
        <p:blipFill rotWithShape="1">
          <a:blip r:embed="rId3">
            <a:alphaModFix/>
          </a:blip>
          <a:srcRect b="901" l="0" r="0" t="0"/>
          <a:stretch/>
        </p:blipFill>
        <p:spPr>
          <a:xfrm>
            <a:off x="1216200" y="1706052"/>
            <a:ext cx="21951604" cy="988818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6"/>
          <p:cNvSpPr/>
          <p:nvPr/>
        </p:nvSpPr>
        <p:spPr>
          <a:xfrm>
            <a:off x="1808252" y="7376844"/>
            <a:ext cx="3883800" cy="285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" sz="3600" u="none" cap="none" strike="noStrike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Levée de fonds</a:t>
            </a:r>
            <a:endParaRPr b="0" i="0" sz="3600" u="none" cap="none" strike="noStrike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88" name="Google Shape;288;p46"/>
          <p:cNvSpPr/>
          <p:nvPr/>
        </p:nvSpPr>
        <p:spPr>
          <a:xfrm>
            <a:off x="7438494" y="7479584"/>
            <a:ext cx="3883800" cy="285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" sz="3600" u="none" cap="none" strike="noStrike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Marketing et engagement</a:t>
            </a:r>
            <a:endParaRPr b="0" i="0" sz="3600" u="none" cap="none" strike="noStrike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89" name="Google Shape;289;p46"/>
          <p:cNvSpPr/>
          <p:nvPr/>
        </p:nvSpPr>
        <p:spPr>
          <a:xfrm>
            <a:off x="13061878" y="7479584"/>
            <a:ext cx="3883800" cy="285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" sz="3600" u="none" cap="none" strike="noStrike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Gestion de programmes</a:t>
            </a:r>
            <a:endParaRPr b="0" i="0" sz="3600" u="none" cap="none" strike="noStrike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90" name="Google Shape;290;p46"/>
          <p:cNvSpPr/>
          <p:nvPr/>
        </p:nvSpPr>
        <p:spPr>
          <a:xfrm>
            <a:off x="18484708" y="7212456"/>
            <a:ext cx="3883800" cy="339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" sz="3600" u="none" cap="none" strike="noStrike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Octroi de subventions</a:t>
            </a:r>
            <a:endParaRPr b="0" i="0" sz="3600" u="none" cap="none" strike="noStrike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91" name="Google Shape;291;p46"/>
          <p:cNvSpPr/>
          <p:nvPr/>
        </p:nvSpPr>
        <p:spPr>
          <a:xfrm>
            <a:off x="5116525" y="1512250"/>
            <a:ext cx="18411000" cy="109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46"/>
          <p:cNvSpPr/>
          <p:nvPr/>
        </p:nvSpPr>
        <p:spPr>
          <a:xfrm>
            <a:off x="18005775" y="3029175"/>
            <a:ext cx="5136600" cy="8861700"/>
          </a:xfrm>
          <a:prstGeom prst="roundRect">
            <a:avLst>
              <a:gd fmla="val 16667" name="adj"/>
            </a:avLst>
          </a:prstGeom>
          <a:noFill/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7"/>
          <p:cNvSpPr txBox="1"/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 fontScale="9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accent1"/>
                </a:solidFill>
              </a:rPr>
              <a:t>Cas d’usage pour les subventions - Fonds Sortants</a:t>
            </a:r>
            <a:endParaRPr b="1">
              <a:solidFill>
                <a:schemeClr val="accen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accent1"/>
                </a:solidFill>
              </a:rPr>
              <a:t> 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298" name="Google Shape;298;p47"/>
          <p:cNvSpPr txBox="1"/>
          <p:nvPr>
            <p:ph idx="1" type="body"/>
          </p:nvPr>
        </p:nvSpPr>
        <p:spPr>
          <a:xfrm>
            <a:off x="717050" y="2873250"/>
            <a:ext cx="22557000" cy="51606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-698500" lvl="0" marL="914400" marR="0" rtl="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2C383F"/>
              </a:buClr>
              <a:buSzPts val="4000"/>
              <a:buFont typeface="Montserrat Medium"/>
              <a:buChar char="-"/>
            </a:pPr>
            <a:r>
              <a:rPr lang="fr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Une Fondation qui s</a:t>
            </a:r>
            <a:r>
              <a:rPr lang="fr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ubventionne d’autres associations</a:t>
            </a:r>
            <a:endParaRPr sz="40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98500" lvl="0" marL="914400" rtl="0" algn="l">
              <a:lnSpc>
                <a:spcPct val="80000"/>
              </a:lnSpc>
              <a:spcBef>
                <a:spcPts val="2700"/>
              </a:spcBef>
              <a:spcAft>
                <a:spcPts val="0"/>
              </a:spcAft>
              <a:buClr>
                <a:srgbClr val="2C383F"/>
              </a:buClr>
              <a:buSzPts val="4000"/>
              <a:buFont typeface="Montserrat Medium"/>
              <a:buChar char="-"/>
            </a:pPr>
            <a:r>
              <a:rPr lang="fr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Une Fondation qui subventionne des individus ou des projets</a:t>
            </a:r>
            <a:endParaRPr sz="40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98500" lvl="0" marL="914400" marR="0" rtl="0" algn="l">
              <a:lnSpc>
                <a:spcPct val="80000"/>
              </a:lnSpc>
              <a:spcBef>
                <a:spcPts val="2700"/>
              </a:spcBef>
              <a:spcAft>
                <a:spcPts val="0"/>
              </a:spcAft>
              <a:buClr>
                <a:srgbClr val="2C383F"/>
              </a:buClr>
              <a:buSzPts val="4000"/>
              <a:buFont typeface="Montserrat Medium"/>
              <a:buChar char="-"/>
            </a:pPr>
            <a:r>
              <a:rPr lang="fr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Bourses</a:t>
            </a:r>
            <a:endParaRPr sz="40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98500" lvl="0" marL="914400" marR="0" rtl="0" algn="l">
              <a:lnSpc>
                <a:spcPct val="80000"/>
              </a:lnSpc>
              <a:spcBef>
                <a:spcPts val="2700"/>
              </a:spcBef>
              <a:spcAft>
                <a:spcPts val="0"/>
              </a:spcAft>
              <a:buClr>
                <a:srgbClr val="2C383F"/>
              </a:buClr>
              <a:buSzPts val="4000"/>
              <a:buFont typeface="Montserrat Medium"/>
              <a:buChar char="-"/>
            </a:pPr>
            <a:r>
              <a:rPr lang="fr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Fonds orientés par les donateurs</a:t>
            </a:r>
            <a:endParaRPr sz="40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2700"/>
              </a:spcBef>
              <a:spcAft>
                <a:spcPts val="2700"/>
              </a:spcAft>
              <a:buNone/>
            </a:pPr>
            <a:r>
              <a:t/>
            </a:r>
            <a:endParaRPr sz="40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8"/>
          <p:cNvSpPr/>
          <p:nvPr/>
        </p:nvSpPr>
        <p:spPr>
          <a:xfrm>
            <a:off x="5663250" y="11266900"/>
            <a:ext cx="4684800" cy="978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48"/>
          <p:cNvSpPr/>
          <p:nvPr/>
        </p:nvSpPr>
        <p:spPr>
          <a:xfrm>
            <a:off x="5663250" y="12474225"/>
            <a:ext cx="13320900" cy="978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48"/>
          <p:cNvSpPr txBox="1"/>
          <p:nvPr>
            <p:ph type="title"/>
          </p:nvPr>
        </p:nvSpPr>
        <p:spPr>
          <a:xfrm>
            <a:off x="831200" y="793200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1828800" rtl="0" algn="ctr">
              <a:lnSpc>
                <a:spcPct val="80000"/>
              </a:lnSpc>
              <a:spcBef>
                <a:spcPts val="2400"/>
              </a:spcBef>
              <a:spcAft>
                <a:spcPts val="2700"/>
              </a:spcAft>
              <a:buNone/>
            </a:pPr>
            <a:r>
              <a:rPr b="1" lang="fr">
                <a:solidFill>
                  <a:schemeClr val="accent1"/>
                </a:solidFill>
              </a:rPr>
              <a:t>Grants Management ou Outbound Funds ?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306" name="Google Shape;306;p48"/>
          <p:cNvSpPr txBox="1"/>
          <p:nvPr>
            <p:ph idx="1" type="body"/>
          </p:nvPr>
        </p:nvSpPr>
        <p:spPr>
          <a:xfrm>
            <a:off x="831200" y="2809067"/>
            <a:ext cx="22721700" cy="63552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-863600" lvl="0" marL="1219200" rtl="0" algn="ctr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4000"/>
              <a:buChar char="​"/>
            </a:pPr>
            <a:r>
              <a:rPr lang="fr" sz="4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Utilisateurs “internes” / utilisateurs “externes”</a:t>
            </a:r>
            <a:endParaRPr sz="3500"/>
          </a:p>
        </p:txBody>
      </p:sp>
      <p:pic>
        <p:nvPicPr>
          <p:cNvPr id="307" name="Google Shape;307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5200" y="4207202"/>
            <a:ext cx="3863840" cy="3229199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8" name="Google Shape;308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75200" y="7634666"/>
            <a:ext cx="3863867" cy="34032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9" name="Google Shape;309;p48"/>
          <p:cNvPicPr preferRelativeResize="0"/>
          <p:nvPr/>
        </p:nvPicPr>
        <p:blipFill rotWithShape="1">
          <a:blip r:embed="rId5">
            <a:alphaModFix amt="26000"/>
          </a:blip>
          <a:srcRect b="0" l="0" r="0" t="0"/>
          <a:stretch/>
        </p:blipFill>
        <p:spPr>
          <a:xfrm>
            <a:off x="14803200" y="5543467"/>
            <a:ext cx="3863867" cy="34032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10" name="Google Shape;310;p48"/>
          <p:cNvSpPr txBox="1"/>
          <p:nvPr/>
        </p:nvSpPr>
        <p:spPr>
          <a:xfrm>
            <a:off x="5298225" y="11312350"/>
            <a:ext cx="5475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Outbound Funds</a:t>
            </a:r>
            <a:endParaRPr sz="4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11" name="Google Shape;311;p48"/>
          <p:cNvSpPr txBox="1"/>
          <p:nvPr/>
        </p:nvSpPr>
        <p:spPr>
          <a:xfrm>
            <a:off x="9115350" y="12652125"/>
            <a:ext cx="6416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Grants Management</a:t>
            </a:r>
            <a:endParaRPr sz="4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9"/>
          <p:cNvSpPr txBox="1"/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b="1" lang="fr" sz="6400">
                <a:solidFill>
                  <a:schemeClr val="accent1"/>
                </a:solidFill>
              </a:rPr>
              <a:t>Installation du package “Outbound Funds”</a:t>
            </a:r>
            <a:endParaRPr sz="6400">
              <a:solidFill>
                <a:schemeClr val="accent1"/>
              </a:solidFill>
            </a:endParaRPr>
          </a:p>
        </p:txBody>
      </p:sp>
      <p:sp>
        <p:nvSpPr>
          <p:cNvPr id="317" name="Google Shape;317;p49"/>
          <p:cNvSpPr txBox="1"/>
          <p:nvPr>
            <p:ph idx="1" type="body"/>
          </p:nvPr>
        </p:nvSpPr>
        <p:spPr>
          <a:xfrm>
            <a:off x="-356700" y="3067575"/>
            <a:ext cx="7836600" cy="93135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12192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None/>
            </a:pPr>
            <a:r>
              <a:rPr lang="fr" sz="4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RDV sur install.salesforce.org</a:t>
            </a:r>
            <a:endParaRPr sz="43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12192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None/>
            </a:pPr>
            <a:r>
              <a:rPr lang="fr" sz="4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Cliquer sur “Outbound Funds”</a:t>
            </a:r>
            <a:endParaRPr sz="43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12192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None/>
            </a:pPr>
            <a:r>
              <a:rPr lang="fr" sz="4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Suivre la procédure d’installation</a:t>
            </a:r>
            <a:endParaRPr sz="43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12192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None/>
            </a:pPr>
            <a:r>
              <a:rPr lang="fr" sz="4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Sandbox ou production?</a:t>
            </a:r>
            <a:endParaRPr sz="43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18" name="Google Shape;31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5100" y="3067583"/>
            <a:ext cx="16580999" cy="8177408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19" name="Google Shape;319;p49"/>
          <p:cNvSpPr/>
          <p:nvPr/>
        </p:nvSpPr>
        <p:spPr>
          <a:xfrm>
            <a:off x="7498075" y="6510525"/>
            <a:ext cx="5303400" cy="8778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0"/>
          <p:cNvSpPr txBox="1"/>
          <p:nvPr>
            <p:ph type="title"/>
          </p:nvPr>
        </p:nvSpPr>
        <p:spPr>
          <a:xfrm>
            <a:off x="831200" y="261333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b="1" lang="fr" sz="6400">
                <a:solidFill>
                  <a:schemeClr val="accent1"/>
                </a:solidFill>
              </a:rPr>
              <a:t>Les fondamentaux techniques (quelques objets standard)</a:t>
            </a:r>
            <a:endParaRPr sz="6400">
              <a:solidFill>
                <a:schemeClr val="accent1"/>
              </a:solidFill>
            </a:endParaRPr>
          </a:p>
        </p:txBody>
      </p:sp>
      <p:sp>
        <p:nvSpPr>
          <p:cNvPr id="325" name="Google Shape;325;p50"/>
          <p:cNvSpPr txBox="1"/>
          <p:nvPr>
            <p:ph idx="1" type="body"/>
          </p:nvPr>
        </p:nvSpPr>
        <p:spPr>
          <a:xfrm>
            <a:off x="831200" y="2445475"/>
            <a:ext cx="22721700" cy="10800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-812800" lvl="0" marL="12192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3200"/>
              <a:buChar char="​"/>
            </a:pPr>
            <a:r>
              <a:rPr lang="fr" sz="3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Contact :</a:t>
            </a:r>
            <a:endParaRPr sz="32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12800" lvl="1" marL="2438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Char char="❑"/>
            </a:pPr>
            <a:r>
              <a:rPr lang="fr" sz="32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Individu avec lequel votre organization a un lien (personne faisant la demande, bénévole, etc.)</a:t>
            </a:r>
            <a:endParaRPr sz="3200">
              <a:solidFill>
                <a:srgbClr val="6D6E7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12800" lvl="0" marL="1219200" rtl="0" algn="l">
              <a:lnSpc>
                <a:spcPct val="11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3200"/>
              <a:buChar char="​"/>
            </a:pPr>
            <a:r>
              <a:rPr lang="fr" sz="3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Compte :</a:t>
            </a:r>
            <a:endParaRPr sz="32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12800" lvl="1" marL="2438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Char char="❑"/>
            </a:pPr>
            <a:r>
              <a:rPr lang="fr" sz="32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Fondations, Associations, Entreprises, autres organisations avec lesquelles vous travaillez.</a:t>
            </a:r>
            <a:endParaRPr sz="3200">
              <a:solidFill>
                <a:srgbClr val="6D6E7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12800" lvl="0" marL="12192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3200"/>
              <a:buChar char="​"/>
            </a:pPr>
            <a:r>
              <a:rPr lang="fr" sz="3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Programme de subvention</a:t>
            </a:r>
            <a:endParaRPr sz="32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12800" lvl="1" marL="2438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Char char="❑"/>
            </a:pPr>
            <a:r>
              <a:rPr lang="fr" sz="32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Représente un programme thématique ou stratégique qu'une organisation défend et finance.</a:t>
            </a:r>
            <a:endParaRPr sz="3200">
              <a:solidFill>
                <a:srgbClr val="6D6E7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12800" lvl="0" marL="12192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3200"/>
              <a:buChar char="​"/>
            </a:pPr>
            <a:r>
              <a:rPr lang="fr" sz="3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Demande de subvention</a:t>
            </a:r>
            <a:endParaRPr sz="32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12800" lvl="1" marL="2438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Char char="❑"/>
            </a:pPr>
            <a:r>
              <a:rPr lang="fr" sz="32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Les demandes de Subvention (financement) sont créées et soumises pour examen par des organisations ou des particuliers externes. Une demande de financement peut être liée à un compte, un contact ou un utilisateur interne de Salesforce en tant que demandeur.</a:t>
            </a:r>
            <a:endParaRPr sz="32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12800" lvl="0" marL="12192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3200"/>
              <a:buChar char="​"/>
            </a:pPr>
            <a:r>
              <a:rPr lang="fr" sz="3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Dossiers de demande (</a:t>
            </a:r>
            <a:r>
              <a:rPr i="1" lang="fr" sz="3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possible de renommer en Jalons par ex.)</a:t>
            </a:r>
            <a:endParaRPr i="1" sz="32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12800" lvl="1" marL="2438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Char char="❑"/>
            </a:pPr>
            <a:r>
              <a:rPr lang="fr" sz="32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Livrables ou jalons qui sont nécessaires pour que la demande de subvention soit approuvée ou clôturée.</a:t>
            </a:r>
            <a:endParaRPr sz="32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12800" lvl="0" marL="12192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3200"/>
              <a:buChar char="​"/>
            </a:pPr>
            <a:r>
              <a:rPr lang="fr" sz="3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Examen de la demande</a:t>
            </a:r>
            <a:endParaRPr sz="32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12800" lvl="1" marL="2438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Char char="❑"/>
            </a:pPr>
            <a:r>
              <a:rPr lang="fr" sz="32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Un examen gère le statut d'un évaluateur et ses commentaires sur une demande de </a:t>
            </a:r>
            <a:r>
              <a:rPr lang="fr" sz="3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subvention</a:t>
            </a:r>
            <a:r>
              <a:rPr lang="fr" sz="32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  <a:endParaRPr sz="32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1"/>
          <p:cNvSpPr txBox="1"/>
          <p:nvPr>
            <p:ph type="title"/>
          </p:nvPr>
        </p:nvSpPr>
        <p:spPr>
          <a:xfrm>
            <a:off x="831200" y="0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b="1" lang="fr" sz="6400">
                <a:solidFill>
                  <a:schemeClr val="accent1"/>
                </a:solidFill>
              </a:rPr>
              <a:t>Contact </a:t>
            </a:r>
            <a:r>
              <a:rPr b="1" lang="fr" sz="6400">
                <a:solidFill>
                  <a:schemeClr val="accent1"/>
                </a:solidFill>
              </a:rPr>
              <a:t>(personne faisant la demande, bénévole, etc.)</a:t>
            </a:r>
            <a:endParaRPr b="1" sz="64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t/>
            </a:r>
            <a:endParaRPr b="1" sz="6400">
              <a:solidFill>
                <a:schemeClr val="accent1"/>
              </a:solidFill>
            </a:endParaRPr>
          </a:p>
        </p:txBody>
      </p:sp>
      <p:sp>
        <p:nvSpPr>
          <p:cNvPr id="331" name="Google Shape;331;p51"/>
          <p:cNvSpPr txBox="1"/>
          <p:nvPr>
            <p:ph idx="1" type="body"/>
          </p:nvPr>
        </p:nvSpPr>
        <p:spPr>
          <a:xfrm>
            <a:off x="460275" y="1649550"/>
            <a:ext cx="6814200" cy="104169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None/>
            </a:pPr>
            <a:r>
              <a:rPr lang="fr" sz="4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Données liées à l’individu</a:t>
            </a:r>
            <a:endParaRPr sz="4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None/>
            </a:pPr>
            <a:r>
              <a:rPr lang="fr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Informations liées à une personne : email, téléphone, adresse, etc.</a:t>
            </a:r>
            <a:endParaRPr sz="40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None/>
            </a:pPr>
            <a:r>
              <a:rPr lang="fr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Activités </a:t>
            </a:r>
            <a:endParaRPr sz="40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12800" lvl="1" marL="2438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Char char="❑"/>
            </a:pPr>
            <a:r>
              <a:rPr lang="fr" sz="32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Nouvelle tâche</a:t>
            </a:r>
            <a:endParaRPr sz="32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12800" lvl="1" marL="2438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Char char="❑"/>
            </a:pPr>
            <a:r>
              <a:rPr lang="fr" sz="32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Consigner un appel</a:t>
            </a:r>
            <a:endParaRPr sz="32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12800" lvl="1" marL="2438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Char char="❑"/>
            </a:pPr>
            <a:r>
              <a:rPr lang="fr" sz="32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Nouvel événement</a:t>
            </a:r>
            <a:endParaRPr sz="32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12800" lvl="1" marL="2438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Char char="❑"/>
            </a:pPr>
            <a:r>
              <a:rPr lang="fr" sz="32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Email</a:t>
            </a:r>
            <a:endParaRPr sz="40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32" name="Google Shape;33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4750" y="1694674"/>
            <a:ext cx="16283025" cy="9489451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2"/>
          <p:cNvSpPr txBox="1"/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b="1" lang="fr" sz="6400">
                <a:solidFill>
                  <a:schemeClr val="accent1"/>
                </a:solidFill>
              </a:rPr>
              <a:t>Comptes/Foyers</a:t>
            </a:r>
            <a:endParaRPr sz="6400">
              <a:solidFill>
                <a:schemeClr val="accent1"/>
              </a:solidFill>
            </a:endParaRPr>
          </a:p>
        </p:txBody>
      </p:sp>
      <p:sp>
        <p:nvSpPr>
          <p:cNvPr id="338" name="Google Shape;338;p52"/>
          <p:cNvSpPr txBox="1"/>
          <p:nvPr>
            <p:ph idx="1" type="body"/>
          </p:nvPr>
        </p:nvSpPr>
        <p:spPr>
          <a:xfrm>
            <a:off x="-338400" y="2949267"/>
            <a:ext cx="7123200" cy="63552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-882650" lvl="0" marL="12192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4300"/>
              <a:buChar char="​"/>
            </a:pPr>
            <a:r>
              <a:rPr lang="fr" sz="4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Utilisés pour gérer les organisations (Entreprises, partenaires, collectivités, etc.) mais aussi..</a:t>
            </a:r>
            <a:endParaRPr sz="43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82650" lvl="0" marL="12192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4300"/>
              <a:buChar char="​"/>
            </a:pPr>
            <a:r>
              <a:rPr lang="fr" sz="4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Les foyers.</a:t>
            </a:r>
            <a:endParaRPr sz="2700">
              <a:solidFill>
                <a:schemeClr val="dk1"/>
              </a:solidFill>
            </a:endParaRPr>
          </a:p>
        </p:txBody>
      </p:sp>
      <p:pic>
        <p:nvPicPr>
          <p:cNvPr id="339" name="Google Shape;339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4800" y="2949267"/>
            <a:ext cx="15086664" cy="9799935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Apsynergy_Blue Recolored">
  <a:themeElements>
    <a:clrScheme name="Apsynergy Switzerland">
      <a:dk1>
        <a:srgbClr val="000000"/>
      </a:dk1>
      <a:lt1>
        <a:srgbClr val="FFFFFF"/>
      </a:lt1>
      <a:dk2>
        <a:srgbClr val="FF0000"/>
      </a:dk2>
      <a:lt2>
        <a:srgbClr val="D0D9DE"/>
      </a:lt2>
      <a:accent1>
        <a:srgbClr val="600000"/>
      </a:accent1>
      <a:accent2>
        <a:srgbClr val="6D6E72"/>
      </a:accent2>
      <a:accent3>
        <a:srgbClr val="109AD7"/>
      </a:accent3>
      <a:accent4>
        <a:srgbClr val="CC0000"/>
      </a:accent4>
      <a:accent5>
        <a:srgbClr val="ED8B00"/>
      </a:accent5>
      <a:accent6>
        <a:srgbClr val="FFC72C"/>
      </a:accent6>
      <a:hlink>
        <a:srgbClr val="001871"/>
      </a:hlink>
      <a:folHlink>
        <a:srgbClr val="963C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