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097F2B-CECE-4249-8C3E-5B3ADBA10E46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D68E3D73-4B3A-4DA8-A4F2-C21311E0F2E1}">
      <dgm:prSet phldrT="[Text]"/>
      <dgm:spPr/>
      <dgm:t>
        <a:bodyPr/>
        <a:lstStyle/>
        <a:p>
          <a:r>
            <a:rPr lang="en-US" dirty="0"/>
            <a:t>Escritura del libro</a:t>
          </a:r>
          <a:endParaRPr lang="es-MX" dirty="0"/>
        </a:p>
      </dgm:t>
    </dgm:pt>
    <dgm:pt modelId="{2E8A2EF6-5A89-4E84-826D-CF4B2AFA2100}" type="parTrans" cxnId="{05BF2A4A-7F66-465F-A817-69AE35A5F151}">
      <dgm:prSet/>
      <dgm:spPr/>
      <dgm:t>
        <a:bodyPr/>
        <a:lstStyle/>
        <a:p>
          <a:endParaRPr lang="es-MX"/>
        </a:p>
      </dgm:t>
    </dgm:pt>
    <dgm:pt modelId="{344754D3-ABBF-4967-8EC2-81CBAA0B7DDA}" type="sibTrans" cxnId="{05BF2A4A-7F66-465F-A817-69AE35A5F151}">
      <dgm:prSet/>
      <dgm:spPr/>
      <dgm:t>
        <a:bodyPr/>
        <a:lstStyle/>
        <a:p>
          <a:endParaRPr lang="es-MX" dirty="0"/>
        </a:p>
      </dgm:t>
    </dgm:pt>
    <dgm:pt modelId="{D0EAAA4F-7F62-43E5-971F-E0E18CB36B38}">
      <dgm:prSet phldrT="[Text]"/>
      <dgm:spPr/>
      <dgm:t>
        <a:bodyPr/>
        <a:lstStyle/>
        <a:p>
          <a:r>
            <a:rPr lang="en-US" dirty="0"/>
            <a:t>Adaptar a formato digital, físico y </a:t>
          </a:r>
          <a:r>
            <a:rPr lang="en-US" dirty="0" err="1"/>
            <a:t>audiolibro</a:t>
          </a:r>
          <a:r>
            <a:rPr lang="en-US" dirty="0"/>
            <a:t> (opcional)</a:t>
          </a:r>
          <a:endParaRPr lang="es-MX" dirty="0"/>
        </a:p>
      </dgm:t>
    </dgm:pt>
    <dgm:pt modelId="{EFC8CAB1-1AF4-4212-8D18-5571A9CC0B5D}" type="parTrans" cxnId="{D9CC4FEE-1518-4D5D-AB58-FE12F2128A5B}">
      <dgm:prSet/>
      <dgm:spPr/>
      <dgm:t>
        <a:bodyPr/>
        <a:lstStyle/>
        <a:p>
          <a:endParaRPr lang="es-MX"/>
        </a:p>
      </dgm:t>
    </dgm:pt>
    <dgm:pt modelId="{CAD4FAE5-17E2-4AF4-A996-647420A68971}" type="sibTrans" cxnId="{D9CC4FEE-1518-4D5D-AB58-FE12F2128A5B}">
      <dgm:prSet/>
      <dgm:spPr/>
      <dgm:t>
        <a:bodyPr/>
        <a:lstStyle/>
        <a:p>
          <a:endParaRPr lang="es-MX" dirty="0"/>
        </a:p>
      </dgm:t>
    </dgm:pt>
    <dgm:pt modelId="{B82C41D3-D3B1-406D-93C8-1C2A86293D82}">
      <dgm:prSet phldrT="[Text]"/>
      <dgm:spPr/>
      <dgm:t>
        <a:bodyPr/>
        <a:lstStyle/>
        <a:p>
          <a:r>
            <a:rPr lang="en-US" dirty="0"/>
            <a:t>Creación de una portada</a:t>
          </a:r>
          <a:endParaRPr lang="es-MX" dirty="0"/>
        </a:p>
      </dgm:t>
    </dgm:pt>
    <dgm:pt modelId="{004183C7-97E3-4519-86D6-587D9E1C5533}" type="parTrans" cxnId="{D143F144-D26D-4825-B6C8-5DCF7BBA9DA0}">
      <dgm:prSet/>
      <dgm:spPr/>
      <dgm:t>
        <a:bodyPr/>
        <a:lstStyle/>
        <a:p>
          <a:endParaRPr lang="es-MX"/>
        </a:p>
      </dgm:t>
    </dgm:pt>
    <dgm:pt modelId="{5CFBEF79-C0E9-4D32-ACA8-DEB2F4DB7DE4}" type="sibTrans" cxnId="{D143F144-D26D-4825-B6C8-5DCF7BBA9DA0}">
      <dgm:prSet/>
      <dgm:spPr/>
      <dgm:t>
        <a:bodyPr/>
        <a:lstStyle/>
        <a:p>
          <a:endParaRPr lang="es-MX" dirty="0"/>
        </a:p>
      </dgm:t>
    </dgm:pt>
    <dgm:pt modelId="{BA43FEDB-7591-49EC-A0BD-42C4D8A29F36}">
      <dgm:prSet phldrT="[Text]"/>
      <dgm:spPr/>
      <dgm:t>
        <a:bodyPr/>
        <a:lstStyle/>
        <a:p>
          <a:r>
            <a:rPr lang="en-US" dirty="0"/>
            <a:t>Registro de la obra para derechos de autor (opcional)</a:t>
          </a:r>
          <a:endParaRPr lang="es-MX" dirty="0"/>
        </a:p>
      </dgm:t>
    </dgm:pt>
    <dgm:pt modelId="{FB523AF6-6CA0-4C79-8360-31A6571A524B}" type="parTrans" cxnId="{18711CAB-B339-44C5-B266-857B0D7C703D}">
      <dgm:prSet/>
      <dgm:spPr/>
      <dgm:t>
        <a:bodyPr/>
        <a:lstStyle/>
        <a:p>
          <a:endParaRPr lang="es-MX"/>
        </a:p>
      </dgm:t>
    </dgm:pt>
    <dgm:pt modelId="{2C3355CF-442D-4B5A-B836-D11201A5310A}" type="sibTrans" cxnId="{18711CAB-B339-44C5-B266-857B0D7C703D}">
      <dgm:prSet/>
      <dgm:spPr/>
      <dgm:t>
        <a:bodyPr/>
        <a:lstStyle/>
        <a:p>
          <a:endParaRPr lang="es-MX" dirty="0"/>
        </a:p>
      </dgm:t>
    </dgm:pt>
    <dgm:pt modelId="{CB0F62D3-B052-464F-B53E-D792F4A48263}">
      <dgm:prSet phldrT="[Text]"/>
      <dgm:spPr/>
      <dgm:t>
        <a:bodyPr/>
        <a:lstStyle/>
        <a:p>
          <a:r>
            <a:rPr lang="en-US" dirty="0"/>
            <a:t>Publicación en la plataforma de Amazon KDP</a:t>
          </a:r>
          <a:endParaRPr lang="es-MX" dirty="0"/>
        </a:p>
      </dgm:t>
    </dgm:pt>
    <dgm:pt modelId="{2824A1EA-66F8-43AD-919C-9603135B0556}" type="parTrans" cxnId="{6679E36A-BB14-4153-9A4B-7FC4292F8D1A}">
      <dgm:prSet/>
      <dgm:spPr/>
      <dgm:t>
        <a:bodyPr/>
        <a:lstStyle/>
        <a:p>
          <a:endParaRPr lang="es-MX"/>
        </a:p>
      </dgm:t>
    </dgm:pt>
    <dgm:pt modelId="{CEB968E1-28C5-447F-96CC-54C4AFF383AC}" type="sibTrans" cxnId="{6679E36A-BB14-4153-9A4B-7FC4292F8D1A}">
      <dgm:prSet/>
      <dgm:spPr/>
      <dgm:t>
        <a:bodyPr/>
        <a:lstStyle/>
        <a:p>
          <a:endParaRPr lang="es-MX" dirty="0"/>
        </a:p>
      </dgm:t>
    </dgm:pt>
    <dgm:pt modelId="{13B4B8E3-DCA3-431E-BFE9-60CCB4EA560C}">
      <dgm:prSet/>
      <dgm:spPr/>
      <dgm:t>
        <a:bodyPr/>
        <a:lstStyle/>
        <a:p>
          <a:r>
            <a:rPr lang="en-US" dirty="0"/>
            <a:t>Mercadotecnia para vender el libro</a:t>
          </a:r>
          <a:endParaRPr lang="es-MX" dirty="0"/>
        </a:p>
      </dgm:t>
    </dgm:pt>
    <dgm:pt modelId="{D43ACA3B-F7FF-49FF-A540-E7075C11922B}" type="parTrans" cxnId="{727D5131-AB67-4967-9157-B93079503E74}">
      <dgm:prSet/>
      <dgm:spPr/>
      <dgm:t>
        <a:bodyPr/>
        <a:lstStyle/>
        <a:p>
          <a:endParaRPr lang="es-MX"/>
        </a:p>
      </dgm:t>
    </dgm:pt>
    <dgm:pt modelId="{30FEF60B-69A1-431D-9ED8-37220D6F97BA}" type="sibTrans" cxnId="{727D5131-AB67-4967-9157-B93079503E74}">
      <dgm:prSet/>
      <dgm:spPr/>
      <dgm:t>
        <a:bodyPr/>
        <a:lstStyle/>
        <a:p>
          <a:endParaRPr lang="es-MX" dirty="0"/>
        </a:p>
      </dgm:t>
    </dgm:pt>
    <dgm:pt modelId="{6EB9F284-56E5-4968-9620-ADD23619F4BC}">
      <dgm:prSet/>
      <dgm:spPr/>
      <dgm:t>
        <a:bodyPr/>
        <a:lstStyle/>
        <a:p>
          <a:r>
            <a:rPr lang="es-MX" noProof="0" dirty="0"/>
            <a:t>Cobro de regalías mensuales</a:t>
          </a:r>
        </a:p>
      </dgm:t>
    </dgm:pt>
    <dgm:pt modelId="{BE695848-97F7-4E22-8FA4-115738E74B4A}" type="parTrans" cxnId="{1BAE95D2-C3F0-4953-88FC-65F06E283C83}">
      <dgm:prSet/>
      <dgm:spPr/>
      <dgm:t>
        <a:bodyPr/>
        <a:lstStyle/>
        <a:p>
          <a:endParaRPr lang="es-MX"/>
        </a:p>
      </dgm:t>
    </dgm:pt>
    <dgm:pt modelId="{5F3130CE-34BD-482B-9A64-B6D6E8A6D4C3}" type="sibTrans" cxnId="{1BAE95D2-C3F0-4953-88FC-65F06E283C83}">
      <dgm:prSet/>
      <dgm:spPr/>
      <dgm:t>
        <a:bodyPr/>
        <a:lstStyle/>
        <a:p>
          <a:endParaRPr lang="es-MX"/>
        </a:p>
      </dgm:t>
    </dgm:pt>
    <dgm:pt modelId="{455963A0-1E8D-4773-92A0-1D231A889E7C}">
      <dgm:prSet/>
      <dgm:spPr/>
      <dgm:t>
        <a:bodyPr/>
        <a:lstStyle/>
        <a:p>
          <a:r>
            <a:rPr lang="en-US" dirty="0" err="1"/>
            <a:t>Venta</a:t>
          </a:r>
          <a:r>
            <a:rPr lang="en-US" dirty="0"/>
            <a:t> </a:t>
          </a:r>
          <a:r>
            <a:rPr lang="es-MX" noProof="1"/>
            <a:t>del</a:t>
          </a:r>
          <a:r>
            <a:rPr lang="en-US" dirty="0"/>
            <a:t> libro en </a:t>
          </a:r>
          <a:r>
            <a:rPr lang="en-US" dirty="0" err="1"/>
            <a:t>distintos</a:t>
          </a:r>
          <a:r>
            <a:rPr lang="en-US" dirty="0"/>
            <a:t> </a:t>
          </a:r>
          <a:r>
            <a:rPr lang="en-US" noProof="1"/>
            <a:t>formatos</a:t>
          </a:r>
        </a:p>
      </dgm:t>
    </dgm:pt>
    <dgm:pt modelId="{46999F91-CC82-401D-9839-3BD0120E5143}" type="parTrans" cxnId="{331F4320-3538-4D6D-A4FB-02D4D136C6C1}">
      <dgm:prSet/>
      <dgm:spPr/>
      <dgm:t>
        <a:bodyPr/>
        <a:lstStyle/>
        <a:p>
          <a:endParaRPr lang="es-MX"/>
        </a:p>
      </dgm:t>
    </dgm:pt>
    <dgm:pt modelId="{F7EB34FE-B4AF-4770-B0B8-9ABAA68F09FB}" type="sibTrans" cxnId="{331F4320-3538-4D6D-A4FB-02D4D136C6C1}">
      <dgm:prSet/>
      <dgm:spPr/>
      <dgm:t>
        <a:bodyPr/>
        <a:lstStyle/>
        <a:p>
          <a:endParaRPr lang="es-MX"/>
        </a:p>
      </dgm:t>
    </dgm:pt>
    <dgm:pt modelId="{90BD8262-0C89-410A-93F4-E923CCB3C65F}" type="pres">
      <dgm:prSet presAssocID="{D9097F2B-CECE-4249-8C3E-5B3ADBA10E46}" presName="Name0" presStyleCnt="0">
        <dgm:presLayoutVars>
          <dgm:dir/>
          <dgm:resizeHandles val="exact"/>
        </dgm:presLayoutVars>
      </dgm:prSet>
      <dgm:spPr/>
    </dgm:pt>
    <dgm:pt modelId="{31F1ACF7-7A3C-4160-A406-A7DD2F0B51C9}" type="pres">
      <dgm:prSet presAssocID="{D68E3D73-4B3A-4DA8-A4F2-C21311E0F2E1}" presName="node" presStyleLbl="node1" presStyleIdx="0" presStyleCnt="8">
        <dgm:presLayoutVars>
          <dgm:bulletEnabled val="1"/>
        </dgm:presLayoutVars>
      </dgm:prSet>
      <dgm:spPr/>
    </dgm:pt>
    <dgm:pt modelId="{B0D535E8-0598-4E54-B228-AC8547BC89D9}" type="pres">
      <dgm:prSet presAssocID="{344754D3-ABBF-4967-8EC2-81CBAA0B7DDA}" presName="sibTrans" presStyleLbl="sibTrans1D1" presStyleIdx="0" presStyleCnt="7"/>
      <dgm:spPr/>
    </dgm:pt>
    <dgm:pt modelId="{88C72935-8683-4222-AD5F-A004039297DC}" type="pres">
      <dgm:prSet presAssocID="{344754D3-ABBF-4967-8EC2-81CBAA0B7DDA}" presName="connectorText" presStyleLbl="sibTrans1D1" presStyleIdx="0" presStyleCnt="7"/>
      <dgm:spPr/>
    </dgm:pt>
    <dgm:pt modelId="{20E80EEB-8BA1-452C-9D78-BA22BF87A29B}" type="pres">
      <dgm:prSet presAssocID="{D0EAAA4F-7F62-43E5-971F-E0E18CB36B38}" presName="node" presStyleLbl="node1" presStyleIdx="1" presStyleCnt="8">
        <dgm:presLayoutVars>
          <dgm:bulletEnabled val="1"/>
        </dgm:presLayoutVars>
      </dgm:prSet>
      <dgm:spPr/>
    </dgm:pt>
    <dgm:pt modelId="{15B17FD0-4758-4BC4-A749-24A97B1EF569}" type="pres">
      <dgm:prSet presAssocID="{CAD4FAE5-17E2-4AF4-A996-647420A68971}" presName="sibTrans" presStyleLbl="sibTrans1D1" presStyleIdx="1" presStyleCnt="7"/>
      <dgm:spPr/>
    </dgm:pt>
    <dgm:pt modelId="{4E2AB2B5-5605-4908-A3CF-AB3A4C7240B6}" type="pres">
      <dgm:prSet presAssocID="{CAD4FAE5-17E2-4AF4-A996-647420A68971}" presName="connectorText" presStyleLbl="sibTrans1D1" presStyleIdx="1" presStyleCnt="7"/>
      <dgm:spPr/>
    </dgm:pt>
    <dgm:pt modelId="{A06C587F-4777-4C22-A172-5B098881DCDF}" type="pres">
      <dgm:prSet presAssocID="{B82C41D3-D3B1-406D-93C8-1C2A86293D82}" presName="node" presStyleLbl="node1" presStyleIdx="2" presStyleCnt="8">
        <dgm:presLayoutVars>
          <dgm:bulletEnabled val="1"/>
        </dgm:presLayoutVars>
      </dgm:prSet>
      <dgm:spPr/>
    </dgm:pt>
    <dgm:pt modelId="{9E413116-E243-4C17-97BA-3394F36B64CB}" type="pres">
      <dgm:prSet presAssocID="{5CFBEF79-C0E9-4D32-ACA8-DEB2F4DB7DE4}" presName="sibTrans" presStyleLbl="sibTrans1D1" presStyleIdx="2" presStyleCnt="7"/>
      <dgm:spPr/>
    </dgm:pt>
    <dgm:pt modelId="{874747FA-CF74-4F72-BF25-0EC9323CCE6F}" type="pres">
      <dgm:prSet presAssocID="{5CFBEF79-C0E9-4D32-ACA8-DEB2F4DB7DE4}" presName="connectorText" presStyleLbl="sibTrans1D1" presStyleIdx="2" presStyleCnt="7"/>
      <dgm:spPr/>
    </dgm:pt>
    <dgm:pt modelId="{FCAD3C65-8B7C-4BB4-B3F1-827D5F27DFE4}" type="pres">
      <dgm:prSet presAssocID="{BA43FEDB-7591-49EC-A0BD-42C4D8A29F36}" presName="node" presStyleLbl="node1" presStyleIdx="3" presStyleCnt="8">
        <dgm:presLayoutVars>
          <dgm:bulletEnabled val="1"/>
        </dgm:presLayoutVars>
      </dgm:prSet>
      <dgm:spPr/>
    </dgm:pt>
    <dgm:pt modelId="{C5B5A2CA-0E1F-4E9D-AFF1-3D631C9F3B0D}" type="pres">
      <dgm:prSet presAssocID="{2C3355CF-442D-4B5A-B836-D11201A5310A}" presName="sibTrans" presStyleLbl="sibTrans1D1" presStyleIdx="3" presStyleCnt="7"/>
      <dgm:spPr/>
    </dgm:pt>
    <dgm:pt modelId="{E966C5DC-042E-4B2E-A0D9-5CD0DCEEF2B4}" type="pres">
      <dgm:prSet presAssocID="{2C3355CF-442D-4B5A-B836-D11201A5310A}" presName="connectorText" presStyleLbl="sibTrans1D1" presStyleIdx="3" presStyleCnt="7"/>
      <dgm:spPr/>
    </dgm:pt>
    <dgm:pt modelId="{1042343F-EF15-49B4-BC1A-630A79CC3F26}" type="pres">
      <dgm:prSet presAssocID="{CB0F62D3-B052-464F-B53E-D792F4A48263}" presName="node" presStyleLbl="node1" presStyleIdx="4" presStyleCnt="8">
        <dgm:presLayoutVars>
          <dgm:bulletEnabled val="1"/>
        </dgm:presLayoutVars>
      </dgm:prSet>
      <dgm:spPr/>
    </dgm:pt>
    <dgm:pt modelId="{F9B42387-493F-4FCF-B3E7-7FB5D77E911B}" type="pres">
      <dgm:prSet presAssocID="{CEB968E1-28C5-447F-96CC-54C4AFF383AC}" presName="sibTrans" presStyleLbl="sibTrans1D1" presStyleIdx="4" presStyleCnt="7"/>
      <dgm:spPr/>
    </dgm:pt>
    <dgm:pt modelId="{99BA1F60-83BD-4B2B-82CC-2738F42682A3}" type="pres">
      <dgm:prSet presAssocID="{CEB968E1-28C5-447F-96CC-54C4AFF383AC}" presName="connectorText" presStyleLbl="sibTrans1D1" presStyleIdx="4" presStyleCnt="7"/>
      <dgm:spPr/>
    </dgm:pt>
    <dgm:pt modelId="{9AF4E3AE-30F9-497D-9B42-BD0FD2AC1372}" type="pres">
      <dgm:prSet presAssocID="{13B4B8E3-DCA3-431E-BFE9-60CCB4EA560C}" presName="node" presStyleLbl="node1" presStyleIdx="5" presStyleCnt="8">
        <dgm:presLayoutVars>
          <dgm:bulletEnabled val="1"/>
        </dgm:presLayoutVars>
      </dgm:prSet>
      <dgm:spPr/>
    </dgm:pt>
    <dgm:pt modelId="{E72AB5B6-4DAE-4261-BE96-2C1D273CED77}" type="pres">
      <dgm:prSet presAssocID="{30FEF60B-69A1-431D-9ED8-37220D6F97BA}" presName="sibTrans" presStyleLbl="sibTrans1D1" presStyleIdx="5" presStyleCnt="7"/>
      <dgm:spPr/>
    </dgm:pt>
    <dgm:pt modelId="{3D9717B4-807E-4114-B63D-B548FF69F564}" type="pres">
      <dgm:prSet presAssocID="{30FEF60B-69A1-431D-9ED8-37220D6F97BA}" presName="connectorText" presStyleLbl="sibTrans1D1" presStyleIdx="5" presStyleCnt="7"/>
      <dgm:spPr/>
    </dgm:pt>
    <dgm:pt modelId="{A28E5090-E71B-4157-B13A-2DE34222299F}" type="pres">
      <dgm:prSet presAssocID="{455963A0-1E8D-4773-92A0-1D231A889E7C}" presName="node" presStyleLbl="node1" presStyleIdx="6" presStyleCnt="8">
        <dgm:presLayoutVars>
          <dgm:bulletEnabled val="1"/>
        </dgm:presLayoutVars>
      </dgm:prSet>
      <dgm:spPr/>
    </dgm:pt>
    <dgm:pt modelId="{E34239DF-AD9F-40A1-A62C-2505A92D126C}" type="pres">
      <dgm:prSet presAssocID="{F7EB34FE-B4AF-4770-B0B8-9ABAA68F09FB}" presName="sibTrans" presStyleLbl="sibTrans1D1" presStyleIdx="6" presStyleCnt="7"/>
      <dgm:spPr/>
    </dgm:pt>
    <dgm:pt modelId="{A0F63E58-9E47-4EB5-89F8-9CD4C3AA0C9C}" type="pres">
      <dgm:prSet presAssocID="{F7EB34FE-B4AF-4770-B0B8-9ABAA68F09FB}" presName="connectorText" presStyleLbl="sibTrans1D1" presStyleIdx="6" presStyleCnt="7"/>
      <dgm:spPr/>
    </dgm:pt>
    <dgm:pt modelId="{184A5A1B-CB4F-43EF-B38F-8C37B6904B3B}" type="pres">
      <dgm:prSet presAssocID="{6EB9F284-56E5-4968-9620-ADD23619F4BC}" presName="node" presStyleLbl="node1" presStyleIdx="7" presStyleCnt="8">
        <dgm:presLayoutVars>
          <dgm:bulletEnabled val="1"/>
        </dgm:presLayoutVars>
      </dgm:prSet>
      <dgm:spPr/>
    </dgm:pt>
  </dgm:ptLst>
  <dgm:cxnLst>
    <dgm:cxn modelId="{BE2CA605-D165-4F2A-9422-85F269788FD1}" type="presOf" srcId="{6EB9F284-56E5-4968-9620-ADD23619F4BC}" destId="{184A5A1B-CB4F-43EF-B38F-8C37B6904B3B}" srcOrd="0" destOrd="0" presId="urn:microsoft.com/office/officeart/2005/8/layout/bProcess3"/>
    <dgm:cxn modelId="{0F39CA09-32F8-4243-893D-3AEED6480163}" type="presOf" srcId="{F7EB34FE-B4AF-4770-B0B8-9ABAA68F09FB}" destId="{E34239DF-AD9F-40A1-A62C-2505A92D126C}" srcOrd="0" destOrd="0" presId="urn:microsoft.com/office/officeart/2005/8/layout/bProcess3"/>
    <dgm:cxn modelId="{7106630F-B6D4-4E83-92D6-E81E30E80B30}" type="presOf" srcId="{CEB968E1-28C5-447F-96CC-54C4AFF383AC}" destId="{F9B42387-493F-4FCF-B3E7-7FB5D77E911B}" srcOrd="0" destOrd="0" presId="urn:microsoft.com/office/officeart/2005/8/layout/bProcess3"/>
    <dgm:cxn modelId="{FAB5A90F-C765-4D8D-82DB-C73644A1B762}" type="presOf" srcId="{13B4B8E3-DCA3-431E-BFE9-60CCB4EA560C}" destId="{9AF4E3AE-30F9-497D-9B42-BD0FD2AC1372}" srcOrd="0" destOrd="0" presId="urn:microsoft.com/office/officeart/2005/8/layout/bProcess3"/>
    <dgm:cxn modelId="{4B1E7D12-4C8F-4719-BA94-1696B3276274}" type="presOf" srcId="{344754D3-ABBF-4967-8EC2-81CBAA0B7DDA}" destId="{88C72935-8683-4222-AD5F-A004039297DC}" srcOrd="1" destOrd="0" presId="urn:microsoft.com/office/officeart/2005/8/layout/bProcess3"/>
    <dgm:cxn modelId="{C10F3517-5CAF-42ED-BEDA-19846675DE94}" type="presOf" srcId="{2C3355CF-442D-4B5A-B836-D11201A5310A}" destId="{E966C5DC-042E-4B2E-A0D9-5CD0DCEEF2B4}" srcOrd="1" destOrd="0" presId="urn:microsoft.com/office/officeart/2005/8/layout/bProcess3"/>
    <dgm:cxn modelId="{331F4320-3538-4D6D-A4FB-02D4D136C6C1}" srcId="{D9097F2B-CECE-4249-8C3E-5B3ADBA10E46}" destId="{455963A0-1E8D-4773-92A0-1D231A889E7C}" srcOrd="6" destOrd="0" parTransId="{46999F91-CC82-401D-9839-3BD0120E5143}" sibTransId="{F7EB34FE-B4AF-4770-B0B8-9ABAA68F09FB}"/>
    <dgm:cxn modelId="{1223BF27-FEB1-4D28-BC20-4CDFBF648109}" type="presOf" srcId="{F7EB34FE-B4AF-4770-B0B8-9ABAA68F09FB}" destId="{A0F63E58-9E47-4EB5-89F8-9CD4C3AA0C9C}" srcOrd="1" destOrd="0" presId="urn:microsoft.com/office/officeart/2005/8/layout/bProcess3"/>
    <dgm:cxn modelId="{84B0332E-E448-4F2C-AB73-129222A6B09C}" type="presOf" srcId="{D9097F2B-CECE-4249-8C3E-5B3ADBA10E46}" destId="{90BD8262-0C89-410A-93F4-E923CCB3C65F}" srcOrd="0" destOrd="0" presId="urn:microsoft.com/office/officeart/2005/8/layout/bProcess3"/>
    <dgm:cxn modelId="{727D5131-AB67-4967-9157-B93079503E74}" srcId="{D9097F2B-CECE-4249-8C3E-5B3ADBA10E46}" destId="{13B4B8E3-DCA3-431E-BFE9-60CCB4EA560C}" srcOrd="5" destOrd="0" parTransId="{D43ACA3B-F7FF-49FF-A540-E7075C11922B}" sibTransId="{30FEF60B-69A1-431D-9ED8-37220D6F97BA}"/>
    <dgm:cxn modelId="{AD19525B-94B3-497B-964F-D316533C3B3A}" type="presOf" srcId="{455963A0-1E8D-4773-92A0-1D231A889E7C}" destId="{A28E5090-E71B-4157-B13A-2DE34222299F}" srcOrd="0" destOrd="0" presId="urn:microsoft.com/office/officeart/2005/8/layout/bProcess3"/>
    <dgm:cxn modelId="{23A6305C-362E-4E7D-A1A7-B2C586F70B35}" type="presOf" srcId="{D68E3D73-4B3A-4DA8-A4F2-C21311E0F2E1}" destId="{31F1ACF7-7A3C-4160-A406-A7DD2F0B51C9}" srcOrd="0" destOrd="0" presId="urn:microsoft.com/office/officeart/2005/8/layout/bProcess3"/>
    <dgm:cxn modelId="{2E7D895E-C0FF-48A1-929E-575572E634CA}" type="presOf" srcId="{CEB968E1-28C5-447F-96CC-54C4AFF383AC}" destId="{99BA1F60-83BD-4B2B-82CC-2738F42682A3}" srcOrd="1" destOrd="0" presId="urn:microsoft.com/office/officeart/2005/8/layout/bProcess3"/>
    <dgm:cxn modelId="{D4557563-7DD2-4DF1-94B6-FE04E9627939}" type="presOf" srcId="{30FEF60B-69A1-431D-9ED8-37220D6F97BA}" destId="{3D9717B4-807E-4114-B63D-B548FF69F564}" srcOrd="1" destOrd="0" presId="urn:microsoft.com/office/officeart/2005/8/layout/bProcess3"/>
    <dgm:cxn modelId="{D143F144-D26D-4825-B6C8-5DCF7BBA9DA0}" srcId="{D9097F2B-CECE-4249-8C3E-5B3ADBA10E46}" destId="{B82C41D3-D3B1-406D-93C8-1C2A86293D82}" srcOrd="2" destOrd="0" parTransId="{004183C7-97E3-4519-86D6-587D9E1C5533}" sibTransId="{5CFBEF79-C0E9-4D32-ACA8-DEB2F4DB7DE4}"/>
    <dgm:cxn modelId="{D7A52245-B416-4365-831E-015EA7A4549D}" type="presOf" srcId="{30FEF60B-69A1-431D-9ED8-37220D6F97BA}" destId="{E72AB5B6-4DAE-4261-BE96-2C1D273CED77}" srcOrd="0" destOrd="0" presId="urn:microsoft.com/office/officeart/2005/8/layout/bProcess3"/>
    <dgm:cxn modelId="{650AB465-BD1A-4104-83D4-1497374C89F0}" type="presOf" srcId="{344754D3-ABBF-4967-8EC2-81CBAA0B7DDA}" destId="{B0D535E8-0598-4E54-B228-AC8547BC89D9}" srcOrd="0" destOrd="0" presId="urn:microsoft.com/office/officeart/2005/8/layout/bProcess3"/>
    <dgm:cxn modelId="{103CBC47-035C-47A8-838D-807FC1A16EC1}" type="presOf" srcId="{CAD4FAE5-17E2-4AF4-A996-647420A68971}" destId="{15B17FD0-4758-4BC4-A749-24A97B1EF569}" srcOrd="0" destOrd="0" presId="urn:microsoft.com/office/officeart/2005/8/layout/bProcess3"/>
    <dgm:cxn modelId="{05BF2A4A-7F66-465F-A817-69AE35A5F151}" srcId="{D9097F2B-CECE-4249-8C3E-5B3ADBA10E46}" destId="{D68E3D73-4B3A-4DA8-A4F2-C21311E0F2E1}" srcOrd="0" destOrd="0" parTransId="{2E8A2EF6-5A89-4E84-826D-CF4B2AFA2100}" sibTransId="{344754D3-ABBF-4967-8EC2-81CBAA0B7DDA}"/>
    <dgm:cxn modelId="{6679E36A-BB14-4153-9A4B-7FC4292F8D1A}" srcId="{D9097F2B-CECE-4249-8C3E-5B3ADBA10E46}" destId="{CB0F62D3-B052-464F-B53E-D792F4A48263}" srcOrd="4" destOrd="0" parTransId="{2824A1EA-66F8-43AD-919C-9603135B0556}" sibTransId="{CEB968E1-28C5-447F-96CC-54C4AFF383AC}"/>
    <dgm:cxn modelId="{BB26BF50-3D71-469F-8D61-807A27F1C140}" type="presOf" srcId="{5CFBEF79-C0E9-4D32-ACA8-DEB2F4DB7DE4}" destId="{874747FA-CF74-4F72-BF25-0EC9323CCE6F}" srcOrd="1" destOrd="0" presId="urn:microsoft.com/office/officeart/2005/8/layout/bProcess3"/>
    <dgm:cxn modelId="{73E0F379-FD99-4F3E-B0F7-3CCB90D50D19}" type="presOf" srcId="{2C3355CF-442D-4B5A-B836-D11201A5310A}" destId="{C5B5A2CA-0E1F-4E9D-AFF1-3D631C9F3B0D}" srcOrd="0" destOrd="0" presId="urn:microsoft.com/office/officeart/2005/8/layout/bProcess3"/>
    <dgm:cxn modelId="{E5C03198-6BC1-43F3-9337-7CA757FB4D39}" type="presOf" srcId="{B82C41D3-D3B1-406D-93C8-1C2A86293D82}" destId="{A06C587F-4777-4C22-A172-5B098881DCDF}" srcOrd="0" destOrd="0" presId="urn:microsoft.com/office/officeart/2005/8/layout/bProcess3"/>
    <dgm:cxn modelId="{147D66A0-A3CF-42B2-B058-A0925BB0CA07}" type="presOf" srcId="{BA43FEDB-7591-49EC-A0BD-42C4D8A29F36}" destId="{FCAD3C65-8B7C-4BB4-B3F1-827D5F27DFE4}" srcOrd="0" destOrd="0" presId="urn:microsoft.com/office/officeart/2005/8/layout/bProcess3"/>
    <dgm:cxn modelId="{4A8A75A7-B746-487F-8099-A97BC267709D}" type="presOf" srcId="{CAD4FAE5-17E2-4AF4-A996-647420A68971}" destId="{4E2AB2B5-5605-4908-A3CF-AB3A4C7240B6}" srcOrd="1" destOrd="0" presId="urn:microsoft.com/office/officeart/2005/8/layout/bProcess3"/>
    <dgm:cxn modelId="{18711CAB-B339-44C5-B266-857B0D7C703D}" srcId="{D9097F2B-CECE-4249-8C3E-5B3ADBA10E46}" destId="{BA43FEDB-7591-49EC-A0BD-42C4D8A29F36}" srcOrd="3" destOrd="0" parTransId="{FB523AF6-6CA0-4C79-8360-31A6571A524B}" sibTransId="{2C3355CF-442D-4B5A-B836-D11201A5310A}"/>
    <dgm:cxn modelId="{8DB12EBA-B4AE-4162-86A2-D00C92669592}" type="presOf" srcId="{D0EAAA4F-7F62-43E5-971F-E0E18CB36B38}" destId="{20E80EEB-8BA1-452C-9D78-BA22BF87A29B}" srcOrd="0" destOrd="0" presId="urn:microsoft.com/office/officeart/2005/8/layout/bProcess3"/>
    <dgm:cxn modelId="{1BAE95D2-C3F0-4953-88FC-65F06E283C83}" srcId="{D9097F2B-CECE-4249-8C3E-5B3ADBA10E46}" destId="{6EB9F284-56E5-4968-9620-ADD23619F4BC}" srcOrd="7" destOrd="0" parTransId="{BE695848-97F7-4E22-8FA4-115738E74B4A}" sibTransId="{5F3130CE-34BD-482B-9A64-B6D6E8A6D4C3}"/>
    <dgm:cxn modelId="{B50E4FD6-396E-4342-AB1C-FD0195AC5A4E}" type="presOf" srcId="{5CFBEF79-C0E9-4D32-ACA8-DEB2F4DB7DE4}" destId="{9E413116-E243-4C17-97BA-3394F36B64CB}" srcOrd="0" destOrd="0" presId="urn:microsoft.com/office/officeart/2005/8/layout/bProcess3"/>
    <dgm:cxn modelId="{FC9288D8-A471-4788-AA13-095143A7BCCB}" type="presOf" srcId="{CB0F62D3-B052-464F-B53E-D792F4A48263}" destId="{1042343F-EF15-49B4-BC1A-630A79CC3F26}" srcOrd="0" destOrd="0" presId="urn:microsoft.com/office/officeart/2005/8/layout/bProcess3"/>
    <dgm:cxn modelId="{D9CC4FEE-1518-4D5D-AB58-FE12F2128A5B}" srcId="{D9097F2B-CECE-4249-8C3E-5B3ADBA10E46}" destId="{D0EAAA4F-7F62-43E5-971F-E0E18CB36B38}" srcOrd="1" destOrd="0" parTransId="{EFC8CAB1-1AF4-4212-8D18-5571A9CC0B5D}" sibTransId="{CAD4FAE5-17E2-4AF4-A996-647420A68971}"/>
    <dgm:cxn modelId="{761EB676-5D56-4314-BDE4-4A5161533CAB}" type="presParOf" srcId="{90BD8262-0C89-410A-93F4-E923CCB3C65F}" destId="{31F1ACF7-7A3C-4160-A406-A7DD2F0B51C9}" srcOrd="0" destOrd="0" presId="urn:microsoft.com/office/officeart/2005/8/layout/bProcess3"/>
    <dgm:cxn modelId="{7BB45269-657E-4C4D-AF7C-C3A70C3032C9}" type="presParOf" srcId="{90BD8262-0C89-410A-93F4-E923CCB3C65F}" destId="{B0D535E8-0598-4E54-B228-AC8547BC89D9}" srcOrd="1" destOrd="0" presId="urn:microsoft.com/office/officeart/2005/8/layout/bProcess3"/>
    <dgm:cxn modelId="{34F1CAE3-0596-4E90-ADA7-75D32A15CD18}" type="presParOf" srcId="{B0D535E8-0598-4E54-B228-AC8547BC89D9}" destId="{88C72935-8683-4222-AD5F-A004039297DC}" srcOrd="0" destOrd="0" presId="urn:microsoft.com/office/officeart/2005/8/layout/bProcess3"/>
    <dgm:cxn modelId="{3BF68E70-9E2B-4159-9284-7F7B8D91CE3B}" type="presParOf" srcId="{90BD8262-0C89-410A-93F4-E923CCB3C65F}" destId="{20E80EEB-8BA1-452C-9D78-BA22BF87A29B}" srcOrd="2" destOrd="0" presId="urn:microsoft.com/office/officeart/2005/8/layout/bProcess3"/>
    <dgm:cxn modelId="{C9B8C1E7-7CEE-43BE-A66F-5A53DA9CDABC}" type="presParOf" srcId="{90BD8262-0C89-410A-93F4-E923CCB3C65F}" destId="{15B17FD0-4758-4BC4-A749-24A97B1EF569}" srcOrd="3" destOrd="0" presId="urn:microsoft.com/office/officeart/2005/8/layout/bProcess3"/>
    <dgm:cxn modelId="{F889E463-2B93-43E3-A5D0-F224F61A67D4}" type="presParOf" srcId="{15B17FD0-4758-4BC4-A749-24A97B1EF569}" destId="{4E2AB2B5-5605-4908-A3CF-AB3A4C7240B6}" srcOrd="0" destOrd="0" presId="urn:microsoft.com/office/officeart/2005/8/layout/bProcess3"/>
    <dgm:cxn modelId="{59DA5CEA-A91F-467A-AFD8-4D45ABA6C231}" type="presParOf" srcId="{90BD8262-0C89-410A-93F4-E923CCB3C65F}" destId="{A06C587F-4777-4C22-A172-5B098881DCDF}" srcOrd="4" destOrd="0" presId="urn:microsoft.com/office/officeart/2005/8/layout/bProcess3"/>
    <dgm:cxn modelId="{906E8FCD-23D1-4DCA-9F66-ED5B044BF4A8}" type="presParOf" srcId="{90BD8262-0C89-410A-93F4-E923CCB3C65F}" destId="{9E413116-E243-4C17-97BA-3394F36B64CB}" srcOrd="5" destOrd="0" presId="urn:microsoft.com/office/officeart/2005/8/layout/bProcess3"/>
    <dgm:cxn modelId="{AC6759F4-CD61-4546-BB26-548E485559D5}" type="presParOf" srcId="{9E413116-E243-4C17-97BA-3394F36B64CB}" destId="{874747FA-CF74-4F72-BF25-0EC9323CCE6F}" srcOrd="0" destOrd="0" presId="urn:microsoft.com/office/officeart/2005/8/layout/bProcess3"/>
    <dgm:cxn modelId="{ECFBAC9A-E247-455D-A9E1-C62014105C18}" type="presParOf" srcId="{90BD8262-0C89-410A-93F4-E923CCB3C65F}" destId="{FCAD3C65-8B7C-4BB4-B3F1-827D5F27DFE4}" srcOrd="6" destOrd="0" presId="urn:microsoft.com/office/officeart/2005/8/layout/bProcess3"/>
    <dgm:cxn modelId="{C579893B-2112-45A5-BD28-40CDE4960B9F}" type="presParOf" srcId="{90BD8262-0C89-410A-93F4-E923CCB3C65F}" destId="{C5B5A2CA-0E1F-4E9D-AFF1-3D631C9F3B0D}" srcOrd="7" destOrd="0" presId="urn:microsoft.com/office/officeart/2005/8/layout/bProcess3"/>
    <dgm:cxn modelId="{782041D8-070A-4E22-838C-8342704C57A5}" type="presParOf" srcId="{C5B5A2CA-0E1F-4E9D-AFF1-3D631C9F3B0D}" destId="{E966C5DC-042E-4B2E-A0D9-5CD0DCEEF2B4}" srcOrd="0" destOrd="0" presId="urn:microsoft.com/office/officeart/2005/8/layout/bProcess3"/>
    <dgm:cxn modelId="{9553F181-4437-41AD-9F45-47ED52648AAB}" type="presParOf" srcId="{90BD8262-0C89-410A-93F4-E923CCB3C65F}" destId="{1042343F-EF15-49B4-BC1A-630A79CC3F26}" srcOrd="8" destOrd="0" presId="urn:microsoft.com/office/officeart/2005/8/layout/bProcess3"/>
    <dgm:cxn modelId="{80EA8CE3-6A0E-42E6-A35E-8EB07F96F725}" type="presParOf" srcId="{90BD8262-0C89-410A-93F4-E923CCB3C65F}" destId="{F9B42387-493F-4FCF-B3E7-7FB5D77E911B}" srcOrd="9" destOrd="0" presId="urn:microsoft.com/office/officeart/2005/8/layout/bProcess3"/>
    <dgm:cxn modelId="{17B0EF29-1E9F-4D91-BDDD-9E90C24B7E76}" type="presParOf" srcId="{F9B42387-493F-4FCF-B3E7-7FB5D77E911B}" destId="{99BA1F60-83BD-4B2B-82CC-2738F42682A3}" srcOrd="0" destOrd="0" presId="urn:microsoft.com/office/officeart/2005/8/layout/bProcess3"/>
    <dgm:cxn modelId="{81DC2726-38FF-4653-B0A6-9982C6D165D7}" type="presParOf" srcId="{90BD8262-0C89-410A-93F4-E923CCB3C65F}" destId="{9AF4E3AE-30F9-497D-9B42-BD0FD2AC1372}" srcOrd="10" destOrd="0" presId="urn:microsoft.com/office/officeart/2005/8/layout/bProcess3"/>
    <dgm:cxn modelId="{FFA6D96B-DE27-4ADA-84CE-9C438EF8B97A}" type="presParOf" srcId="{90BD8262-0C89-410A-93F4-E923CCB3C65F}" destId="{E72AB5B6-4DAE-4261-BE96-2C1D273CED77}" srcOrd="11" destOrd="0" presId="urn:microsoft.com/office/officeart/2005/8/layout/bProcess3"/>
    <dgm:cxn modelId="{F75C4825-6206-4B47-8C02-FFB072DC2B63}" type="presParOf" srcId="{E72AB5B6-4DAE-4261-BE96-2C1D273CED77}" destId="{3D9717B4-807E-4114-B63D-B548FF69F564}" srcOrd="0" destOrd="0" presId="urn:microsoft.com/office/officeart/2005/8/layout/bProcess3"/>
    <dgm:cxn modelId="{4F5CDEC1-55F0-483F-9359-C060BC035C08}" type="presParOf" srcId="{90BD8262-0C89-410A-93F4-E923CCB3C65F}" destId="{A28E5090-E71B-4157-B13A-2DE34222299F}" srcOrd="12" destOrd="0" presId="urn:microsoft.com/office/officeart/2005/8/layout/bProcess3"/>
    <dgm:cxn modelId="{68FC3653-26F2-4303-BBD5-F05765B2B3AC}" type="presParOf" srcId="{90BD8262-0C89-410A-93F4-E923CCB3C65F}" destId="{E34239DF-AD9F-40A1-A62C-2505A92D126C}" srcOrd="13" destOrd="0" presId="urn:microsoft.com/office/officeart/2005/8/layout/bProcess3"/>
    <dgm:cxn modelId="{92D03B76-76DE-41C7-8DDE-E3B146E2352D}" type="presParOf" srcId="{E34239DF-AD9F-40A1-A62C-2505A92D126C}" destId="{A0F63E58-9E47-4EB5-89F8-9CD4C3AA0C9C}" srcOrd="0" destOrd="0" presId="urn:microsoft.com/office/officeart/2005/8/layout/bProcess3"/>
    <dgm:cxn modelId="{489839DD-11D9-4CA7-9343-30B67FE71FFE}" type="presParOf" srcId="{90BD8262-0C89-410A-93F4-E923CCB3C65F}" destId="{184A5A1B-CB4F-43EF-B38F-8C37B6904B3B}" srcOrd="1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535E8-0598-4E54-B228-AC8547BC89D9}">
      <dsp:nvSpPr>
        <dsp:cNvPr id="0" name=""/>
        <dsp:cNvSpPr/>
      </dsp:nvSpPr>
      <dsp:spPr>
        <a:xfrm>
          <a:off x="3174708" y="563855"/>
          <a:ext cx="4351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5181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 dirty="0"/>
        </a:p>
      </dsp:txBody>
      <dsp:txXfrm>
        <a:off x="3380654" y="607246"/>
        <a:ext cx="23289" cy="4657"/>
      </dsp:txXfrm>
    </dsp:sp>
    <dsp:sp modelId="{31F1ACF7-7A3C-4160-A406-A7DD2F0B51C9}">
      <dsp:nvSpPr>
        <dsp:cNvPr id="0" name=""/>
        <dsp:cNvSpPr/>
      </dsp:nvSpPr>
      <dsp:spPr>
        <a:xfrm>
          <a:off x="1151372" y="2034"/>
          <a:ext cx="2025135" cy="1215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Escritura del libro</a:t>
          </a:r>
          <a:endParaRPr lang="es-MX" sz="1700" kern="1200" dirty="0"/>
        </a:p>
      </dsp:txBody>
      <dsp:txXfrm>
        <a:off x="1151372" y="2034"/>
        <a:ext cx="2025135" cy="1215081"/>
      </dsp:txXfrm>
    </dsp:sp>
    <dsp:sp modelId="{15B17FD0-4758-4BC4-A749-24A97B1EF569}">
      <dsp:nvSpPr>
        <dsp:cNvPr id="0" name=""/>
        <dsp:cNvSpPr/>
      </dsp:nvSpPr>
      <dsp:spPr>
        <a:xfrm>
          <a:off x="5665625" y="563855"/>
          <a:ext cx="4351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5181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 dirty="0"/>
        </a:p>
      </dsp:txBody>
      <dsp:txXfrm>
        <a:off x="5871572" y="607246"/>
        <a:ext cx="23289" cy="4657"/>
      </dsp:txXfrm>
    </dsp:sp>
    <dsp:sp modelId="{20E80EEB-8BA1-452C-9D78-BA22BF87A29B}">
      <dsp:nvSpPr>
        <dsp:cNvPr id="0" name=""/>
        <dsp:cNvSpPr/>
      </dsp:nvSpPr>
      <dsp:spPr>
        <a:xfrm>
          <a:off x="3642290" y="2034"/>
          <a:ext cx="2025135" cy="1215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Adaptar a formato digital, físico y </a:t>
          </a:r>
          <a:r>
            <a:rPr lang="en-US" sz="1700" kern="1200" dirty="0" err="1"/>
            <a:t>audiolibro</a:t>
          </a:r>
          <a:r>
            <a:rPr lang="en-US" sz="1700" kern="1200" dirty="0"/>
            <a:t> (opcional)</a:t>
          </a:r>
          <a:endParaRPr lang="es-MX" sz="1700" kern="1200" dirty="0"/>
        </a:p>
      </dsp:txBody>
      <dsp:txXfrm>
        <a:off x="3642290" y="2034"/>
        <a:ext cx="2025135" cy="1215081"/>
      </dsp:txXfrm>
    </dsp:sp>
    <dsp:sp modelId="{9E413116-E243-4C17-97BA-3394F36B64CB}">
      <dsp:nvSpPr>
        <dsp:cNvPr id="0" name=""/>
        <dsp:cNvSpPr/>
      </dsp:nvSpPr>
      <dsp:spPr>
        <a:xfrm>
          <a:off x="2163940" y="1215316"/>
          <a:ext cx="4981834" cy="435181"/>
        </a:xfrm>
        <a:custGeom>
          <a:avLst/>
          <a:gdLst/>
          <a:ahLst/>
          <a:cxnLst/>
          <a:rect l="0" t="0" r="0" b="0"/>
          <a:pathLst>
            <a:path>
              <a:moveTo>
                <a:pt x="4981834" y="0"/>
              </a:moveTo>
              <a:lnTo>
                <a:pt x="4981834" y="234690"/>
              </a:lnTo>
              <a:lnTo>
                <a:pt x="0" y="234690"/>
              </a:lnTo>
              <a:lnTo>
                <a:pt x="0" y="435181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 dirty="0"/>
        </a:p>
      </dsp:txBody>
      <dsp:txXfrm>
        <a:off x="4529768" y="1430578"/>
        <a:ext cx="250178" cy="4657"/>
      </dsp:txXfrm>
    </dsp:sp>
    <dsp:sp modelId="{A06C587F-4777-4C22-A172-5B098881DCDF}">
      <dsp:nvSpPr>
        <dsp:cNvPr id="0" name=""/>
        <dsp:cNvSpPr/>
      </dsp:nvSpPr>
      <dsp:spPr>
        <a:xfrm>
          <a:off x="6133207" y="2034"/>
          <a:ext cx="2025135" cy="1215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Creación de una portada</a:t>
          </a:r>
          <a:endParaRPr lang="es-MX" sz="1700" kern="1200" dirty="0"/>
        </a:p>
      </dsp:txBody>
      <dsp:txXfrm>
        <a:off x="6133207" y="2034"/>
        <a:ext cx="2025135" cy="1215081"/>
      </dsp:txXfrm>
    </dsp:sp>
    <dsp:sp modelId="{C5B5A2CA-0E1F-4E9D-AFF1-3D631C9F3B0D}">
      <dsp:nvSpPr>
        <dsp:cNvPr id="0" name=""/>
        <dsp:cNvSpPr/>
      </dsp:nvSpPr>
      <dsp:spPr>
        <a:xfrm>
          <a:off x="3174708" y="2244718"/>
          <a:ext cx="4351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5181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 dirty="0"/>
        </a:p>
      </dsp:txBody>
      <dsp:txXfrm>
        <a:off x="3380654" y="2288109"/>
        <a:ext cx="23289" cy="4657"/>
      </dsp:txXfrm>
    </dsp:sp>
    <dsp:sp modelId="{FCAD3C65-8B7C-4BB4-B3F1-827D5F27DFE4}">
      <dsp:nvSpPr>
        <dsp:cNvPr id="0" name=""/>
        <dsp:cNvSpPr/>
      </dsp:nvSpPr>
      <dsp:spPr>
        <a:xfrm>
          <a:off x="1151372" y="1682897"/>
          <a:ext cx="2025135" cy="1215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Registro de la obra para derechos de autor (opcional)</a:t>
          </a:r>
          <a:endParaRPr lang="es-MX" sz="1700" kern="1200" dirty="0"/>
        </a:p>
      </dsp:txBody>
      <dsp:txXfrm>
        <a:off x="1151372" y="1682897"/>
        <a:ext cx="2025135" cy="1215081"/>
      </dsp:txXfrm>
    </dsp:sp>
    <dsp:sp modelId="{F9B42387-493F-4FCF-B3E7-7FB5D77E911B}">
      <dsp:nvSpPr>
        <dsp:cNvPr id="0" name=""/>
        <dsp:cNvSpPr/>
      </dsp:nvSpPr>
      <dsp:spPr>
        <a:xfrm>
          <a:off x="5665625" y="2244718"/>
          <a:ext cx="4351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5181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 dirty="0"/>
        </a:p>
      </dsp:txBody>
      <dsp:txXfrm>
        <a:off x="5871572" y="2288109"/>
        <a:ext cx="23289" cy="4657"/>
      </dsp:txXfrm>
    </dsp:sp>
    <dsp:sp modelId="{1042343F-EF15-49B4-BC1A-630A79CC3F26}">
      <dsp:nvSpPr>
        <dsp:cNvPr id="0" name=""/>
        <dsp:cNvSpPr/>
      </dsp:nvSpPr>
      <dsp:spPr>
        <a:xfrm>
          <a:off x="3642290" y="1682897"/>
          <a:ext cx="2025135" cy="1215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Publicación en la plataforma de Amazon KDP</a:t>
          </a:r>
          <a:endParaRPr lang="es-MX" sz="1700" kern="1200" dirty="0"/>
        </a:p>
      </dsp:txBody>
      <dsp:txXfrm>
        <a:off x="3642290" y="1682897"/>
        <a:ext cx="2025135" cy="1215081"/>
      </dsp:txXfrm>
    </dsp:sp>
    <dsp:sp modelId="{E72AB5B6-4DAE-4261-BE96-2C1D273CED77}">
      <dsp:nvSpPr>
        <dsp:cNvPr id="0" name=""/>
        <dsp:cNvSpPr/>
      </dsp:nvSpPr>
      <dsp:spPr>
        <a:xfrm>
          <a:off x="2163940" y="2896179"/>
          <a:ext cx="4981834" cy="435181"/>
        </a:xfrm>
        <a:custGeom>
          <a:avLst/>
          <a:gdLst/>
          <a:ahLst/>
          <a:cxnLst/>
          <a:rect l="0" t="0" r="0" b="0"/>
          <a:pathLst>
            <a:path>
              <a:moveTo>
                <a:pt x="4981834" y="0"/>
              </a:moveTo>
              <a:lnTo>
                <a:pt x="4981834" y="234690"/>
              </a:lnTo>
              <a:lnTo>
                <a:pt x="0" y="234690"/>
              </a:lnTo>
              <a:lnTo>
                <a:pt x="0" y="435181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 dirty="0"/>
        </a:p>
      </dsp:txBody>
      <dsp:txXfrm>
        <a:off x="4529768" y="3111441"/>
        <a:ext cx="250178" cy="4657"/>
      </dsp:txXfrm>
    </dsp:sp>
    <dsp:sp modelId="{9AF4E3AE-30F9-497D-9B42-BD0FD2AC1372}">
      <dsp:nvSpPr>
        <dsp:cNvPr id="0" name=""/>
        <dsp:cNvSpPr/>
      </dsp:nvSpPr>
      <dsp:spPr>
        <a:xfrm>
          <a:off x="6133207" y="1682897"/>
          <a:ext cx="2025135" cy="1215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Mercadotecnia para vender el libro</a:t>
          </a:r>
          <a:endParaRPr lang="es-MX" sz="1700" kern="1200" dirty="0"/>
        </a:p>
      </dsp:txBody>
      <dsp:txXfrm>
        <a:off x="6133207" y="1682897"/>
        <a:ext cx="2025135" cy="1215081"/>
      </dsp:txXfrm>
    </dsp:sp>
    <dsp:sp modelId="{E34239DF-AD9F-40A1-A62C-2505A92D126C}">
      <dsp:nvSpPr>
        <dsp:cNvPr id="0" name=""/>
        <dsp:cNvSpPr/>
      </dsp:nvSpPr>
      <dsp:spPr>
        <a:xfrm>
          <a:off x="3174708" y="3925581"/>
          <a:ext cx="4351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5181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3380654" y="3968972"/>
        <a:ext cx="23289" cy="4657"/>
      </dsp:txXfrm>
    </dsp:sp>
    <dsp:sp modelId="{A28E5090-E71B-4157-B13A-2DE34222299F}">
      <dsp:nvSpPr>
        <dsp:cNvPr id="0" name=""/>
        <dsp:cNvSpPr/>
      </dsp:nvSpPr>
      <dsp:spPr>
        <a:xfrm>
          <a:off x="1151372" y="3363760"/>
          <a:ext cx="2025135" cy="1215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Venta</a:t>
          </a:r>
          <a:r>
            <a:rPr lang="en-US" sz="1700" kern="1200" dirty="0"/>
            <a:t> </a:t>
          </a:r>
          <a:r>
            <a:rPr lang="es-MX" sz="1700" kern="1200" noProof="1"/>
            <a:t>del</a:t>
          </a:r>
          <a:r>
            <a:rPr lang="en-US" sz="1700" kern="1200" dirty="0"/>
            <a:t> libro en </a:t>
          </a:r>
          <a:r>
            <a:rPr lang="en-US" sz="1700" kern="1200" dirty="0" err="1"/>
            <a:t>distintos</a:t>
          </a:r>
          <a:r>
            <a:rPr lang="en-US" sz="1700" kern="1200" dirty="0"/>
            <a:t> </a:t>
          </a:r>
          <a:r>
            <a:rPr lang="en-US" sz="1700" kern="1200" noProof="1"/>
            <a:t>formatos</a:t>
          </a:r>
        </a:p>
      </dsp:txBody>
      <dsp:txXfrm>
        <a:off x="1151372" y="3363760"/>
        <a:ext cx="2025135" cy="1215081"/>
      </dsp:txXfrm>
    </dsp:sp>
    <dsp:sp modelId="{184A5A1B-CB4F-43EF-B38F-8C37B6904B3B}">
      <dsp:nvSpPr>
        <dsp:cNvPr id="0" name=""/>
        <dsp:cNvSpPr/>
      </dsp:nvSpPr>
      <dsp:spPr>
        <a:xfrm>
          <a:off x="3642290" y="3363760"/>
          <a:ext cx="2025135" cy="1215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noProof="0" dirty="0"/>
            <a:t>Cobro de regalías mensuales</a:t>
          </a:r>
        </a:p>
      </dsp:txBody>
      <dsp:txXfrm>
        <a:off x="3642290" y="3363760"/>
        <a:ext cx="2025135" cy="1215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5A477B-A375-4B1D-B846-A36A6C8081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3969A7-B538-4B45-8AA6-BDF90C811F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FA5BB2-8197-4787-9226-53CDCE984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363E-1679-4244-91CC-640C66906415}" type="datetimeFigureOut">
              <a:rPr lang="es-MX" smtClean="0"/>
              <a:t>24/01/2021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CBF908-6253-4D76-B065-DB97C0195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95064A-A5A0-4F79-8E94-B9A89E69F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DBDD-E06B-400B-B033-43C8081F41F3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41564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D7F692-D95C-4ED7-B18D-F3025501F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9418057-2939-45F2-8FB3-EE3397F39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750B49-4A01-421B-9AA4-A45C63D4F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363E-1679-4244-91CC-640C66906415}" type="datetimeFigureOut">
              <a:rPr lang="es-MX" smtClean="0"/>
              <a:t>24/01/2021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E205ED-A795-43EE-A093-D52F1205A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0A9D90-E498-415A-A38E-B51E18177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DBDD-E06B-400B-B033-43C8081F41F3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09078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AF572E3-498E-4480-A373-56552E7BAE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C2D55F-2BC9-4967-B7ED-541B205AE3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511EE4-1F09-4931-9370-11C71F0A3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363E-1679-4244-91CC-640C66906415}" type="datetimeFigureOut">
              <a:rPr lang="es-MX" smtClean="0"/>
              <a:t>24/01/2021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FE7581-ABFF-499C-835C-CF2D43EA2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E4D0B3-0C29-4849-831C-2738BE2D0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DBDD-E06B-400B-B033-43C8081F41F3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059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7291C7-415B-4B8F-9267-6389DF44B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5B4729-8A2F-48BB-82C4-6A68DBD44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C72931-D089-45CE-9BF5-E2B1280B0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363E-1679-4244-91CC-640C66906415}" type="datetimeFigureOut">
              <a:rPr lang="es-MX" smtClean="0"/>
              <a:t>24/01/2021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B42280-8159-458A-8F10-D9FD608C3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77F1A0-836F-4CE2-8077-C200C5A43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DBDD-E06B-400B-B033-43C8081F41F3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808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C2EE9A-1702-4AE2-83CA-C5ECD822F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18BEA1-4EE6-42B7-AF38-2DD064298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80901A-74F1-415C-8E59-AC317BF81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363E-1679-4244-91CC-640C66906415}" type="datetimeFigureOut">
              <a:rPr lang="es-MX" smtClean="0"/>
              <a:t>24/01/2021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81B21E-9D1E-4472-829C-830A8DA3A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DBDF11-D604-4848-BF4E-EC02B6064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DBDD-E06B-400B-B033-43C8081F41F3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505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0AA716-14B4-40F8-BBB0-7A572057B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42D5EC-769D-472F-B4EB-57650148FD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6328C59-0434-44F9-9452-672AC7593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A9B8C1-406E-43F8-97D0-4D06C4966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363E-1679-4244-91CC-640C66906415}" type="datetimeFigureOut">
              <a:rPr lang="es-MX" smtClean="0"/>
              <a:t>24/01/2021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BBBD30-71F1-4D18-8C4C-24DB5094B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BC2C0C-B12A-48A0-AC6B-E4275CAC5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DBDD-E06B-400B-B033-43C8081F41F3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15543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52E5B1-C566-4F9B-B239-C1EF08AD9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95AE6B-1B77-4707-A4CE-093E53EA0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EA24BC-7F3E-499D-8D88-66D8BEB4A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A684559-3EA3-4F8C-96DF-8979BE4199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639F78C-A56A-4543-85BE-3F80CD6B3D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417E85D-D711-404E-8D83-A99F53E50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363E-1679-4244-91CC-640C66906415}" type="datetimeFigureOut">
              <a:rPr lang="es-MX" smtClean="0"/>
              <a:t>24/01/2021</a:t>
            </a:fld>
            <a:endParaRPr lang="es-MX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9D79030-BE65-400C-92B2-330920B0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6EFF1B9-D797-4179-A031-6F78088D2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DBDD-E06B-400B-B033-43C8081F41F3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70486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9AB511-644C-4079-AF77-0E5B2201F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324674C-3167-44EA-AF13-E8E6CA6A3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363E-1679-4244-91CC-640C66906415}" type="datetimeFigureOut">
              <a:rPr lang="es-MX" smtClean="0"/>
              <a:t>24/01/2021</a:t>
            </a:fld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F3616A5-76CE-4960-A5AE-9B2B439A2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253887B-FECA-493D-8F19-3D1D5658E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DBDD-E06B-400B-B033-43C8081F41F3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93476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6207FC8-CA22-488C-9377-83CE98151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363E-1679-4244-91CC-640C66906415}" type="datetimeFigureOut">
              <a:rPr lang="es-MX" smtClean="0"/>
              <a:t>24/01/2021</a:t>
            </a:fld>
            <a:endParaRPr lang="es-MX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1BB8A8B-90E0-49E6-96E7-5646F9055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B51B7CF-DEC0-4035-91A3-F83CA895E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DBDD-E06B-400B-B033-43C8081F41F3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0467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209F7B-F8DE-4928-9CD6-6590A2460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8F36A1-3B81-4F26-AE58-D2B3E07B7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528AE8-733B-4890-8D17-4EF5B4BE1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ACCD51E-42CD-4A63-835A-392533F73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363E-1679-4244-91CC-640C66906415}" type="datetimeFigureOut">
              <a:rPr lang="es-MX" smtClean="0"/>
              <a:t>24/01/2021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3BF2595-E553-4739-985C-E75E6D2C6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4B132E-E2D2-4E5C-92B4-C65A1500F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DBDD-E06B-400B-B033-43C8081F41F3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12692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CA55B9-3AEE-4B6D-BFAD-808E067B0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A210A48-A450-4E8A-BE10-50C51E7E5C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684BF4-A957-4BD1-AD64-D2864A8F66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9D4F25-7912-4F64-A2D7-BC66D667E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363E-1679-4244-91CC-640C66906415}" type="datetimeFigureOut">
              <a:rPr lang="es-MX" smtClean="0"/>
              <a:t>24/01/2021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9A4B26-01BD-41B3-9DA7-FFF46C8EA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412D4DD-83A0-49D4-98FD-6C5EA48D0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DBDD-E06B-400B-B033-43C8081F41F3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3611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F1E3CE5-9672-4FC6-8930-68DFF4459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9A39BD-C70C-481A-9C9E-52F83D7DA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642726-A1F2-4CC8-8D5A-9D1A97569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363E-1679-4244-91CC-640C66906415}" type="datetimeFigureOut">
              <a:rPr lang="es-MX" smtClean="0"/>
              <a:t>24/01/2021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572BEB-741E-446E-8F07-41B4E5C246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CE2C26-0DDE-463D-960C-976817E36D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8DBDD-E06B-400B-B033-43C8081F41F3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221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dible.com/" TargetMode="External"/><Relationship Id="rId2" Type="http://schemas.openxmlformats.org/officeDocument/2006/relationships/hyperlink" Target="https://www.amazon.com/kindle-dbs/fd/kcp/ref=klp_mn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55297C-60DF-43B8-8A26-B67A6111E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484495"/>
            <a:ext cx="9144000" cy="2387600"/>
          </a:xfrm>
        </p:spPr>
        <p:txBody>
          <a:bodyPr/>
          <a:lstStyle/>
          <a:p>
            <a:r>
              <a:rPr lang="en-US" b="1" dirty="0"/>
              <a:t>Módulo 0. Introducción a </a:t>
            </a:r>
            <a:r>
              <a:rPr lang="es-MX" b="1" dirty="0"/>
              <a:t>Amazon</a:t>
            </a:r>
            <a:r>
              <a:rPr lang="en-US" b="1" dirty="0"/>
              <a:t> KDP</a:t>
            </a:r>
            <a:endParaRPr lang="es-MX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875495F-FBA8-438A-9029-D8C89AB5C402}"/>
              </a:ext>
            </a:extLst>
          </p:cNvPr>
          <p:cNvSpPr txBox="1"/>
          <p:nvPr/>
        </p:nvSpPr>
        <p:spPr>
          <a:xfrm>
            <a:off x="683581" y="1970843"/>
            <a:ext cx="108248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Alternativas para publicar un libro: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200" dirty="0"/>
              <a:t>Por medio de una casa editorial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200" dirty="0"/>
              <a:t>Auto publicarlo como autor independiente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200" dirty="0"/>
              <a:t>Amazon KDP (Kindle Direct Publishing) tiene el 80% de todos los ebooks publicados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018FAF3-BA3A-4DFD-80AA-CF152445F3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9204" y="4481790"/>
            <a:ext cx="2510531" cy="2348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807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55297C-60DF-43B8-8A26-B67A6111E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484495"/>
            <a:ext cx="9144000" cy="1754002"/>
          </a:xfrm>
        </p:spPr>
        <p:txBody>
          <a:bodyPr>
            <a:normAutofit/>
          </a:bodyPr>
          <a:lstStyle/>
          <a:p>
            <a:r>
              <a:rPr lang="en-US" b="1" dirty="0"/>
              <a:t>¿Qué es Amazon KDP?</a:t>
            </a:r>
            <a:endParaRPr lang="es-MX" b="1" dirty="0"/>
          </a:p>
        </p:txBody>
      </p:sp>
      <p:sp>
        <p:nvSpPr>
          <p:cNvPr id="5" name="CuadroTexto 3">
            <a:extLst>
              <a:ext uri="{FF2B5EF4-FFF2-40B4-BE49-F238E27FC236}">
                <a16:creationId xmlns:a16="http://schemas.microsoft.com/office/drawing/2014/main" id="{5BD49028-01FD-4B0A-9EAC-7943D84F8E4F}"/>
              </a:ext>
            </a:extLst>
          </p:cNvPr>
          <p:cNvSpPr txBox="1"/>
          <p:nvPr/>
        </p:nvSpPr>
        <p:spPr>
          <a:xfrm>
            <a:off x="683581" y="1970843"/>
            <a:ext cx="108248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MX" sz="3200" dirty="0"/>
              <a:t>Plataforma para autopublicar tu libro gratis en Amazon tanto en formato físico como digital (ebook) en 13 países: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BF009E9B-6E5B-49A5-9E6F-6D8A23D24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303110"/>
              </p:ext>
            </p:extLst>
          </p:nvPr>
        </p:nvGraphicFramePr>
        <p:xfrm>
          <a:off x="825623" y="3809940"/>
          <a:ext cx="1026258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5647">
                  <a:extLst>
                    <a:ext uri="{9D8B030D-6E8A-4147-A177-3AD203B41FA5}">
                      <a16:colId xmlns:a16="http://schemas.microsoft.com/office/drawing/2014/main" val="459238701"/>
                    </a:ext>
                  </a:extLst>
                </a:gridCol>
                <a:gridCol w="2565647">
                  <a:extLst>
                    <a:ext uri="{9D8B030D-6E8A-4147-A177-3AD203B41FA5}">
                      <a16:colId xmlns:a16="http://schemas.microsoft.com/office/drawing/2014/main" val="3828361456"/>
                    </a:ext>
                  </a:extLst>
                </a:gridCol>
                <a:gridCol w="2565647">
                  <a:extLst>
                    <a:ext uri="{9D8B030D-6E8A-4147-A177-3AD203B41FA5}">
                      <a16:colId xmlns:a16="http://schemas.microsoft.com/office/drawing/2014/main" val="513548564"/>
                    </a:ext>
                  </a:extLst>
                </a:gridCol>
                <a:gridCol w="2565647">
                  <a:extLst>
                    <a:ext uri="{9D8B030D-6E8A-4147-A177-3AD203B41FA5}">
                      <a16:colId xmlns:a16="http://schemas.microsoft.com/office/drawing/2014/main" val="33271712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México (ebook)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España (Ambos)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Estados Unidos (Ambos)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Canadá (Ambos)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622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Reino Unido (Ambos)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Alemania (Ambos)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Francia (Ambos)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Italia (Ambos)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254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Paises Bajos (ebook)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Japón (Ambos)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India (ebook)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Brazil (ebook)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086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Australia (ebook)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152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19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55297C-60DF-43B8-8A26-B67A6111E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484495"/>
            <a:ext cx="9144000" cy="2277784"/>
          </a:xfrm>
        </p:spPr>
        <p:txBody>
          <a:bodyPr>
            <a:normAutofit/>
          </a:bodyPr>
          <a:lstStyle/>
          <a:p>
            <a:r>
              <a:rPr lang="es-MX" b="1" dirty="0"/>
              <a:t>Beneficios</a:t>
            </a:r>
            <a:r>
              <a:rPr lang="en-US" b="1" dirty="0"/>
              <a:t> de auto publicar con Amazon KDP</a:t>
            </a:r>
            <a:endParaRPr lang="es-MX" b="1" dirty="0"/>
          </a:p>
        </p:txBody>
      </p:sp>
      <p:sp>
        <p:nvSpPr>
          <p:cNvPr id="5" name="CuadroTexto 3">
            <a:extLst>
              <a:ext uri="{FF2B5EF4-FFF2-40B4-BE49-F238E27FC236}">
                <a16:creationId xmlns:a16="http://schemas.microsoft.com/office/drawing/2014/main" id="{5BD49028-01FD-4B0A-9EAC-7943D84F8E4F}"/>
              </a:ext>
            </a:extLst>
          </p:cNvPr>
          <p:cNvSpPr txBox="1"/>
          <p:nvPr/>
        </p:nvSpPr>
        <p:spPr>
          <a:xfrm>
            <a:off x="683581" y="1970843"/>
            <a:ext cx="1082483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MX" sz="3200" dirty="0"/>
              <a:t>Es gratis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MX" sz="3200" dirty="0"/>
              <a:t>Amazon es el mayor proveedor de ebooks y libros en el mundo, te da acceso a un mercado potencial enorme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MX" sz="3200" dirty="0"/>
              <a:t>Te dan un software gratuito especial para darle formato a tus ebooks (Kindle Create)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MX" sz="3200" dirty="0"/>
              <a:t>Te permite publicar el libro en pasta blanda gratis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MX" sz="3200" dirty="0"/>
              <a:t>Te permite acceder a copias de tu libro a un precio bajo</a:t>
            </a:r>
          </a:p>
        </p:txBody>
      </p:sp>
    </p:spTree>
    <p:extLst>
      <p:ext uri="{BB962C8B-B14F-4D97-AF65-F5344CB8AC3E}">
        <p14:creationId xmlns:p14="http://schemas.microsoft.com/office/powerpoint/2010/main" val="1768694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55297C-60DF-43B8-8A26-B67A6111E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484495"/>
            <a:ext cx="9144000" cy="2277784"/>
          </a:xfrm>
        </p:spPr>
        <p:txBody>
          <a:bodyPr>
            <a:normAutofit/>
          </a:bodyPr>
          <a:lstStyle/>
          <a:p>
            <a:r>
              <a:rPr lang="es-MX" b="1" dirty="0"/>
              <a:t>Beneficios</a:t>
            </a:r>
            <a:r>
              <a:rPr lang="en-US" b="1" dirty="0"/>
              <a:t> de auto publicar con Amazon KDP</a:t>
            </a:r>
            <a:endParaRPr lang="es-MX" b="1" dirty="0"/>
          </a:p>
        </p:txBody>
      </p:sp>
      <p:sp>
        <p:nvSpPr>
          <p:cNvPr id="5" name="CuadroTexto 3">
            <a:extLst>
              <a:ext uri="{FF2B5EF4-FFF2-40B4-BE49-F238E27FC236}">
                <a16:creationId xmlns:a16="http://schemas.microsoft.com/office/drawing/2014/main" id="{5BD49028-01FD-4B0A-9EAC-7943D84F8E4F}"/>
              </a:ext>
            </a:extLst>
          </p:cNvPr>
          <p:cNvSpPr txBox="1"/>
          <p:nvPr/>
        </p:nvSpPr>
        <p:spPr>
          <a:xfrm>
            <a:off x="683581" y="1970843"/>
            <a:ext cx="1082483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A</a:t>
            </a:r>
            <a:r>
              <a:rPr lang="es-MX" sz="3200" dirty="0"/>
              <a:t>mazon se encarga de toda la gestión de las ventas, te muestra reportes de tus ventas en tiempo real y te paga de manera mensual. (Con 60 días de atraso y 90 días para la distribución ampliada)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MX" sz="3200" dirty="0"/>
              <a:t>Subir y actualizar el libro es muy sencillo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MX" sz="3200" dirty="0"/>
              <a:t>Puedes presumir que tu libro es el más vendido en cierta categoría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MX" sz="3200" dirty="0"/>
              <a:t>Te pagan hasta el 70% de las ventas</a:t>
            </a:r>
          </a:p>
        </p:txBody>
      </p:sp>
    </p:spTree>
    <p:extLst>
      <p:ext uri="{BB962C8B-B14F-4D97-AF65-F5344CB8AC3E}">
        <p14:creationId xmlns:p14="http://schemas.microsoft.com/office/powerpoint/2010/main" val="3069842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55297C-60DF-43B8-8A26-B67A6111E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484495"/>
            <a:ext cx="9144000" cy="227778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Formatos en los que se puede vender un libro en Amazon KDP</a:t>
            </a:r>
            <a:endParaRPr lang="es-MX" b="1" dirty="0"/>
          </a:p>
        </p:txBody>
      </p:sp>
      <p:sp>
        <p:nvSpPr>
          <p:cNvPr id="5" name="CuadroTexto 3">
            <a:extLst>
              <a:ext uri="{FF2B5EF4-FFF2-40B4-BE49-F238E27FC236}">
                <a16:creationId xmlns:a16="http://schemas.microsoft.com/office/drawing/2014/main" id="{5BD49028-01FD-4B0A-9EAC-7943D84F8E4F}"/>
              </a:ext>
            </a:extLst>
          </p:cNvPr>
          <p:cNvSpPr txBox="1"/>
          <p:nvPr/>
        </p:nvSpPr>
        <p:spPr>
          <a:xfrm>
            <a:off x="683581" y="1970843"/>
            <a:ext cx="1082483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Libro digital (</a:t>
            </a:r>
            <a:r>
              <a:rPr lang="en-US" sz="3200"/>
              <a:t>ebook)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200"/>
              <a:t>Se puede leer en la aplicación gratuita “</a:t>
            </a:r>
            <a:r>
              <a:rPr lang="en-US" sz="3200">
                <a:hlinkClick r:id="rId2"/>
              </a:rPr>
              <a:t>Kindle</a:t>
            </a:r>
            <a:r>
              <a:rPr lang="en-US" sz="3200"/>
              <a:t>” en el celular, computadora, laptop, tablet, kindle reader, etc…</a:t>
            </a:r>
            <a:endParaRPr lang="en-US" sz="3200" dirty="0"/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Libro en pasta blanda (físico)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Audiolibro (*** Solo desde ACX si vives en USA o lo publica una casa </a:t>
            </a:r>
            <a:r>
              <a:rPr lang="en-US" sz="3200"/>
              <a:t>editorial)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200"/>
              <a:t>Se escucha por medio de </a:t>
            </a:r>
            <a:r>
              <a:rPr lang="en-US" sz="3200">
                <a:hlinkClick r:id="rId3"/>
              </a:rPr>
              <a:t>audible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630824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55297C-60DF-43B8-8A26-B67A6111E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8283" y="-484495"/>
            <a:ext cx="9309717" cy="227778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¿Cómo funciona la autopublicación en Amazon KDP?</a:t>
            </a:r>
            <a:endParaRPr lang="es-MX" b="1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E208B55-602A-4E41-AC9B-68DF3E104F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8131681"/>
              </p:ext>
            </p:extLst>
          </p:nvPr>
        </p:nvGraphicFramePr>
        <p:xfrm>
          <a:off x="1358284" y="2104008"/>
          <a:ext cx="9309716" cy="4580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325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398</Words>
  <Application>Microsoft Office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Módulo 0. Introducción a Amazon KDP</vt:lpstr>
      <vt:lpstr>¿Qué es Amazon KDP?</vt:lpstr>
      <vt:lpstr>Beneficios de auto publicar con Amazon KDP</vt:lpstr>
      <vt:lpstr>Beneficios de auto publicar con Amazon KDP</vt:lpstr>
      <vt:lpstr>Formatos en los que se puede vender un libro en Amazon KDP</vt:lpstr>
      <vt:lpstr>¿Cómo funciona la autopublicación en Amazon KDP?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OMAR CARRERA GUERRA</dc:creator>
  <cp:lastModifiedBy>OMAR CARRERA GUERRA</cp:lastModifiedBy>
  <cp:revision>27</cp:revision>
  <dcterms:created xsi:type="dcterms:W3CDTF">2021-01-24T22:26:13Z</dcterms:created>
  <dcterms:modified xsi:type="dcterms:W3CDTF">2021-01-25T01:54:08Z</dcterms:modified>
</cp:coreProperties>
</file>