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324" r:id="rId3"/>
    <p:sldId id="346" r:id="rId4"/>
    <p:sldId id="295" r:id="rId5"/>
    <p:sldId id="337" r:id="rId6"/>
    <p:sldId id="338" r:id="rId7"/>
    <p:sldId id="344" r:id="rId8"/>
    <p:sldId id="342" r:id="rId9"/>
    <p:sldId id="340" r:id="rId10"/>
    <p:sldId id="322" r:id="rId11"/>
    <p:sldId id="345" r:id="rId12"/>
    <p:sldId id="323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A896FBB-0880-4A6F-9AAA-4BB9C19E854F}">
  <a:tblStyle styleId="{CA896FBB-0880-4A6F-9AAA-4BB9C19E854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04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9757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12025" y="3144850"/>
            <a:ext cx="58026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360"/>
              </a:spcBef>
              <a:buClr>
                <a:srgbClr val="666666"/>
              </a:buClr>
              <a:buSzPct val="1000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45" name="Shape 45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libr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5212A"/>
              </a:buClr>
              <a:buSzPct val="100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rgbClr val="25212A"/>
              </a:buClr>
              <a:buSzPct val="1000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rgbClr val="25212A"/>
              </a:buClr>
              <a:buSzPct val="1000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rPr>
              <a:t>‹#›</a:t>
            </a:fld>
            <a:endParaRPr lang="en" sz="1200">
              <a:solidFill>
                <a:srgbClr val="666666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37374" cy="59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56"/>
          <p:cNvSpPr txBox="1">
            <a:spLocks noGrp="1"/>
          </p:cNvSpPr>
          <p:nvPr>
            <p:ph type="ctrTitle"/>
          </p:nvPr>
        </p:nvSpPr>
        <p:spPr>
          <a:xfrm>
            <a:off x="1752600" y="895350"/>
            <a:ext cx="5867400" cy="1828800"/>
          </a:xfrm>
          <a:prstGeom prst="rect">
            <a:avLst/>
          </a:prstGeom>
          <a:solidFill>
            <a:schemeClr val="tx1">
              <a:lumMod val="85000"/>
              <a:lumOff val="15000"/>
              <a:alpha val="74000"/>
            </a:schemeClr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HOW WE GOT TO WHO WE ARE</a:t>
            </a:r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2593075" y="1123950"/>
            <a:ext cx="3693576" cy="1066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dirty="0" smtClean="0"/>
              <a:t>Evaluated Progress </a:t>
            </a:r>
            <a:r>
              <a:rPr lang="en" sz="2000" dirty="0" smtClean="0"/>
              <a:t>in the 1840’s</a:t>
            </a:r>
            <a:endParaRPr lang="en" sz="2000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2714695" y="2266950"/>
            <a:ext cx="32343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 smtClean="0"/>
              <a:t>200,000 members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 b="1" dirty="0" smtClean="0"/>
              <a:t>1848</a:t>
            </a:r>
            <a:endParaRPr lang="en" sz="1600"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219200" y="514350"/>
            <a:ext cx="295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b="1" i="1" dirty="0"/>
              <a:t>HOW WE GOT TO WHO WE ARE</a:t>
            </a:r>
            <a:endParaRPr lang="en-US" b="1" i="1" dirty="0"/>
          </a:p>
        </p:txBody>
      </p:sp>
      <p:sp>
        <p:nvSpPr>
          <p:cNvPr id="8" name="Shape 74"/>
          <p:cNvSpPr txBox="1">
            <a:spLocks/>
          </p:cNvSpPr>
          <p:nvPr/>
        </p:nvSpPr>
        <p:spPr>
          <a:xfrm>
            <a:off x="2872409" y="3409950"/>
            <a:ext cx="32343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◈"/>
              <a:defRPr sz="30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◆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◇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⬥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algn="ctr">
              <a:spcBef>
                <a:spcPts val="0"/>
              </a:spcBef>
              <a:buFont typeface="Tinos"/>
              <a:buNone/>
            </a:pPr>
            <a:r>
              <a:rPr lang="en" sz="1800" b="1" dirty="0" smtClean="0"/>
              <a:t>Missionary Society </a:t>
            </a:r>
          </a:p>
          <a:p>
            <a:pPr algn="ctr">
              <a:spcBef>
                <a:spcPts val="0"/>
              </a:spcBef>
              <a:buFont typeface="Tinos"/>
              <a:buNone/>
            </a:pPr>
            <a:r>
              <a:rPr lang="en" sz="1600" b="1" dirty="0" smtClean="0"/>
              <a:t>1849</a:t>
            </a:r>
            <a:endParaRPr lang="en" sz="1600" b="1" dirty="0"/>
          </a:p>
        </p:txBody>
      </p:sp>
      <p:sp>
        <p:nvSpPr>
          <p:cNvPr id="12" name="Shape 74"/>
          <p:cNvSpPr txBox="1">
            <a:spLocks/>
          </p:cNvSpPr>
          <p:nvPr/>
        </p:nvSpPr>
        <p:spPr>
          <a:xfrm>
            <a:off x="2895600" y="2876550"/>
            <a:ext cx="32343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◈"/>
              <a:defRPr sz="30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◆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◇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⬥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algn="ctr">
              <a:spcBef>
                <a:spcPts val="0"/>
              </a:spcBef>
              <a:buFont typeface="Tinos"/>
              <a:buNone/>
            </a:pPr>
            <a:r>
              <a:rPr lang="en" sz="1800" b="1" dirty="0" smtClean="0"/>
              <a:t>“our denomination”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99208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uiExpand="1" build="p"/>
      <p:bldP spid="8" grpId="0" uiExpand="1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676400" y="1734380"/>
            <a:ext cx="3693577" cy="82760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 smtClean="0"/>
              <a:t>Influence</a:t>
            </a:r>
            <a:endParaRPr lang="en" sz="2800"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219200" y="514350"/>
            <a:ext cx="295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b="1" i="1" dirty="0"/>
              <a:t>HOW WE GOT TO WHO WE ARE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r="25161"/>
          <a:stretch/>
        </p:blipFill>
        <p:spPr bwMode="auto">
          <a:xfrm>
            <a:off x="6094354" y="742951"/>
            <a:ext cx="184038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62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514350"/>
            <a:ext cx="2948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i="1" dirty="0">
                <a:solidFill>
                  <a:schemeClr val="tx1"/>
                </a:solidFill>
              </a:rPr>
              <a:t>HOW WE GOT TO WHO WE ARE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5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2590800" y="1276350"/>
            <a:ext cx="4114800" cy="83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b="0" dirty="0" smtClean="0"/>
              <a:t>Acts 18:24-26</a:t>
            </a:r>
            <a:endParaRPr lang="en" sz="3200" b="0" dirty="0"/>
          </a:p>
        </p:txBody>
      </p:sp>
      <p:sp>
        <p:nvSpPr>
          <p:cNvPr id="6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2590800" y="1962150"/>
            <a:ext cx="4114800" cy="83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b="0" dirty="0"/>
              <a:t>2</a:t>
            </a:r>
            <a:r>
              <a:rPr lang="en" sz="3200" b="0" dirty="0" smtClean="0"/>
              <a:t> Timothy 2:14-16</a:t>
            </a:r>
            <a:endParaRPr lang="en" sz="3200" b="0" dirty="0"/>
          </a:p>
        </p:txBody>
      </p:sp>
      <p:sp>
        <p:nvSpPr>
          <p:cNvPr id="7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2590800" y="2647950"/>
            <a:ext cx="4114800" cy="83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b="0" dirty="0"/>
              <a:t>2</a:t>
            </a:r>
            <a:r>
              <a:rPr lang="en" sz="3200" b="0" dirty="0" smtClean="0"/>
              <a:t> Timothy 3:16-17</a:t>
            </a:r>
            <a:endParaRPr lang="en" sz="3200" b="0" dirty="0"/>
          </a:p>
        </p:txBody>
      </p:sp>
    </p:spTree>
    <p:extLst>
      <p:ext uri="{BB962C8B-B14F-4D97-AF65-F5344CB8AC3E}">
        <p14:creationId xmlns:p14="http://schemas.microsoft.com/office/powerpoint/2010/main" val="28388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2362200" y="1581150"/>
            <a:ext cx="5029200" cy="143803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3200" dirty="0" smtClean="0"/>
              <a:t>What do you know about Alexander Campbell?</a:t>
            </a:r>
            <a:endParaRPr lang="en" sz="3200"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219200" y="514350"/>
            <a:ext cx="295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b="1" i="1" dirty="0"/>
              <a:t>HOW WE GOT TO WHO WE ARE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532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5051924" y="1082903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345095" y="1809750"/>
            <a:ext cx="3693577" cy="82760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 smtClean="0"/>
              <a:t>Alexander Campbell</a:t>
            </a:r>
            <a:endParaRPr lang="en" sz="2800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1600200" y="2561153"/>
            <a:ext cx="2895600" cy="6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smtClean="0"/>
              <a:t>1788-1866</a:t>
            </a:r>
            <a:endParaRPr lang="en" sz="1800"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219200" y="514350"/>
            <a:ext cx="295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b="1" i="1" dirty="0"/>
              <a:t>HOW WE GOT TO WHO WE ARE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r="25161"/>
          <a:stretch/>
        </p:blipFill>
        <p:spPr bwMode="auto">
          <a:xfrm>
            <a:off x="5105400" y="712111"/>
            <a:ext cx="3134139" cy="35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7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676400" y="1734380"/>
            <a:ext cx="3693577" cy="82760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 smtClean="0"/>
              <a:t>Family</a:t>
            </a:r>
            <a:endParaRPr lang="en" sz="2800"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219200" y="514350"/>
            <a:ext cx="295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b="1" i="1" dirty="0"/>
              <a:t>HOW WE GOT TO WHO WE ARE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r="25161"/>
          <a:stretch/>
        </p:blipFill>
        <p:spPr bwMode="auto">
          <a:xfrm>
            <a:off x="6094354" y="742951"/>
            <a:ext cx="184038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4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447800" y="1245533"/>
            <a:ext cx="3693577" cy="52363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 smtClean="0"/>
              <a:t>Preacher</a:t>
            </a:r>
            <a:endParaRPr lang="en" sz="2800"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219200" y="514350"/>
            <a:ext cx="295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b="1" i="1" dirty="0"/>
              <a:t>HOW WE GOT TO WHO WE ARE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r="25161"/>
          <a:stretch/>
        </p:blipFill>
        <p:spPr bwMode="auto">
          <a:xfrm>
            <a:off x="6094354" y="742951"/>
            <a:ext cx="184038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73"/>
          <p:cNvSpPr txBox="1">
            <a:spLocks/>
          </p:cNvSpPr>
          <p:nvPr/>
        </p:nvSpPr>
        <p:spPr>
          <a:xfrm>
            <a:off x="1600199" y="2114550"/>
            <a:ext cx="3693577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b="0" dirty="0" smtClean="0"/>
              <a:t>Sermon on the Law</a:t>
            </a:r>
          </a:p>
          <a:p>
            <a:pPr algn="ctr"/>
            <a:r>
              <a:rPr lang="en" sz="1800" b="0" dirty="0" smtClean="0"/>
              <a:t>September 1, 1816</a:t>
            </a:r>
            <a:endParaRPr lang="en" sz="1800" b="0" dirty="0"/>
          </a:p>
        </p:txBody>
      </p:sp>
    </p:spTree>
    <p:extLst>
      <p:ext uri="{BB962C8B-B14F-4D97-AF65-F5344CB8AC3E}">
        <p14:creationId xmlns:p14="http://schemas.microsoft.com/office/powerpoint/2010/main" val="33582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679712" y="1222342"/>
            <a:ext cx="3693577" cy="523633"/>
          </a:xfrm>
          <a:prstGeom prst="rect">
            <a:avLst/>
          </a:prstGeom>
        </p:spPr>
        <p:txBody>
          <a:bodyPr lIns="91425" tIns="91425" rIns="91425" bIns="91425" anchor="b" anchorCtr="0">
            <a:normAutofit fontScale="90000"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 smtClean="0"/>
              <a:t>Debater</a:t>
            </a:r>
            <a:endParaRPr lang="en" sz="2800"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219200" y="514350"/>
            <a:ext cx="295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b="1" i="1" dirty="0"/>
              <a:t>HOW WE GOT TO WHO WE ARE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r="25161"/>
          <a:stretch/>
        </p:blipFill>
        <p:spPr bwMode="auto">
          <a:xfrm>
            <a:off x="6094354" y="742951"/>
            <a:ext cx="184038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73"/>
          <p:cNvSpPr txBox="1">
            <a:spLocks/>
          </p:cNvSpPr>
          <p:nvPr/>
        </p:nvSpPr>
        <p:spPr>
          <a:xfrm>
            <a:off x="1702903" y="1581150"/>
            <a:ext cx="3693577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000" b="0" dirty="0" smtClean="0"/>
              <a:t>John Walker</a:t>
            </a:r>
            <a:endParaRPr lang="en" sz="1800" b="0" dirty="0" smtClean="0"/>
          </a:p>
          <a:p>
            <a:pPr algn="ctr"/>
            <a:r>
              <a:rPr lang="en" sz="1600" b="0" dirty="0" smtClean="0"/>
              <a:t>1820</a:t>
            </a:r>
            <a:endParaRPr lang="en" sz="1600" b="0" dirty="0"/>
          </a:p>
        </p:txBody>
      </p:sp>
      <p:sp>
        <p:nvSpPr>
          <p:cNvPr id="7" name="Shape 73"/>
          <p:cNvSpPr txBox="1">
            <a:spLocks/>
          </p:cNvSpPr>
          <p:nvPr/>
        </p:nvSpPr>
        <p:spPr>
          <a:xfrm>
            <a:off x="1752600" y="2261152"/>
            <a:ext cx="3693577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000" b="0" dirty="0" smtClean="0"/>
              <a:t>W. L. Macalla</a:t>
            </a:r>
            <a:endParaRPr lang="en" sz="1800" b="0" dirty="0" smtClean="0"/>
          </a:p>
          <a:p>
            <a:pPr algn="ctr"/>
            <a:r>
              <a:rPr lang="en" sz="1400" b="0" dirty="0" smtClean="0"/>
              <a:t>1823 </a:t>
            </a:r>
            <a:endParaRPr lang="en" sz="1400" b="0" dirty="0"/>
          </a:p>
        </p:txBody>
      </p:sp>
      <p:sp>
        <p:nvSpPr>
          <p:cNvPr id="8" name="Shape 73"/>
          <p:cNvSpPr txBox="1">
            <a:spLocks/>
          </p:cNvSpPr>
          <p:nvPr/>
        </p:nvSpPr>
        <p:spPr>
          <a:xfrm>
            <a:off x="1772478" y="2950265"/>
            <a:ext cx="3693577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" sz="2800" dirty="0" smtClean="0"/>
              <a:t>  </a:t>
            </a:r>
            <a:br>
              <a:rPr lang="en" sz="2800" dirty="0" smtClean="0"/>
            </a:br>
            <a:r>
              <a:rPr lang="en" sz="2000" b="0" dirty="0" smtClean="0"/>
              <a:t>Robert Owen</a:t>
            </a:r>
            <a:endParaRPr lang="en" sz="1800" b="0" dirty="0" smtClean="0"/>
          </a:p>
          <a:p>
            <a:pPr algn="ctr"/>
            <a:r>
              <a:rPr lang="en" sz="1400" b="0" dirty="0" smtClean="0"/>
              <a:t>1829 </a:t>
            </a:r>
            <a:endParaRPr lang="en" sz="1400" b="0" dirty="0"/>
          </a:p>
        </p:txBody>
      </p:sp>
    </p:spTree>
    <p:extLst>
      <p:ext uri="{BB962C8B-B14F-4D97-AF65-F5344CB8AC3E}">
        <p14:creationId xmlns:p14="http://schemas.microsoft.com/office/powerpoint/2010/main" val="286953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447800" y="1245533"/>
            <a:ext cx="3693577" cy="52363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 smtClean="0"/>
              <a:t>Author</a:t>
            </a:r>
            <a:endParaRPr lang="en" sz="2800"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219200" y="514350"/>
            <a:ext cx="295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b="1" i="1" dirty="0"/>
              <a:t>HOW WE GOT TO WHO WE ARE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r="25161"/>
          <a:stretch/>
        </p:blipFill>
        <p:spPr bwMode="auto">
          <a:xfrm>
            <a:off x="6094354" y="742951"/>
            <a:ext cx="184038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73"/>
          <p:cNvSpPr txBox="1">
            <a:spLocks/>
          </p:cNvSpPr>
          <p:nvPr/>
        </p:nvSpPr>
        <p:spPr>
          <a:xfrm>
            <a:off x="1702904" y="1581150"/>
            <a:ext cx="3693577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dirty="0" smtClean="0"/>
              <a:t>“</a:t>
            </a:r>
            <a:r>
              <a:rPr lang="en" sz="2000" b="0" dirty="0" smtClean="0"/>
              <a:t>Christian Baptist”</a:t>
            </a:r>
          </a:p>
          <a:p>
            <a:pPr algn="ctr"/>
            <a:r>
              <a:rPr lang="en" sz="1600" b="0" dirty="0" smtClean="0"/>
              <a:t>1823 -1830</a:t>
            </a:r>
            <a:endParaRPr lang="en" sz="1600" b="0" dirty="0"/>
          </a:p>
        </p:txBody>
      </p:sp>
      <p:sp>
        <p:nvSpPr>
          <p:cNvPr id="7" name="Shape 73"/>
          <p:cNvSpPr txBox="1">
            <a:spLocks/>
          </p:cNvSpPr>
          <p:nvPr/>
        </p:nvSpPr>
        <p:spPr>
          <a:xfrm>
            <a:off x="1752600" y="2266950"/>
            <a:ext cx="3693577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" sz="2800" dirty="0" smtClean="0"/>
              <a:t>  </a:t>
            </a:r>
            <a:br>
              <a:rPr lang="en" sz="2800" dirty="0" smtClean="0"/>
            </a:br>
            <a:r>
              <a:rPr lang="en" dirty="0" smtClean="0"/>
              <a:t>“</a:t>
            </a:r>
            <a:r>
              <a:rPr lang="en" sz="2000" b="0" dirty="0" smtClean="0"/>
              <a:t>Millennial Harbinger”</a:t>
            </a:r>
          </a:p>
          <a:p>
            <a:pPr algn="ctr"/>
            <a:r>
              <a:rPr lang="en" sz="1600" b="0" dirty="0" smtClean="0"/>
              <a:t>1830 – 1864 </a:t>
            </a:r>
            <a:endParaRPr lang="en" sz="1600" b="0" dirty="0"/>
          </a:p>
        </p:txBody>
      </p:sp>
      <p:sp>
        <p:nvSpPr>
          <p:cNvPr id="8" name="Shape 73"/>
          <p:cNvSpPr txBox="1">
            <a:spLocks/>
          </p:cNvSpPr>
          <p:nvPr/>
        </p:nvSpPr>
        <p:spPr>
          <a:xfrm>
            <a:off x="1772478" y="2950265"/>
            <a:ext cx="3693577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" sz="2800" dirty="0" smtClean="0"/>
              <a:t>  </a:t>
            </a:r>
            <a:br>
              <a:rPr lang="en" sz="2800" dirty="0" smtClean="0"/>
            </a:br>
            <a:r>
              <a:rPr lang="en" dirty="0" smtClean="0"/>
              <a:t>“</a:t>
            </a:r>
            <a:r>
              <a:rPr lang="en" sz="2000" b="0" dirty="0" smtClean="0"/>
              <a:t>Living Oracles”</a:t>
            </a:r>
          </a:p>
          <a:p>
            <a:pPr algn="ctr"/>
            <a:r>
              <a:rPr lang="en" sz="1600" b="0" dirty="0" smtClean="0"/>
              <a:t>1826 </a:t>
            </a:r>
            <a:endParaRPr lang="en" sz="1600" b="0" dirty="0"/>
          </a:p>
        </p:txBody>
      </p:sp>
    </p:spTree>
    <p:extLst>
      <p:ext uri="{BB962C8B-B14F-4D97-AF65-F5344CB8AC3E}">
        <p14:creationId xmlns:p14="http://schemas.microsoft.com/office/powerpoint/2010/main" val="27051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676400" y="1734380"/>
            <a:ext cx="3693577" cy="82760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 smtClean="0"/>
              <a:t>Unifier</a:t>
            </a:r>
            <a:endParaRPr lang="en" sz="2800"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219200" y="514350"/>
            <a:ext cx="295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b="1" i="1" dirty="0"/>
              <a:t>HOW WE GOT TO WHO WE ARE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r="25161"/>
          <a:stretch/>
        </p:blipFill>
        <p:spPr bwMode="auto">
          <a:xfrm>
            <a:off x="6094354" y="742951"/>
            <a:ext cx="184038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3D90B433DA3047A5405DA8F41FBFEE" ma:contentTypeVersion="11" ma:contentTypeDescription="Create a new document." ma:contentTypeScope="" ma:versionID="a62c0b6bf5b93c5bbe6f7322d7194c01">
  <xsd:schema xmlns:xsd="http://www.w3.org/2001/XMLSchema" xmlns:xs="http://www.w3.org/2001/XMLSchema" xmlns:p="http://schemas.microsoft.com/office/2006/metadata/properties" xmlns:ns2="6de66f82-646e-450c-b0a2-293eedb1e06f" xmlns:ns3="4f6449e8-e03b-4219-8ca6-47bbb81b1077" targetNamespace="http://schemas.microsoft.com/office/2006/metadata/properties" ma:root="true" ma:fieldsID="3aa597e9831fb2abbbb8a7f0ad8b38d2" ns2:_="" ns3:_="">
    <xsd:import namespace="6de66f82-646e-450c-b0a2-293eedb1e06f"/>
    <xsd:import namespace="4f6449e8-e03b-4219-8ca6-47bbb81b10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66f82-646e-450c-b0a2-293eedb1e0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449e8-e03b-4219-8ca6-47bbb81b1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de66f82-646e-450c-b0a2-293eedb1e06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EA75AF0-83AE-42FD-AAF2-5C2B6C96A45B}"/>
</file>

<file path=customXml/itemProps2.xml><?xml version="1.0" encoding="utf-8"?>
<ds:datastoreItem xmlns:ds="http://schemas.openxmlformats.org/officeDocument/2006/customXml" ds:itemID="{90661DEF-C122-4EFD-94A3-E86C34CAFAC4}"/>
</file>

<file path=customXml/itemProps3.xml><?xml version="1.0" encoding="utf-8"?>
<ds:datastoreItem xmlns:ds="http://schemas.openxmlformats.org/officeDocument/2006/customXml" ds:itemID="{B8179428-6D3C-4D25-982A-2A02238CDB78}"/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117</Words>
  <Application>Microsoft Office PowerPoint</Application>
  <PresentationFormat>On-screen Show (16:9)</PresentationFormat>
  <Paragraphs>54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Quintus template</vt:lpstr>
      <vt:lpstr>HOW WE GOT TO WHO WE ARE</vt:lpstr>
      <vt:lpstr>Acts 18:24-26</vt:lpstr>
      <vt:lpstr> What do you know about Alexander Campbell?</vt:lpstr>
      <vt:lpstr>Alexander Campbell</vt:lpstr>
      <vt:lpstr> Family</vt:lpstr>
      <vt:lpstr> Preacher</vt:lpstr>
      <vt:lpstr> Debater</vt:lpstr>
      <vt:lpstr> Author</vt:lpstr>
      <vt:lpstr> Unifier</vt:lpstr>
      <vt:lpstr>Evaluated Progress in the 1840’s</vt:lpstr>
      <vt:lpstr> Influence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Dean Bryce</dc:creator>
  <cp:lastModifiedBy>Dean Bryce</cp:lastModifiedBy>
  <cp:revision>79</cp:revision>
  <dcterms:modified xsi:type="dcterms:W3CDTF">2016-10-12T20:43:35Z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0x010100583D90B433DA3047A5405DA8F41FBFEE</vt:lpwstr>
  </property>
  <property fmtid="{D5CDD505-2E9C-101B-9397-08002B2CF9AE}" pid="3" name="Order">
    <vt:r8>2108700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