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7" r:id="rId1"/>
  </p:sldMasterIdLst>
  <p:sldIdLst>
    <p:sldId id="257" r:id="rId2"/>
    <p:sldId id="258" r:id="rId3"/>
    <p:sldId id="261" r:id="rId4"/>
    <p:sldId id="262" r:id="rId5"/>
    <p:sldId id="264" r:id="rId6"/>
    <p:sldId id="265" r:id="rId7"/>
    <p:sldId id="285" r:id="rId8"/>
    <p:sldId id="286" r:id="rId9"/>
    <p:sldId id="287" r:id="rId10"/>
    <p:sldId id="295" r:id="rId11"/>
    <p:sldId id="290" r:id="rId12"/>
    <p:sldId id="288" r:id="rId13"/>
    <p:sldId id="291" r:id="rId14"/>
    <p:sldId id="289" r:id="rId15"/>
    <p:sldId id="293" r:id="rId16"/>
    <p:sldId id="294" r:id="rId17"/>
    <p:sldId id="259" r:id="rId18"/>
    <p:sldId id="260" r:id="rId19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預設章節" id="{2E79A1DC-472C-4F5D-99EA-57100C75B5E2}">
          <p14:sldIdLst>
            <p14:sldId id="257"/>
            <p14:sldId id="258"/>
            <p14:sldId id="261"/>
            <p14:sldId id="262"/>
          </p14:sldIdLst>
        </p14:section>
        <p14:section name="Pattern Training" id="{7C4634E2-CC3A-483D-876F-1A99639DD503}">
          <p14:sldIdLst>
            <p14:sldId id="264"/>
            <p14:sldId id="265"/>
            <p14:sldId id="285"/>
            <p14:sldId id="286"/>
            <p14:sldId id="287"/>
            <p14:sldId id="295"/>
            <p14:sldId id="290"/>
            <p14:sldId id="288"/>
            <p14:sldId id="291"/>
            <p14:sldId id="289"/>
            <p14:sldId id="293"/>
            <p14:sldId id="294"/>
            <p14:sldId id="259"/>
            <p14:sldId id="260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1DD5C-390C-413A-8E70-C9EB40C5E144}" type="datetimeFigureOut">
              <a:rPr lang="zh-TW" altLang="en-US" smtClean="0"/>
              <a:t>2021/9/7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408D10EE-4BEF-462B-9B3A-FFE84251A03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742035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標題與說明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1DD5C-390C-413A-8E70-C9EB40C5E144}" type="datetimeFigureOut">
              <a:rPr lang="zh-TW" altLang="en-US" smtClean="0"/>
              <a:t>2021/9/7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408D10EE-4BEF-462B-9B3A-FFE84251A03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391912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 (含標題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1DD5C-390C-413A-8E70-C9EB40C5E144}" type="datetimeFigureOut">
              <a:rPr lang="zh-TW" altLang="en-US" smtClean="0"/>
              <a:t>2021/9/7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408D10EE-4BEF-462B-9B3A-FFE84251A03F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3822212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1DD5C-390C-413A-8E70-C9EB40C5E144}" type="datetimeFigureOut">
              <a:rPr lang="zh-TW" altLang="en-US" smtClean="0"/>
              <a:t>2021/9/7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08D10EE-4BEF-462B-9B3A-FFE84251A03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7737565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1DD5C-390C-413A-8E70-C9EB40C5E144}" type="datetimeFigureOut">
              <a:rPr lang="zh-TW" altLang="en-US" smtClean="0"/>
              <a:t>2021/9/7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08D10EE-4BEF-462B-9B3A-FFE84251A03F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48780535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是非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1DD5C-390C-413A-8E70-C9EB40C5E144}" type="datetimeFigureOut">
              <a:rPr lang="zh-TW" altLang="en-US" smtClean="0"/>
              <a:t>2021/9/7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08D10EE-4BEF-462B-9B3A-FFE84251A03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9156858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1DD5C-390C-413A-8E70-C9EB40C5E144}" type="datetimeFigureOut">
              <a:rPr lang="zh-TW" altLang="en-US" smtClean="0"/>
              <a:t>2021/9/7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D10EE-4BEF-462B-9B3A-FFE84251A03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015924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1DD5C-390C-413A-8E70-C9EB40C5E144}" type="datetimeFigureOut">
              <a:rPr lang="zh-TW" altLang="en-US" smtClean="0"/>
              <a:t>2021/9/7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D10EE-4BEF-462B-9B3A-FFE84251A03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598066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1DD5C-390C-413A-8E70-C9EB40C5E144}" type="datetimeFigureOut">
              <a:rPr lang="zh-TW" altLang="en-US" smtClean="0"/>
              <a:t>2021/9/7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D10EE-4BEF-462B-9B3A-FFE84251A03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04390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1DD5C-390C-413A-8E70-C9EB40C5E144}" type="datetimeFigureOut">
              <a:rPr lang="zh-TW" altLang="en-US" smtClean="0"/>
              <a:t>2021/9/7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408D10EE-4BEF-462B-9B3A-FFE84251A03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820446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1DD5C-390C-413A-8E70-C9EB40C5E144}" type="datetimeFigureOut">
              <a:rPr lang="zh-TW" altLang="en-US" smtClean="0"/>
              <a:t>2021/9/7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408D10EE-4BEF-462B-9B3A-FFE84251A03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532400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1DD5C-390C-413A-8E70-C9EB40C5E144}" type="datetimeFigureOut">
              <a:rPr lang="zh-TW" altLang="en-US" smtClean="0"/>
              <a:t>2021/9/7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408D10EE-4BEF-462B-9B3A-FFE84251A03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589516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1DD5C-390C-413A-8E70-C9EB40C5E144}" type="datetimeFigureOut">
              <a:rPr lang="zh-TW" altLang="en-US" smtClean="0"/>
              <a:t>2021/9/7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D10EE-4BEF-462B-9B3A-FFE84251A03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746499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1DD5C-390C-413A-8E70-C9EB40C5E144}" type="datetimeFigureOut">
              <a:rPr lang="zh-TW" altLang="en-US" smtClean="0"/>
              <a:t>2021/9/7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D10EE-4BEF-462B-9B3A-FFE84251A03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749213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1DD5C-390C-413A-8E70-C9EB40C5E144}" type="datetimeFigureOut">
              <a:rPr lang="zh-TW" altLang="en-US" smtClean="0"/>
              <a:t>2021/9/7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8D10EE-4BEF-462B-9B3A-FFE84251A03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884322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1DD5C-390C-413A-8E70-C9EB40C5E144}" type="datetimeFigureOut">
              <a:rPr lang="zh-TW" altLang="en-US" smtClean="0"/>
              <a:t>2021/9/7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08D10EE-4BEF-462B-9B3A-FFE84251A03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364890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01DD5C-390C-413A-8E70-C9EB40C5E144}" type="datetimeFigureOut">
              <a:rPr lang="zh-TW" altLang="en-US" smtClean="0"/>
              <a:t>2021/9/7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408D10EE-4BEF-462B-9B3A-FFE84251A03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768638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8" r:id="rId1"/>
    <p:sldLayoutId id="2147483779" r:id="rId2"/>
    <p:sldLayoutId id="2147483780" r:id="rId3"/>
    <p:sldLayoutId id="2147483781" r:id="rId4"/>
    <p:sldLayoutId id="2147483782" r:id="rId5"/>
    <p:sldLayoutId id="2147483783" r:id="rId6"/>
    <p:sldLayoutId id="2147483784" r:id="rId7"/>
    <p:sldLayoutId id="2147483785" r:id="rId8"/>
    <p:sldLayoutId id="2147483786" r:id="rId9"/>
    <p:sldLayoutId id="2147483787" r:id="rId10"/>
    <p:sldLayoutId id="2147483788" r:id="rId11"/>
    <p:sldLayoutId id="2147483789" r:id="rId12"/>
    <p:sldLayoutId id="2147483790" r:id="rId13"/>
    <p:sldLayoutId id="2147483791" r:id="rId14"/>
    <p:sldLayoutId id="2147483792" r:id="rId15"/>
    <p:sldLayoutId id="21474837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8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內容版面配置區 6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07416" y="446088"/>
            <a:ext cx="3612794" cy="5414962"/>
          </a:xfrm>
        </p:spPr>
      </p:pic>
      <p:sp>
        <p:nvSpPr>
          <p:cNvPr id="13" name="文字方塊 12"/>
          <p:cNvSpPr txBox="1"/>
          <p:nvPr/>
        </p:nvSpPr>
        <p:spPr>
          <a:xfrm>
            <a:off x="1299044" y="5025779"/>
            <a:ext cx="580837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sz="4000" dirty="0" smtClean="0">
                <a:solidFill>
                  <a:srgbClr val="FF000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Make Learning</a:t>
            </a:r>
            <a:r>
              <a:rPr lang="zh-TW" altLang="en-US" sz="4000" dirty="0" smtClean="0">
                <a:solidFill>
                  <a:srgbClr val="FF0000"/>
                </a:solidFill>
                <a:latin typeface="Cambria Math" panose="02040503050406030204" pitchFamily="18" charset="0"/>
              </a:rPr>
              <a:t> </a:t>
            </a:r>
            <a:r>
              <a:rPr lang="en-US" altLang="zh-TW" sz="4000" dirty="0" smtClean="0">
                <a:solidFill>
                  <a:srgbClr val="FF000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English</a:t>
            </a:r>
          </a:p>
          <a:p>
            <a:pPr algn="ctr"/>
            <a:r>
              <a:rPr lang="en-US" altLang="zh-TW" sz="4000" dirty="0" smtClean="0">
                <a:solidFill>
                  <a:srgbClr val="FF0000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 Fun and Effective </a:t>
            </a:r>
            <a:endParaRPr lang="zh-TW" altLang="en-US" sz="4000" dirty="0">
              <a:solidFill>
                <a:srgbClr val="FF0000"/>
              </a:solidFill>
              <a:latin typeface="Cambria Math" panose="02040503050406030204" pitchFamily="18" charset="0"/>
            </a:endParaRPr>
          </a:p>
        </p:txBody>
      </p:sp>
      <p:pic>
        <p:nvPicPr>
          <p:cNvPr id="3" name="圖片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47741" y="859952"/>
            <a:ext cx="3931371" cy="38638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4328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1429554" y="1228687"/>
            <a:ext cx="10869769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altLang="zh-TW" sz="4000" dirty="0">
                <a:solidFill>
                  <a:srgbClr val="000000"/>
                </a:solidFill>
                <a:latin typeface="Elephant" panose="02020904090505020303" pitchFamily="18" charset="0"/>
                <a:ea typeface="新細明體" panose="02020500000000000000" pitchFamily="18" charset="-120"/>
                <a:cs typeface="新細明體" panose="02020500000000000000" pitchFamily="18" charset="-120"/>
              </a:rPr>
              <a:t>T</a:t>
            </a:r>
            <a:r>
              <a:rPr lang="en-US" altLang="zh-TW" sz="4000" dirty="0" smtClean="0">
                <a:solidFill>
                  <a:srgbClr val="000000"/>
                </a:solidFill>
                <a:latin typeface="Elephant" panose="02020904090505020303" pitchFamily="18" charset="0"/>
                <a:ea typeface="新細明體" panose="02020500000000000000" pitchFamily="18" charset="-120"/>
                <a:cs typeface="新細明體" panose="02020500000000000000" pitchFamily="18" charset="-120"/>
              </a:rPr>
              <a:t>hey are playing basketball now.</a:t>
            </a:r>
          </a:p>
          <a:p>
            <a:pPr lvl="0"/>
            <a:endParaRPr lang="en-US" altLang="zh-TW" sz="4000" dirty="0" smtClean="0">
              <a:solidFill>
                <a:srgbClr val="000000"/>
              </a:solidFill>
              <a:latin typeface="Elephant" panose="02020904090505020303" pitchFamily="18" charset="0"/>
              <a:ea typeface="新細明體" panose="02020500000000000000" pitchFamily="18" charset="-120"/>
              <a:cs typeface="新細明體" panose="02020500000000000000" pitchFamily="18" charset="-120"/>
            </a:endParaRPr>
          </a:p>
          <a:p>
            <a:pPr lvl="0"/>
            <a:r>
              <a:rPr lang="en-US" altLang="zh-TW" sz="4400" dirty="0" smtClean="0">
                <a:solidFill>
                  <a:srgbClr val="000000"/>
                </a:solidFill>
                <a:latin typeface="Elephant" panose="02020904090505020303" pitchFamily="18" charset="0"/>
                <a:ea typeface="新細明體" panose="02020500000000000000" pitchFamily="18" charset="-120"/>
                <a:cs typeface="新細明體" panose="02020500000000000000" pitchFamily="18" charset="-120"/>
              </a:rPr>
              <a:t>They play </a:t>
            </a:r>
            <a:r>
              <a:rPr lang="en-US" altLang="zh-TW" sz="4400" dirty="0">
                <a:solidFill>
                  <a:srgbClr val="000000"/>
                </a:solidFill>
                <a:latin typeface="Elephant" panose="02020904090505020303" pitchFamily="18" charset="0"/>
                <a:ea typeface="新細明體" panose="02020500000000000000" pitchFamily="18" charset="-120"/>
                <a:cs typeface="新細明體" panose="02020500000000000000" pitchFamily="18" charset="-120"/>
              </a:rPr>
              <a:t>basketball e</a:t>
            </a:r>
            <a:r>
              <a:rPr lang="en-US" altLang="zh-TW" sz="4400" dirty="0" smtClean="0">
                <a:solidFill>
                  <a:srgbClr val="000000"/>
                </a:solidFill>
                <a:latin typeface="Elephant" panose="02020904090505020303" pitchFamily="18" charset="0"/>
                <a:ea typeface="新細明體" panose="02020500000000000000" pitchFamily="18" charset="-120"/>
                <a:cs typeface="新細明體" panose="02020500000000000000" pitchFamily="18" charset="-120"/>
              </a:rPr>
              <a:t>very weekend.</a:t>
            </a:r>
            <a:r>
              <a:rPr lang="en-US" altLang="zh-TW" sz="4400" dirty="0" smtClean="0">
                <a:solidFill>
                  <a:srgbClr val="000000"/>
                </a:solidFill>
                <a:latin typeface="Elephant" panose="02020904090505020303" pitchFamily="18" charset="0"/>
                <a:ea typeface="新細明體" panose="02020500000000000000" pitchFamily="18" charset="-120"/>
                <a:cs typeface="新細明體" panose="02020500000000000000" pitchFamily="18" charset="-120"/>
              </a:rPr>
              <a:t/>
            </a:r>
            <a:br>
              <a:rPr lang="en-US" altLang="zh-TW" sz="4400" dirty="0" smtClean="0">
                <a:solidFill>
                  <a:srgbClr val="000000"/>
                </a:solidFill>
                <a:latin typeface="Elephant" panose="02020904090505020303" pitchFamily="18" charset="0"/>
                <a:ea typeface="新細明體" panose="02020500000000000000" pitchFamily="18" charset="-120"/>
                <a:cs typeface="新細明體" panose="02020500000000000000" pitchFamily="18" charset="-120"/>
              </a:rPr>
            </a:br>
            <a:r>
              <a:rPr lang="en-US" altLang="zh-TW" sz="4400" dirty="0" smtClean="0">
                <a:solidFill>
                  <a:srgbClr val="000000"/>
                </a:solidFill>
                <a:latin typeface="Elephant" panose="02020904090505020303" pitchFamily="18" charset="0"/>
                <a:ea typeface="新細明體" panose="02020500000000000000" pitchFamily="18" charset="-120"/>
                <a:cs typeface="新細明體" panose="02020500000000000000" pitchFamily="18" charset="-120"/>
              </a:rPr>
              <a:t/>
            </a:r>
            <a:br>
              <a:rPr lang="en-US" altLang="zh-TW" sz="4400" dirty="0" smtClean="0">
                <a:solidFill>
                  <a:srgbClr val="000000"/>
                </a:solidFill>
                <a:latin typeface="Elephant" panose="02020904090505020303" pitchFamily="18" charset="0"/>
                <a:ea typeface="新細明體" panose="02020500000000000000" pitchFamily="18" charset="-120"/>
                <a:cs typeface="新細明體" panose="02020500000000000000" pitchFamily="18" charset="-120"/>
              </a:rPr>
            </a:br>
            <a:r>
              <a:rPr lang="en-US" altLang="zh-TW" sz="4400" dirty="0">
                <a:solidFill>
                  <a:srgbClr val="000000"/>
                </a:solidFill>
                <a:latin typeface="Elephant" panose="02020904090505020303" pitchFamily="18" charset="0"/>
                <a:ea typeface="新細明體" panose="02020500000000000000" pitchFamily="18" charset="-120"/>
                <a:cs typeface="新細明體" panose="02020500000000000000" pitchFamily="18" charset="-120"/>
              </a:rPr>
              <a:t>T</a:t>
            </a:r>
            <a:r>
              <a:rPr lang="en-US" altLang="zh-TW" sz="4400" dirty="0" smtClean="0">
                <a:solidFill>
                  <a:srgbClr val="000000"/>
                </a:solidFill>
                <a:latin typeface="Elephant" panose="02020904090505020303" pitchFamily="18" charset="0"/>
                <a:ea typeface="新細明體" panose="02020500000000000000" pitchFamily="18" charset="-120"/>
                <a:cs typeface="新細明體" panose="02020500000000000000" pitchFamily="18" charset="-120"/>
              </a:rPr>
              <a:t>hey </a:t>
            </a:r>
            <a:r>
              <a:rPr lang="en-US" altLang="zh-TW" sz="4400" dirty="0" smtClean="0">
                <a:solidFill>
                  <a:srgbClr val="000000"/>
                </a:solidFill>
                <a:latin typeface="Elephant" panose="02020904090505020303" pitchFamily="18" charset="0"/>
                <a:ea typeface="新細明體" panose="02020500000000000000" pitchFamily="18" charset="-120"/>
                <a:cs typeface="新細明體" panose="02020500000000000000" pitchFamily="18" charset="-120"/>
              </a:rPr>
              <a:t>played </a:t>
            </a:r>
            <a:r>
              <a:rPr lang="en-US" altLang="zh-TW" sz="4400" dirty="0" smtClean="0">
                <a:solidFill>
                  <a:srgbClr val="000000"/>
                </a:solidFill>
                <a:latin typeface="Elephant" panose="02020904090505020303" pitchFamily="18" charset="0"/>
                <a:ea typeface="新細明體" panose="02020500000000000000" pitchFamily="18" charset="-120"/>
                <a:cs typeface="新細明體" panose="02020500000000000000" pitchFamily="18" charset="-120"/>
              </a:rPr>
              <a:t>basketball</a:t>
            </a:r>
            <a:r>
              <a:rPr lang="en-US" altLang="zh-TW" sz="4400" dirty="0">
                <a:solidFill>
                  <a:srgbClr val="000000"/>
                </a:solidFill>
                <a:latin typeface="Elephant" panose="02020904090505020303" pitchFamily="18" charset="0"/>
                <a:ea typeface="新細明體" panose="02020500000000000000" pitchFamily="18" charset="-120"/>
                <a:cs typeface="新細明體" panose="02020500000000000000" pitchFamily="18" charset="-120"/>
              </a:rPr>
              <a:t> </a:t>
            </a:r>
            <a:r>
              <a:rPr lang="en-US" altLang="zh-TW" sz="4400" dirty="0" smtClean="0">
                <a:solidFill>
                  <a:srgbClr val="000000"/>
                </a:solidFill>
                <a:latin typeface="Elephant" panose="02020904090505020303" pitchFamily="18" charset="0"/>
                <a:ea typeface="新細明體" panose="02020500000000000000" pitchFamily="18" charset="-120"/>
                <a:cs typeface="新細明體" panose="02020500000000000000" pitchFamily="18" charset="-120"/>
              </a:rPr>
              <a:t>last </a:t>
            </a:r>
            <a:r>
              <a:rPr lang="en-US" altLang="zh-TW" sz="4400" dirty="0">
                <a:solidFill>
                  <a:srgbClr val="000000"/>
                </a:solidFill>
                <a:latin typeface="Elephant" panose="02020904090505020303" pitchFamily="18" charset="0"/>
                <a:ea typeface="新細明體" panose="02020500000000000000" pitchFamily="18" charset="-120"/>
                <a:cs typeface="新細明體" panose="02020500000000000000" pitchFamily="18" charset="-120"/>
              </a:rPr>
              <a:t>weekend</a:t>
            </a:r>
            <a:r>
              <a:rPr lang="en-US" altLang="zh-TW" sz="4400" dirty="0" smtClean="0">
                <a:solidFill>
                  <a:srgbClr val="000000"/>
                </a:solidFill>
                <a:latin typeface="Elephant" panose="02020904090505020303" pitchFamily="18" charset="0"/>
                <a:ea typeface="新細明體" panose="02020500000000000000" pitchFamily="18" charset="-120"/>
                <a:cs typeface="新細明體" panose="02020500000000000000" pitchFamily="18" charset="-120"/>
              </a:rPr>
              <a:t>.</a:t>
            </a:r>
            <a:endParaRPr lang="en-US" altLang="zh-TW" sz="4400" dirty="0">
              <a:solidFill>
                <a:srgbClr val="000000"/>
              </a:solidFill>
              <a:latin typeface="Elephant" panose="02020904090505020303" pitchFamily="18" charset="0"/>
              <a:ea typeface="新細明體" panose="02020500000000000000" pitchFamily="18" charset="-120"/>
              <a:cs typeface="新細明體" panose="02020500000000000000" pitchFamily="18" charset="-120"/>
            </a:endParaRPr>
          </a:p>
          <a:p>
            <a:pPr lvl="0"/>
            <a:endParaRPr lang="zh-TW" altLang="zh-TW" sz="4400" dirty="0">
              <a:effectLst/>
              <a:latin typeface="Elephant" panose="02020904090505020303" pitchFamily="18" charset="0"/>
              <a:ea typeface="新細明體" panose="02020500000000000000" pitchFamily="18" charset="-120"/>
              <a:cs typeface="新細明體" panose="02020500000000000000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9646196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2120720" y="677858"/>
            <a:ext cx="9148293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altLang="zh-TW" sz="4400" dirty="0" smtClean="0">
                <a:solidFill>
                  <a:srgbClr val="000000"/>
                </a:solidFill>
                <a:latin typeface="Elephant" panose="02020904090505020303" pitchFamily="18" charset="0"/>
                <a:ea typeface="新細明體" panose="02020500000000000000" pitchFamily="18" charset="-120"/>
                <a:cs typeface="新細明體" panose="02020500000000000000" pitchFamily="18" charset="-120"/>
              </a:rPr>
              <a:t>Who </a:t>
            </a:r>
            <a:r>
              <a:rPr lang="en-US" altLang="zh-TW" sz="4400" dirty="0">
                <a:solidFill>
                  <a:srgbClr val="000000"/>
                </a:solidFill>
                <a:latin typeface="Elephant" panose="02020904090505020303" pitchFamily="18" charset="0"/>
                <a:ea typeface="新細明體" panose="02020500000000000000" pitchFamily="18" charset="-120"/>
                <a:cs typeface="新細明體" panose="02020500000000000000" pitchFamily="18" charset="-120"/>
              </a:rPr>
              <a:t>typed the letter?</a:t>
            </a:r>
            <a:br>
              <a:rPr lang="en-US" altLang="zh-TW" sz="4400" dirty="0">
                <a:solidFill>
                  <a:srgbClr val="000000"/>
                </a:solidFill>
                <a:latin typeface="Elephant" panose="02020904090505020303" pitchFamily="18" charset="0"/>
                <a:ea typeface="新細明體" panose="02020500000000000000" pitchFamily="18" charset="-120"/>
                <a:cs typeface="新細明體" panose="02020500000000000000" pitchFamily="18" charset="-120"/>
              </a:rPr>
            </a:br>
            <a:r>
              <a:rPr lang="en-US" altLang="zh-TW" sz="4400" dirty="0">
                <a:solidFill>
                  <a:srgbClr val="000000"/>
                </a:solidFill>
                <a:latin typeface="Elephant" panose="02020904090505020303" pitchFamily="18" charset="0"/>
                <a:ea typeface="新細明體" panose="02020500000000000000" pitchFamily="18" charset="-120"/>
                <a:cs typeface="新細明體" panose="02020500000000000000" pitchFamily="18" charset="-120"/>
              </a:rPr>
              <a:t>I didn’t type the letter!</a:t>
            </a:r>
            <a:endParaRPr lang="zh-TW" altLang="zh-TW" sz="4400" dirty="0">
              <a:latin typeface="Elephant" panose="02020904090505020303" pitchFamily="18" charset="0"/>
              <a:ea typeface="新細明體" panose="02020500000000000000" pitchFamily="18" charset="-120"/>
              <a:cs typeface="新細明體" panose="02020500000000000000" pitchFamily="18" charset="-120"/>
            </a:endParaRPr>
          </a:p>
          <a:p>
            <a:pPr marL="609600"/>
            <a:r>
              <a:rPr lang="en-US" altLang="zh-TW" sz="4400" dirty="0">
                <a:solidFill>
                  <a:srgbClr val="000000"/>
                </a:solidFill>
                <a:latin typeface="Elephant" panose="02020904090505020303" pitchFamily="18" charset="0"/>
                <a:ea typeface="新細明體" panose="02020500000000000000" pitchFamily="18" charset="-120"/>
                <a:cs typeface="新細明體" panose="02020500000000000000" pitchFamily="18" charset="-120"/>
              </a:rPr>
              <a:t> </a:t>
            </a:r>
            <a:endParaRPr lang="zh-TW" altLang="zh-TW" sz="4400" dirty="0">
              <a:latin typeface="Elephant" panose="02020904090505020303" pitchFamily="18" charset="0"/>
              <a:ea typeface="新細明體" panose="02020500000000000000" pitchFamily="18" charset="-120"/>
              <a:cs typeface="新細明體" panose="02020500000000000000" pitchFamily="18" charset="-120"/>
            </a:endParaRPr>
          </a:p>
          <a:p>
            <a:pPr lvl="0"/>
            <a:r>
              <a:rPr lang="en-US" altLang="zh-TW" sz="4400" dirty="0">
                <a:solidFill>
                  <a:srgbClr val="000000"/>
                </a:solidFill>
                <a:latin typeface="Elephant" panose="02020904090505020303" pitchFamily="18" charset="0"/>
                <a:ea typeface="新細明體" panose="02020500000000000000" pitchFamily="18" charset="-120"/>
                <a:cs typeface="新細明體" panose="02020500000000000000" pitchFamily="18" charset="-120"/>
              </a:rPr>
              <a:t>Who signed the letter?</a:t>
            </a:r>
            <a:br>
              <a:rPr lang="en-US" altLang="zh-TW" sz="4400" dirty="0">
                <a:solidFill>
                  <a:srgbClr val="000000"/>
                </a:solidFill>
                <a:latin typeface="Elephant" panose="02020904090505020303" pitchFamily="18" charset="0"/>
                <a:ea typeface="新細明體" panose="02020500000000000000" pitchFamily="18" charset="-120"/>
                <a:cs typeface="新細明體" panose="02020500000000000000" pitchFamily="18" charset="-120"/>
              </a:rPr>
            </a:br>
            <a:r>
              <a:rPr lang="en-US" altLang="zh-TW" sz="4400" dirty="0">
                <a:solidFill>
                  <a:srgbClr val="000000"/>
                </a:solidFill>
                <a:latin typeface="Elephant" panose="02020904090505020303" pitchFamily="18" charset="0"/>
                <a:ea typeface="新細明體" panose="02020500000000000000" pitchFamily="18" charset="-120"/>
                <a:cs typeface="新細明體" panose="02020500000000000000" pitchFamily="18" charset="-120"/>
              </a:rPr>
              <a:t>I didn’t sign the letter!</a:t>
            </a:r>
            <a:endParaRPr lang="zh-TW" altLang="zh-TW" sz="4400" dirty="0">
              <a:latin typeface="Elephant" panose="02020904090505020303" pitchFamily="18" charset="0"/>
              <a:ea typeface="新細明體" panose="02020500000000000000" pitchFamily="18" charset="-120"/>
              <a:cs typeface="新細明體" panose="02020500000000000000" pitchFamily="18" charset="-120"/>
            </a:endParaRPr>
          </a:p>
          <a:p>
            <a:pPr marL="609600"/>
            <a:r>
              <a:rPr lang="en-US" altLang="zh-TW" sz="4400" dirty="0">
                <a:solidFill>
                  <a:srgbClr val="000000"/>
                </a:solidFill>
                <a:latin typeface="Elephant" panose="02020904090505020303" pitchFamily="18" charset="0"/>
                <a:ea typeface="新細明體" panose="02020500000000000000" pitchFamily="18" charset="-120"/>
                <a:cs typeface="新細明體" panose="02020500000000000000" pitchFamily="18" charset="-120"/>
              </a:rPr>
              <a:t> </a:t>
            </a:r>
            <a:endParaRPr lang="zh-TW" altLang="zh-TW" sz="4400" b="1" dirty="0">
              <a:latin typeface="Elephant" panose="02020904090505020303" pitchFamily="18" charset="0"/>
              <a:ea typeface="新細明體" panose="02020500000000000000" pitchFamily="18" charset="-120"/>
              <a:cs typeface="新細明體" panose="02020500000000000000" pitchFamily="18" charset="-120"/>
            </a:endParaRPr>
          </a:p>
          <a:p>
            <a:pPr lvl="0"/>
            <a:r>
              <a:rPr lang="en-US" altLang="zh-TW" sz="4400" dirty="0">
                <a:solidFill>
                  <a:srgbClr val="000000"/>
                </a:solidFill>
                <a:latin typeface="Elephant" panose="02020904090505020303" pitchFamily="18" charset="0"/>
                <a:ea typeface="新細明體" panose="02020500000000000000" pitchFamily="18" charset="-120"/>
                <a:cs typeface="新細明體" panose="02020500000000000000" pitchFamily="18" charset="-120"/>
              </a:rPr>
              <a:t>Who mailed the letter?</a:t>
            </a:r>
            <a:br>
              <a:rPr lang="en-US" altLang="zh-TW" sz="4400" dirty="0">
                <a:solidFill>
                  <a:srgbClr val="000000"/>
                </a:solidFill>
                <a:latin typeface="Elephant" panose="02020904090505020303" pitchFamily="18" charset="0"/>
                <a:ea typeface="新細明體" panose="02020500000000000000" pitchFamily="18" charset="-120"/>
                <a:cs typeface="新細明體" panose="02020500000000000000" pitchFamily="18" charset="-120"/>
              </a:rPr>
            </a:br>
            <a:r>
              <a:rPr lang="en-US" altLang="zh-TW" sz="4400" dirty="0">
                <a:solidFill>
                  <a:srgbClr val="000000"/>
                </a:solidFill>
                <a:latin typeface="Elephant" panose="02020904090505020303" pitchFamily="18" charset="0"/>
                <a:ea typeface="新細明體" panose="02020500000000000000" pitchFamily="18" charset="-120"/>
                <a:cs typeface="新細明體" panose="02020500000000000000" pitchFamily="18" charset="-120"/>
              </a:rPr>
              <a:t>I didn’t mail the letter!</a:t>
            </a:r>
            <a:endParaRPr lang="zh-TW" altLang="zh-TW" sz="4400" dirty="0">
              <a:effectLst/>
              <a:latin typeface="Elephant" panose="02020904090505020303" pitchFamily="18" charset="0"/>
              <a:ea typeface="新細明體" panose="02020500000000000000" pitchFamily="18" charset="-120"/>
              <a:cs typeface="新細明體" panose="02020500000000000000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48875038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2236631" y="516562"/>
            <a:ext cx="9225566" cy="68634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altLang="zh-TW" sz="4400" dirty="0">
                <a:solidFill>
                  <a:srgbClr val="000000"/>
                </a:solidFill>
                <a:latin typeface="Elephant" panose="02020904090505020303" pitchFamily="18" charset="0"/>
                <a:ea typeface="新細明體" panose="02020500000000000000" pitchFamily="18" charset="-120"/>
                <a:cs typeface="新細明體" panose="02020500000000000000" pitchFamily="18" charset="-120"/>
              </a:rPr>
              <a:t>Who called me</a:t>
            </a:r>
            <a:r>
              <a:rPr lang="en-US" altLang="zh-TW" sz="4400" dirty="0" smtClean="0">
                <a:solidFill>
                  <a:srgbClr val="000000"/>
                </a:solidFill>
                <a:latin typeface="Elephant" panose="02020904090505020303" pitchFamily="18" charset="0"/>
                <a:ea typeface="新細明體" panose="02020500000000000000" pitchFamily="18" charset="-120"/>
                <a:cs typeface="新細明體" panose="02020500000000000000" pitchFamily="18" charset="-120"/>
              </a:rPr>
              <a:t>?</a:t>
            </a:r>
          </a:p>
          <a:p>
            <a:pPr lvl="0"/>
            <a:r>
              <a:rPr lang="en-US" altLang="zh-TW" sz="4400" dirty="0">
                <a:solidFill>
                  <a:srgbClr val="000000"/>
                </a:solidFill>
                <a:latin typeface="Elephant" panose="02020904090505020303" pitchFamily="18" charset="0"/>
                <a:ea typeface="新細明體" panose="02020500000000000000" pitchFamily="18" charset="-120"/>
                <a:cs typeface="新細明體" panose="02020500000000000000" pitchFamily="18" charset="-120"/>
              </a:rPr>
              <a:t/>
            </a:r>
            <a:br>
              <a:rPr lang="en-US" altLang="zh-TW" sz="4400" dirty="0">
                <a:solidFill>
                  <a:srgbClr val="000000"/>
                </a:solidFill>
                <a:latin typeface="Elephant" panose="02020904090505020303" pitchFamily="18" charset="0"/>
                <a:ea typeface="新細明體" panose="02020500000000000000" pitchFamily="18" charset="-120"/>
                <a:cs typeface="新細明體" panose="02020500000000000000" pitchFamily="18" charset="-120"/>
              </a:rPr>
            </a:br>
            <a:r>
              <a:rPr lang="en-US" altLang="zh-TW" sz="4400" dirty="0">
                <a:solidFill>
                  <a:srgbClr val="000000"/>
                </a:solidFill>
                <a:latin typeface="Elephant" panose="02020904090505020303" pitchFamily="18" charset="0"/>
                <a:ea typeface="新細明體" panose="02020500000000000000" pitchFamily="18" charset="-120"/>
                <a:cs typeface="新細明體" panose="02020500000000000000" pitchFamily="18" charset="-120"/>
              </a:rPr>
              <a:t>I didn’t call you</a:t>
            </a:r>
            <a:r>
              <a:rPr lang="en-US" altLang="zh-TW" sz="4400" dirty="0" smtClean="0">
                <a:solidFill>
                  <a:srgbClr val="000000"/>
                </a:solidFill>
                <a:latin typeface="Elephant" panose="02020904090505020303" pitchFamily="18" charset="0"/>
                <a:ea typeface="新細明體" panose="02020500000000000000" pitchFamily="18" charset="-120"/>
                <a:cs typeface="新細明體" panose="02020500000000000000" pitchFamily="18" charset="-120"/>
              </a:rPr>
              <a:t>!</a:t>
            </a:r>
          </a:p>
          <a:p>
            <a:pPr lvl="0"/>
            <a:endParaRPr lang="zh-TW" altLang="zh-TW" sz="4400" dirty="0">
              <a:latin typeface="Elephant" panose="02020904090505020303" pitchFamily="18" charset="0"/>
              <a:ea typeface="新細明體" panose="02020500000000000000" pitchFamily="18" charset="-120"/>
              <a:cs typeface="新細明體" panose="02020500000000000000" pitchFamily="18" charset="-120"/>
            </a:endParaRPr>
          </a:p>
          <a:p>
            <a:pPr lvl="0"/>
            <a:r>
              <a:rPr lang="en-US" altLang="zh-TW" sz="4400" dirty="0">
                <a:solidFill>
                  <a:srgbClr val="000000"/>
                </a:solidFill>
                <a:latin typeface="Elephant" panose="02020904090505020303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Who farted</a:t>
            </a:r>
            <a:r>
              <a:rPr lang="en-US" altLang="zh-TW" sz="4400" dirty="0" smtClean="0">
                <a:solidFill>
                  <a:srgbClr val="000000"/>
                </a:solidFill>
                <a:latin typeface="Elephant" panose="02020904090505020303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?(</a:t>
            </a:r>
            <a:r>
              <a:rPr lang="zh-TW" altLang="en-US" sz="4400" dirty="0" smtClean="0">
                <a:solidFill>
                  <a:srgbClr val="000000"/>
                </a:solidFill>
                <a:latin typeface="Elephant" panose="02020904090505020303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誰放屁</a:t>
            </a:r>
            <a:r>
              <a:rPr lang="en-US" altLang="zh-TW" sz="4400" dirty="0" smtClean="0">
                <a:solidFill>
                  <a:srgbClr val="000000"/>
                </a:solidFill>
                <a:latin typeface="Elephant" panose="02020904090505020303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)</a:t>
            </a:r>
            <a:endParaRPr lang="en-US" altLang="zh-TW" sz="4400" dirty="0">
              <a:solidFill>
                <a:srgbClr val="000000"/>
              </a:solidFill>
              <a:latin typeface="Elephant" panose="02020904090505020303" pitchFamily="18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lvl="0"/>
            <a:r>
              <a:rPr lang="en-US" altLang="zh-TW" sz="4400" dirty="0">
                <a:solidFill>
                  <a:srgbClr val="000000"/>
                </a:solidFill>
                <a:latin typeface="Elephant" panose="02020904090505020303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/>
            </a:r>
            <a:br>
              <a:rPr lang="en-US" altLang="zh-TW" sz="4400" dirty="0">
                <a:solidFill>
                  <a:srgbClr val="000000"/>
                </a:solidFill>
                <a:latin typeface="Elephant" panose="02020904090505020303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</a:br>
            <a:r>
              <a:rPr lang="en-US" altLang="zh-TW" sz="4400" dirty="0">
                <a:solidFill>
                  <a:srgbClr val="000000"/>
                </a:solidFill>
                <a:latin typeface="Elephant" panose="02020904090505020303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I didn’t fart</a:t>
            </a:r>
            <a:r>
              <a:rPr lang="en-US" altLang="zh-TW" sz="4400" dirty="0" smtClean="0">
                <a:solidFill>
                  <a:srgbClr val="000000"/>
                </a:solidFill>
                <a:latin typeface="Elephant" panose="02020904090505020303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!(</a:t>
            </a:r>
            <a:r>
              <a:rPr lang="zh-TW" altLang="en-US" sz="4400" dirty="0" smtClean="0">
                <a:solidFill>
                  <a:srgbClr val="000000"/>
                </a:solidFill>
                <a:latin typeface="Elephant" panose="02020904090505020303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我沒放屁</a:t>
            </a:r>
            <a:r>
              <a:rPr lang="en-US" altLang="zh-TW" sz="4400" dirty="0" smtClean="0">
                <a:solidFill>
                  <a:srgbClr val="000000"/>
                </a:solidFill>
                <a:latin typeface="Elephant" panose="02020904090505020303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)</a:t>
            </a:r>
            <a:endParaRPr lang="en-US" altLang="zh-TW" sz="4400" dirty="0">
              <a:solidFill>
                <a:srgbClr val="000000"/>
              </a:solidFill>
              <a:latin typeface="Elephant" panose="02020904090505020303" pitchFamily="18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  <a:p>
            <a:pPr lvl="0"/>
            <a:endParaRPr lang="en-US" altLang="zh-TW" sz="4400" dirty="0" smtClean="0">
              <a:solidFill>
                <a:srgbClr val="000000"/>
              </a:solidFill>
              <a:latin typeface="Elephant" panose="02020904090505020303" pitchFamily="18" charset="0"/>
              <a:ea typeface="新細明體" panose="02020500000000000000" pitchFamily="18" charset="-120"/>
              <a:cs typeface="新細明體" panose="02020500000000000000" pitchFamily="18" charset="-120"/>
            </a:endParaRPr>
          </a:p>
          <a:p>
            <a:pPr lvl="0"/>
            <a:endParaRPr lang="zh-TW" altLang="zh-TW" sz="4400" dirty="0">
              <a:latin typeface="Elephant" panose="02020904090505020303" pitchFamily="18" charset="0"/>
              <a:ea typeface="新細明體" panose="02020500000000000000" pitchFamily="18" charset="-120"/>
              <a:cs typeface="新細明體" panose="02020500000000000000" pitchFamily="18" charset="-120"/>
            </a:endParaRPr>
          </a:p>
          <a:p>
            <a:pPr lvl="0"/>
            <a:r>
              <a:rPr lang="en-US" altLang="zh-TW" sz="4400" dirty="0">
                <a:solidFill>
                  <a:srgbClr val="000000"/>
                </a:solidFill>
                <a:latin typeface="Elephant" panose="02020904090505020303" pitchFamily="18" charset="0"/>
                <a:ea typeface="新細明體" panose="02020500000000000000" pitchFamily="18" charset="-120"/>
                <a:cs typeface="新細明體" panose="02020500000000000000" pitchFamily="18" charset="-120"/>
              </a:rPr>
              <a:t>  </a:t>
            </a:r>
            <a:endParaRPr lang="zh-TW" altLang="zh-TW" sz="4400" dirty="0">
              <a:latin typeface="Elephant" panose="02020904090505020303" pitchFamily="18" charset="0"/>
              <a:ea typeface="新細明體" panose="02020500000000000000" pitchFamily="18" charset="-120"/>
              <a:cs typeface="新細明體" panose="02020500000000000000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22828961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1979053" y="620212"/>
            <a:ext cx="9122535" cy="57861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altLang="zh-TW" sz="4400" dirty="0">
                <a:solidFill>
                  <a:srgbClr val="000000"/>
                </a:solidFill>
                <a:latin typeface="Elephant" panose="02020904090505020303" pitchFamily="18" charset="0"/>
                <a:ea typeface="新細明體" panose="02020500000000000000" pitchFamily="18" charset="-120"/>
                <a:cs typeface="新細明體" panose="02020500000000000000" pitchFamily="18" charset="-120"/>
              </a:rPr>
              <a:t>I mailed the letter</a:t>
            </a:r>
            <a:r>
              <a:rPr lang="en-US" altLang="zh-TW" sz="4400" dirty="0" smtClean="0">
                <a:solidFill>
                  <a:srgbClr val="000000"/>
                </a:solidFill>
                <a:latin typeface="Elephant" panose="02020904090505020303" pitchFamily="18" charset="0"/>
                <a:ea typeface="新細明體" panose="02020500000000000000" pitchFamily="18" charset="-120"/>
                <a:cs typeface="新細明體" panose="02020500000000000000" pitchFamily="18" charset="-120"/>
              </a:rPr>
              <a:t>.</a:t>
            </a:r>
          </a:p>
          <a:p>
            <a:pPr lvl="0"/>
            <a:r>
              <a:rPr lang="en-US" altLang="zh-TW" sz="4400" dirty="0">
                <a:solidFill>
                  <a:srgbClr val="000000"/>
                </a:solidFill>
                <a:latin typeface="Elephant" panose="02020904090505020303" pitchFamily="18" charset="0"/>
                <a:ea typeface="新細明體" panose="02020500000000000000" pitchFamily="18" charset="-120"/>
                <a:cs typeface="新細明體" panose="02020500000000000000" pitchFamily="18" charset="-120"/>
              </a:rPr>
              <a:t/>
            </a:r>
            <a:br>
              <a:rPr lang="en-US" altLang="zh-TW" sz="4400" dirty="0">
                <a:solidFill>
                  <a:srgbClr val="000000"/>
                </a:solidFill>
                <a:latin typeface="Elephant" panose="02020904090505020303" pitchFamily="18" charset="0"/>
                <a:ea typeface="新細明體" panose="02020500000000000000" pitchFamily="18" charset="-120"/>
                <a:cs typeface="新細明體" panose="02020500000000000000" pitchFamily="18" charset="-120"/>
              </a:rPr>
            </a:br>
            <a:r>
              <a:rPr lang="en-US" altLang="zh-TW" sz="4400" dirty="0">
                <a:solidFill>
                  <a:srgbClr val="000000"/>
                </a:solidFill>
                <a:latin typeface="Elephant" panose="02020904090505020303" pitchFamily="18" charset="0"/>
                <a:ea typeface="新細明體" panose="02020500000000000000" pitchFamily="18" charset="-120"/>
                <a:cs typeface="新細明體" panose="02020500000000000000" pitchFamily="18" charset="-120"/>
              </a:rPr>
              <a:t>When did you mail the letter</a:t>
            </a:r>
            <a:r>
              <a:rPr lang="en-US" altLang="zh-TW" sz="4400" dirty="0" smtClean="0">
                <a:solidFill>
                  <a:srgbClr val="000000"/>
                </a:solidFill>
                <a:latin typeface="Elephant" panose="02020904090505020303" pitchFamily="18" charset="0"/>
                <a:ea typeface="新細明體" panose="02020500000000000000" pitchFamily="18" charset="-120"/>
                <a:cs typeface="新細明體" panose="02020500000000000000" pitchFamily="18" charset="-120"/>
              </a:rPr>
              <a:t>?</a:t>
            </a:r>
          </a:p>
          <a:p>
            <a:pPr lvl="0"/>
            <a:endParaRPr lang="en-US" altLang="zh-TW" sz="4400" dirty="0" smtClean="0">
              <a:solidFill>
                <a:srgbClr val="000000"/>
              </a:solidFill>
              <a:latin typeface="Elephant" panose="02020904090505020303" pitchFamily="18" charset="0"/>
              <a:ea typeface="新細明體" panose="02020500000000000000" pitchFamily="18" charset="-120"/>
              <a:cs typeface="新細明體" panose="02020500000000000000" pitchFamily="18" charset="-120"/>
            </a:endParaRPr>
          </a:p>
          <a:p>
            <a:pPr lvl="0"/>
            <a:r>
              <a:rPr lang="en-US" altLang="zh-TW" sz="4400" dirty="0">
                <a:solidFill>
                  <a:srgbClr val="000000"/>
                </a:solidFill>
                <a:latin typeface="Elephant" panose="02020904090505020303" pitchFamily="18" charset="0"/>
                <a:ea typeface="新細明體" panose="02020500000000000000" pitchFamily="18" charset="-120"/>
                <a:cs typeface="新細明體" panose="02020500000000000000" pitchFamily="18" charset="-120"/>
              </a:rPr>
              <a:t>I called you.</a:t>
            </a:r>
            <a:br>
              <a:rPr lang="en-US" altLang="zh-TW" sz="4400" dirty="0">
                <a:solidFill>
                  <a:srgbClr val="000000"/>
                </a:solidFill>
                <a:latin typeface="Elephant" panose="02020904090505020303" pitchFamily="18" charset="0"/>
                <a:ea typeface="新細明體" panose="02020500000000000000" pitchFamily="18" charset="-120"/>
                <a:cs typeface="新細明體" panose="02020500000000000000" pitchFamily="18" charset="-120"/>
              </a:rPr>
            </a:br>
            <a:endParaRPr lang="en-US" altLang="zh-TW" sz="4400" dirty="0">
              <a:solidFill>
                <a:srgbClr val="000000"/>
              </a:solidFill>
              <a:latin typeface="Elephant" panose="02020904090505020303" pitchFamily="18" charset="0"/>
              <a:ea typeface="新細明體" panose="02020500000000000000" pitchFamily="18" charset="-120"/>
              <a:cs typeface="新細明體" panose="02020500000000000000" pitchFamily="18" charset="-120"/>
            </a:endParaRPr>
          </a:p>
          <a:p>
            <a:pPr lvl="0"/>
            <a:r>
              <a:rPr lang="en-US" altLang="zh-TW" sz="4400" dirty="0">
                <a:solidFill>
                  <a:srgbClr val="000000"/>
                </a:solidFill>
                <a:latin typeface="Elephant" panose="02020904090505020303" pitchFamily="18" charset="0"/>
                <a:ea typeface="新細明體" panose="02020500000000000000" pitchFamily="18" charset="-120"/>
                <a:cs typeface="新細明體" panose="02020500000000000000" pitchFamily="18" charset="-120"/>
              </a:rPr>
              <a:t>When did you call me?</a:t>
            </a:r>
            <a:endParaRPr lang="zh-TW" altLang="zh-TW" sz="4400" dirty="0">
              <a:latin typeface="Elephant" panose="02020904090505020303" pitchFamily="18" charset="0"/>
              <a:ea typeface="新細明體" panose="02020500000000000000" pitchFamily="18" charset="-120"/>
              <a:cs typeface="新細明體" panose="02020500000000000000" pitchFamily="18" charset="-120"/>
            </a:endParaRPr>
          </a:p>
          <a:p>
            <a:endParaRPr lang="en-US" altLang="zh-TW" sz="4400" dirty="0" smtClean="0">
              <a:solidFill>
                <a:srgbClr val="000000"/>
              </a:solidFill>
              <a:latin typeface="Elephant" panose="02020904090505020303" pitchFamily="18" charset="0"/>
              <a:ea typeface="新細明體" panose="02020500000000000000" pitchFamily="18" charset="-120"/>
              <a:cs typeface="新細明體" panose="02020500000000000000" pitchFamily="18" charset="-120"/>
            </a:endParaRPr>
          </a:p>
          <a:p>
            <a:pPr marL="342900" lvl="0" indent="-342900">
              <a:buFont typeface="Wingdings" panose="05000000000000000000" pitchFamily="2" charset="2"/>
              <a:buChar char=""/>
            </a:pPr>
            <a:endParaRPr lang="zh-TW" altLang="zh-TW" dirty="0">
              <a:latin typeface="Elephant" panose="02020904090505020303" pitchFamily="18" charset="0"/>
              <a:ea typeface="新細明體" panose="02020500000000000000" pitchFamily="18" charset="-120"/>
              <a:cs typeface="新細明體" panose="02020500000000000000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03689445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2172236" y="429991"/>
            <a:ext cx="9689205" cy="71404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altLang="zh-TW" dirty="0">
                <a:solidFill>
                  <a:srgbClr val="000000"/>
                </a:solidFill>
                <a:latin typeface="Open Sans"/>
                <a:ea typeface="新細明體" panose="02020500000000000000" pitchFamily="18" charset="-120"/>
                <a:cs typeface="Times New Roman" panose="02020603050405020304" pitchFamily="18" charset="0"/>
              </a:rPr>
              <a:t/>
            </a:r>
            <a:br>
              <a:rPr lang="en-US" altLang="zh-TW" dirty="0">
                <a:solidFill>
                  <a:srgbClr val="000000"/>
                </a:solidFill>
                <a:latin typeface="Open Sans"/>
                <a:ea typeface="新細明體" panose="02020500000000000000" pitchFamily="18" charset="-120"/>
                <a:cs typeface="Times New Roman" panose="02020603050405020304" pitchFamily="18" charset="0"/>
              </a:rPr>
            </a:br>
            <a:r>
              <a:rPr lang="en-US" altLang="zh-TW" sz="4400" dirty="0">
                <a:solidFill>
                  <a:srgbClr val="000000"/>
                </a:solidFill>
                <a:latin typeface="Elephant" panose="02020904090505020303" pitchFamily="18" charset="0"/>
                <a:ea typeface="新細明體" panose="02020500000000000000" pitchFamily="18" charset="-120"/>
                <a:cs typeface="新細明體" panose="02020500000000000000" pitchFamily="18" charset="-120"/>
              </a:rPr>
              <a:t>She typed the letter.</a:t>
            </a:r>
          </a:p>
          <a:p>
            <a:pPr lvl="0"/>
            <a:r>
              <a:rPr lang="en-US" altLang="zh-TW" sz="4400" dirty="0">
                <a:solidFill>
                  <a:srgbClr val="000000"/>
                </a:solidFill>
                <a:latin typeface="Elephant" panose="02020904090505020303" pitchFamily="18" charset="0"/>
                <a:ea typeface="新細明體" panose="02020500000000000000" pitchFamily="18" charset="-120"/>
                <a:cs typeface="新細明體" panose="02020500000000000000" pitchFamily="18" charset="-120"/>
              </a:rPr>
              <a:t/>
            </a:r>
            <a:br>
              <a:rPr lang="en-US" altLang="zh-TW" sz="4400" dirty="0">
                <a:solidFill>
                  <a:srgbClr val="000000"/>
                </a:solidFill>
                <a:latin typeface="Elephant" panose="02020904090505020303" pitchFamily="18" charset="0"/>
                <a:ea typeface="新細明體" panose="02020500000000000000" pitchFamily="18" charset="-120"/>
                <a:cs typeface="新細明體" panose="02020500000000000000" pitchFamily="18" charset="-120"/>
              </a:rPr>
            </a:br>
            <a:r>
              <a:rPr lang="en-US" altLang="zh-TW" sz="4400" dirty="0">
                <a:solidFill>
                  <a:srgbClr val="000000"/>
                </a:solidFill>
                <a:latin typeface="Elephant" panose="02020904090505020303" pitchFamily="18" charset="0"/>
                <a:ea typeface="新細明體" panose="02020500000000000000" pitchFamily="18" charset="-120"/>
                <a:cs typeface="新細明體" panose="02020500000000000000" pitchFamily="18" charset="-120"/>
              </a:rPr>
              <a:t>When did she type the letter?</a:t>
            </a:r>
          </a:p>
          <a:p>
            <a:endParaRPr lang="en-US" altLang="zh-TW" sz="4400" dirty="0" smtClean="0">
              <a:solidFill>
                <a:srgbClr val="000000"/>
              </a:solidFill>
              <a:latin typeface="Elephant" panose="02020904090505020303" pitchFamily="18" charset="0"/>
              <a:ea typeface="新細明體" panose="02020500000000000000" pitchFamily="18" charset="-120"/>
              <a:cs typeface="新細明體" panose="02020500000000000000" pitchFamily="18" charset="-120"/>
            </a:endParaRPr>
          </a:p>
          <a:p>
            <a:r>
              <a:rPr lang="en-US" altLang="zh-TW" sz="4400" dirty="0" smtClean="0">
                <a:solidFill>
                  <a:srgbClr val="000000"/>
                </a:solidFill>
                <a:latin typeface="Elephant" panose="02020904090505020303" pitchFamily="18" charset="0"/>
                <a:ea typeface="新細明體" panose="02020500000000000000" pitchFamily="18" charset="-120"/>
                <a:cs typeface="新細明體" panose="02020500000000000000" pitchFamily="18" charset="-120"/>
              </a:rPr>
              <a:t>He </a:t>
            </a:r>
            <a:r>
              <a:rPr lang="en-US" altLang="zh-TW" sz="4400" dirty="0">
                <a:solidFill>
                  <a:srgbClr val="000000"/>
                </a:solidFill>
                <a:latin typeface="Elephant" panose="02020904090505020303" pitchFamily="18" charset="0"/>
                <a:ea typeface="新細明體" panose="02020500000000000000" pitchFamily="18" charset="-120"/>
                <a:cs typeface="新細明體" panose="02020500000000000000" pitchFamily="18" charset="-120"/>
              </a:rPr>
              <a:t>washed the car.</a:t>
            </a:r>
          </a:p>
          <a:p>
            <a:r>
              <a:rPr lang="en-US" altLang="zh-TW" sz="4400" dirty="0">
                <a:solidFill>
                  <a:srgbClr val="000000"/>
                </a:solidFill>
                <a:latin typeface="Elephant" panose="02020904090505020303" pitchFamily="18" charset="0"/>
                <a:ea typeface="新細明體" panose="02020500000000000000" pitchFamily="18" charset="-120"/>
                <a:cs typeface="新細明體" panose="02020500000000000000" pitchFamily="18" charset="-120"/>
              </a:rPr>
              <a:t/>
            </a:r>
            <a:br>
              <a:rPr lang="en-US" altLang="zh-TW" sz="4400" dirty="0">
                <a:solidFill>
                  <a:srgbClr val="000000"/>
                </a:solidFill>
                <a:latin typeface="Elephant" panose="02020904090505020303" pitchFamily="18" charset="0"/>
                <a:ea typeface="新細明體" panose="02020500000000000000" pitchFamily="18" charset="-120"/>
                <a:cs typeface="新細明體" panose="02020500000000000000" pitchFamily="18" charset="-120"/>
              </a:rPr>
            </a:br>
            <a:r>
              <a:rPr lang="en-US" altLang="zh-TW" sz="4400" dirty="0">
                <a:solidFill>
                  <a:srgbClr val="000000"/>
                </a:solidFill>
                <a:latin typeface="Elephant" panose="02020904090505020303" pitchFamily="18" charset="0"/>
                <a:ea typeface="新細明體" panose="02020500000000000000" pitchFamily="18" charset="-120"/>
                <a:cs typeface="新細明體" panose="02020500000000000000" pitchFamily="18" charset="-120"/>
              </a:rPr>
              <a:t>When did he wash the car?</a:t>
            </a:r>
            <a:endParaRPr lang="zh-TW" altLang="zh-TW" sz="4400" dirty="0">
              <a:latin typeface="Elephant" panose="02020904090505020303" pitchFamily="18" charset="0"/>
              <a:ea typeface="新細明體" panose="02020500000000000000" pitchFamily="18" charset="-120"/>
              <a:cs typeface="新細明體" panose="02020500000000000000" pitchFamily="18" charset="-120"/>
            </a:endParaRPr>
          </a:p>
          <a:p>
            <a:pPr lvl="0"/>
            <a:endParaRPr lang="en-US" altLang="zh-TW" sz="4400" dirty="0" smtClean="0">
              <a:solidFill>
                <a:srgbClr val="000000"/>
              </a:solidFill>
              <a:latin typeface="Elephant" panose="02020904090505020303" pitchFamily="18" charset="0"/>
              <a:ea typeface="新細明體" panose="02020500000000000000" pitchFamily="18" charset="-120"/>
              <a:cs typeface="新細明體" panose="02020500000000000000" pitchFamily="18" charset="-120"/>
            </a:endParaRPr>
          </a:p>
          <a:p>
            <a:pPr marL="609600"/>
            <a:r>
              <a:rPr lang="en-US" altLang="zh-TW" sz="4400" dirty="0">
                <a:solidFill>
                  <a:srgbClr val="000000"/>
                </a:solidFill>
                <a:latin typeface="Open Sans"/>
                <a:ea typeface="新細明體" panose="02020500000000000000" pitchFamily="18" charset="-120"/>
                <a:cs typeface="新細明體" panose="02020500000000000000" pitchFamily="18" charset="-120"/>
              </a:rPr>
              <a:t> </a:t>
            </a:r>
            <a:endParaRPr lang="zh-TW" altLang="zh-TW" sz="3200" dirty="0">
              <a:latin typeface="新細明體" panose="02020500000000000000" pitchFamily="18" charset="-120"/>
              <a:ea typeface="新細明體" panose="02020500000000000000" pitchFamily="18" charset="-120"/>
              <a:cs typeface="新細明體" panose="02020500000000000000" pitchFamily="18" charset="-120"/>
            </a:endParaRPr>
          </a:p>
          <a:p>
            <a:pPr lvl="0"/>
            <a:endParaRPr lang="zh-TW" altLang="en-US" sz="4400" dirty="0"/>
          </a:p>
        </p:txBody>
      </p:sp>
    </p:spTree>
    <p:extLst>
      <p:ext uri="{BB962C8B-B14F-4D97-AF65-F5344CB8AC3E}">
        <p14:creationId xmlns:p14="http://schemas.microsoft.com/office/powerpoint/2010/main" val="121018343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2043448" y="629545"/>
            <a:ext cx="9985420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altLang="zh-TW" sz="4400" dirty="0">
                <a:solidFill>
                  <a:srgbClr val="000000"/>
                </a:solidFill>
                <a:latin typeface="Elephant" panose="02020904090505020303" pitchFamily="18" charset="0"/>
                <a:ea typeface="新細明體" panose="02020500000000000000" pitchFamily="18" charset="-120"/>
                <a:cs typeface="新細明體" panose="02020500000000000000" pitchFamily="18" charset="-120"/>
              </a:rPr>
              <a:t>When did she type the letter?</a:t>
            </a:r>
            <a:br>
              <a:rPr lang="en-US" altLang="zh-TW" sz="4400" dirty="0">
                <a:solidFill>
                  <a:srgbClr val="000000"/>
                </a:solidFill>
                <a:latin typeface="Elephant" panose="02020904090505020303" pitchFamily="18" charset="0"/>
                <a:ea typeface="新細明體" panose="02020500000000000000" pitchFamily="18" charset="-120"/>
                <a:cs typeface="新細明體" panose="02020500000000000000" pitchFamily="18" charset="-120"/>
              </a:rPr>
            </a:br>
            <a:endParaRPr lang="en-US" altLang="zh-TW" sz="4400" dirty="0">
              <a:solidFill>
                <a:srgbClr val="000000"/>
              </a:solidFill>
              <a:latin typeface="Elephant" panose="02020904090505020303" pitchFamily="18" charset="0"/>
              <a:ea typeface="新細明體" panose="02020500000000000000" pitchFamily="18" charset="-120"/>
              <a:cs typeface="新細明體" panose="02020500000000000000" pitchFamily="18" charset="-120"/>
            </a:endParaRPr>
          </a:p>
          <a:p>
            <a:pPr lvl="0"/>
            <a:r>
              <a:rPr lang="en-US" altLang="zh-TW" sz="4400" dirty="0">
                <a:solidFill>
                  <a:srgbClr val="000000"/>
                </a:solidFill>
                <a:latin typeface="Elephant" panose="02020904090505020303" pitchFamily="18" charset="0"/>
                <a:ea typeface="新細明體" panose="02020500000000000000" pitchFamily="18" charset="-120"/>
                <a:cs typeface="新細明體" panose="02020500000000000000" pitchFamily="18" charset="-120"/>
              </a:rPr>
              <a:t>She typed the letter this </a:t>
            </a:r>
            <a:r>
              <a:rPr lang="en-US" altLang="zh-TW" sz="4400" dirty="0" smtClean="0">
                <a:solidFill>
                  <a:srgbClr val="000000"/>
                </a:solidFill>
                <a:latin typeface="Elephant" panose="02020904090505020303" pitchFamily="18" charset="0"/>
                <a:ea typeface="新細明體" panose="02020500000000000000" pitchFamily="18" charset="-120"/>
                <a:cs typeface="新細明體" panose="02020500000000000000" pitchFamily="18" charset="-120"/>
              </a:rPr>
              <a:t>morning.</a:t>
            </a:r>
            <a:endParaRPr lang="en-US" altLang="zh-TW" sz="4400" dirty="0" smtClean="0">
              <a:latin typeface="Elephant" panose="02020904090505020303" pitchFamily="18" charset="0"/>
              <a:ea typeface="新細明體" panose="02020500000000000000" pitchFamily="18" charset="-120"/>
              <a:cs typeface="新細明體" panose="02020500000000000000" pitchFamily="18" charset="-120"/>
            </a:endParaRPr>
          </a:p>
          <a:p>
            <a:pPr lvl="0"/>
            <a:endParaRPr lang="en-US" altLang="zh-TW" sz="4400" dirty="0">
              <a:solidFill>
                <a:srgbClr val="000000"/>
              </a:solidFill>
              <a:latin typeface="Elephant" panose="02020904090505020303" pitchFamily="18" charset="0"/>
              <a:ea typeface="新細明體" panose="02020500000000000000" pitchFamily="18" charset="-120"/>
              <a:cs typeface="新細明體" panose="02020500000000000000" pitchFamily="18" charset="-120"/>
            </a:endParaRPr>
          </a:p>
          <a:p>
            <a:pPr lvl="0"/>
            <a:r>
              <a:rPr lang="en-US" altLang="zh-TW" sz="4400" dirty="0" smtClean="0">
                <a:solidFill>
                  <a:srgbClr val="000000"/>
                </a:solidFill>
                <a:latin typeface="Elephant" panose="02020904090505020303" pitchFamily="18" charset="0"/>
                <a:ea typeface="新細明體" panose="02020500000000000000" pitchFamily="18" charset="-120"/>
                <a:cs typeface="新細明體" panose="02020500000000000000" pitchFamily="18" charset="-120"/>
              </a:rPr>
              <a:t>When </a:t>
            </a:r>
            <a:r>
              <a:rPr lang="en-US" altLang="zh-TW" sz="4400" dirty="0">
                <a:solidFill>
                  <a:srgbClr val="000000"/>
                </a:solidFill>
                <a:latin typeface="Elephant" panose="02020904090505020303" pitchFamily="18" charset="0"/>
                <a:ea typeface="新細明體" panose="02020500000000000000" pitchFamily="18" charset="-120"/>
                <a:cs typeface="新細明體" panose="02020500000000000000" pitchFamily="18" charset="-120"/>
              </a:rPr>
              <a:t>did he wash the car?</a:t>
            </a:r>
            <a:br>
              <a:rPr lang="en-US" altLang="zh-TW" sz="4400" dirty="0">
                <a:solidFill>
                  <a:srgbClr val="000000"/>
                </a:solidFill>
                <a:latin typeface="Elephant" panose="02020904090505020303" pitchFamily="18" charset="0"/>
                <a:ea typeface="新細明體" panose="02020500000000000000" pitchFamily="18" charset="-120"/>
                <a:cs typeface="新細明體" panose="02020500000000000000" pitchFamily="18" charset="-120"/>
              </a:rPr>
            </a:br>
            <a:endParaRPr lang="en-US" altLang="zh-TW" sz="4400" dirty="0" smtClean="0">
              <a:solidFill>
                <a:srgbClr val="000000"/>
              </a:solidFill>
              <a:latin typeface="Elephant" panose="02020904090505020303" pitchFamily="18" charset="0"/>
              <a:ea typeface="新細明體" panose="02020500000000000000" pitchFamily="18" charset="-120"/>
              <a:cs typeface="新細明體" panose="02020500000000000000" pitchFamily="18" charset="-120"/>
            </a:endParaRPr>
          </a:p>
          <a:p>
            <a:pPr lvl="0"/>
            <a:r>
              <a:rPr lang="en-US" altLang="zh-TW" sz="4400" dirty="0" smtClean="0">
                <a:solidFill>
                  <a:srgbClr val="000000"/>
                </a:solidFill>
                <a:latin typeface="Elephant" panose="02020904090505020303" pitchFamily="18" charset="0"/>
                <a:ea typeface="新細明體" panose="02020500000000000000" pitchFamily="18" charset="-120"/>
                <a:cs typeface="新細明體" panose="02020500000000000000" pitchFamily="18" charset="-120"/>
              </a:rPr>
              <a:t>He </a:t>
            </a:r>
            <a:r>
              <a:rPr lang="en-US" altLang="zh-TW" sz="4400" dirty="0">
                <a:solidFill>
                  <a:srgbClr val="000000"/>
                </a:solidFill>
                <a:latin typeface="Elephant" panose="02020904090505020303" pitchFamily="18" charset="0"/>
                <a:ea typeface="新細明體" panose="02020500000000000000" pitchFamily="18" charset="-120"/>
                <a:cs typeface="新細明體" panose="02020500000000000000" pitchFamily="18" charset="-120"/>
              </a:rPr>
              <a:t>washed the car this morning.</a:t>
            </a:r>
            <a:endParaRPr lang="zh-TW" altLang="zh-TW" sz="4400" dirty="0">
              <a:latin typeface="Elephant" panose="02020904090505020303" pitchFamily="18" charset="0"/>
              <a:ea typeface="新細明體" panose="02020500000000000000" pitchFamily="18" charset="-120"/>
              <a:cs typeface="新細明體" panose="02020500000000000000" pitchFamily="18" charset="-120"/>
            </a:endParaRPr>
          </a:p>
          <a:p>
            <a:pPr marL="609600"/>
            <a:r>
              <a:rPr lang="en-US" altLang="zh-TW" sz="4400" dirty="0">
                <a:solidFill>
                  <a:srgbClr val="000000"/>
                </a:solidFill>
                <a:latin typeface="Elephant" panose="02020904090505020303" pitchFamily="18" charset="0"/>
                <a:ea typeface="新細明體" panose="02020500000000000000" pitchFamily="18" charset="-120"/>
                <a:cs typeface="新細明體" panose="02020500000000000000" pitchFamily="18" charset="-120"/>
              </a:rPr>
              <a:t> </a:t>
            </a:r>
            <a:endParaRPr lang="zh-TW" altLang="zh-TW" sz="4400" dirty="0">
              <a:latin typeface="Elephant" panose="02020904090505020303" pitchFamily="18" charset="0"/>
              <a:ea typeface="新細明體" panose="02020500000000000000" pitchFamily="18" charset="-120"/>
              <a:cs typeface="新細明體" panose="02020500000000000000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34139095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2146478" y="890669"/>
            <a:ext cx="9521781" cy="57015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Bef>
                <a:spcPts val="500"/>
              </a:spcBef>
              <a:spcAft>
                <a:spcPts val="0"/>
              </a:spcAft>
            </a:pPr>
            <a:r>
              <a:rPr lang="en-US" altLang="zh-TW" sz="4400" dirty="0" smtClean="0">
                <a:solidFill>
                  <a:srgbClr val="000000"/>
                </a:solidFill>
                <a:latin typeface="Elephant" panose="02020904090505020303" pitchFamily="18" charset="0"/>
                <a:ea typeface="新細明體" panose="02020500000000000000" pitchFamily="18" charset="-120"/>
                <a:cs typeface="新細明體" panose="02020500000000000000" pitchFamily="18" charset="-120"/>
              </a:rPr>
              <a:t>When did you call me?</a:t>
            </a:r>
          </a:p>
          <a:p>
            <a:pPr lvl="0">
              <a:spcBef>
                <a:spcPts val="500"/>
              </a:spcBef>
              <a:spcAft>
                <a:spcPts val="0"/>
              </a:spcAft>
            </a:pPr>
            <a:r>
              <a:rPr lang="en-US" altLang="zh-TW" sz="4400" dirty="0" smtClean="0">
                <a:solidFill>
                  <a:srgbClr val="000000"/>
                </a:solidFill>
                <a:latin typeface="Elephant" panose="02020904090505020303" pitchFamily="18" charset="0"/>
                <a:ea typeface="新細明體" panose="02020500000000000000" pitchFamily="18" charset="-120"/>
                <a:cs typeface="新細明體" panose="02020500000000000000" pitchFamily="18" charset="-120"/>
              </a:rPr>
              <a:t/>
            </a:r>
            <a:br>
              <a:rPr lang="en-US" altLang="zh-TW" sz="4400" dirty="0" smtClean="0">
                <a:solidFill>
                  <a:srgbClr val="000000"/>
                </a:solidFill>
                <a:latin typeface="Elephant" panose="02020904090505020303" pitchFamily="18" charset="0"/>
                <a:ea typeface="新細明體" panose="02020500000000000000" pitchFamily="18" charset="-120"/>
                <a:cs typeface="新細明體" panose="02020500000000000000" pitchFamily="18" charset="-120"/>
              </a:rPr>
            </a:br>
            <a:r>
              <a:rPr lang="en-US" altLang="zh-TW" sz="4400" dirty="0" smtClean="0">
                <a:solidFill>
                  <a:srgbClr val="000000"/>
                </a:solidFill>
                <a:latin typeface="Elephant" panose="02020904090505020303" pitchFamily="18" charset="0"/>
                <a:ea typeface="新細明體" panose="02020500000000000000" pitchFamily="18" charset="-120"/>
                <a:cs typeface="新細明體" panose="02020500000000000000" pitchFamily="18" charset="-120"/>
              </a:rPr>
              <a:t>I called you this morning.</a:t>
            </a:r>
          </a:p>
          <a:p>
            <a:pPr marL="342900" lvl="0" indent="-342900">
              <a:spcBef>
                <a:spcPts val="500"/>
              </a:spcBef>
              <a:spcAft>
                <a:spcPts val="0"/>
              </a:spcAft>
              <a:buFont typeface="Wingdings" panose="05000000000000000000" pitchFamily="2" charset="2"/>
              <a:buChar char=""/>
            </a:pPr>
            <a:endParaRPr lang="en-US" altLang="zh-TW" sz="4400" dirty="0">
              <a:solidFill>
                <a:srgbClr val="000000"/>
              </a:solidFill>
              <a:latin typeface="Elephant" panose="02020904090505020303" pitchFamily="18" charset="0"/>
              <a:ea typeface="新細明體" panose="02020500000000000000" pitchFamily="18" charset="-120"/>
              <a:cs typeface="新細明體" panose="02020500000000000000" pitchFamily="18" charset="-120"/>
            </a:endParaRPr>
          </a:p>
          <a:p>
            <a:pPr lvl="0"/>
            <a:r>
              <a:rPr lang="en-US" altLang="zh-TW" sz="4400" dirty="0" smtClean="0">
                <a:solidFill>
                  <a:srgbClr val="000000"/>
                </a:solidFill>
                <a:latin typeface="Elephant" panose="02020904090505020303" pitchFamily="18" charset="0"/>
                <a:ea typeface="新細明體" panose="02020500000000000000" pitchFamily="18" charset="-120"/>
                <a:cs typeface="新細明體" panose="02020500000000000000" pitchFamily="18" charset="-120"/>
              </a:rPr>
              <a:t>When </a:t>
            </a:r>
            <a:r>
              <a:rPr lang="en-US" altLang="zh-TW" sz="4400" dirty="0">
                <a:solidFill>
                  <a:srgbClr val="000000"/>
                </a:solidFill>
                <a:latin typeface="Elephant" panose="02020904090505020303" pitchFamily="18" charset="0"/>
                <a:ea typeface="新細明體" panose="02020500000000000000" pitchFamily="18" charset="-120"/>
                <a:cs typeface="新細明體" panose="02020500000000000000" pitchFamily="18" charset="-120"/>
              </a:rPr>
              <a:t>did you mail the letter?</a:t>
            </a:r>
            <a:br>
              <a:rPr lang="en-US" altLang="zh-TW" sz="4400" dirty="0">
                <a:solidFill>
                  <a:srgbClr val="000000"/>
                </a:solidFill>
                <a:latin typeface="Elephant" panose="02020904090505020303" pitchFamily="18" charset="0"/>
                <a:ea typeface="新細明體" panose="02020500000000000000" pitchFamily="18" charset="-120"/>
                <a:cs typeface="新細明體" panose="02020500000000000000" pitchFamily="18" charset="-120"/>
              </a:rPr>
            </a:br>
            <a:endParaRPr lang="en-US" altLang="zh-TW" sz="4400" dirty="0">
              <a:solidFill>
                <a:srgbClr val="000000"/>
              </a:solidFill>
              <a:latin typeface="Elephant" panose="02020904090505020303" pitchFamily="18" charset="0"/>
              <a:ea typeface="新細明體" panose="02020500000000000000" pitchFamily="18" charset="-120"/>
              <a:cs typeface="新細明體" panose="02020500000000000000" pitchFamily="18" charset="-120"/>
            </a:endParaRPr>
          </a:p>
          <a:p>
            <a:pPr lvl="0"/>
            <a:r>
              <a:rPr lang="en-US" altLang="zh-TW" sz="4400" dirty="0">
                <a:solidFill>
                  <a:srgbClr val="000000"/>
                </a:solidFill>
                <a:latin typeface="Elephant" panose="02020904090505020303" pitchFamily="18" charset="0"/>
                <a:ea typeface="新細明體" panose="02020500000000000000" pitchFamily="18" charset="-120"/>
                <a:cs typeface="新細明體" panose="02020500000000000000" pitchFamily="18" charset="-120"/>
              </a:rPr>
              <a:t>I mailed the letter this morning.</a:t>
            </a:r>
            <a:endParaRPr lang="zh-TW" altLang="zh-TW" sz="4400" dirty="0">
              <a:latin typeface="Elephant" panose="02020904090505020303" pitchFamily="18" charset="0"/>
              <a:ea typeface="新細明體" panose="02020500000000000000" pitchFamily="18" charset="-120"/>
              <a:cs typeface="新細明體" panose="02020500000000000000" pitchFamily="18" charset="-120"/>
            </a:endParaRPr>
          </a:p>
          <a:p>
            <a:pPr marL="342900" lvl="0" indent="-342900">
              <a:spcBef>
                <a:spcPts val="500"/>
              </a:spcBef>
              <a:spcAft>
                <a:spcPts val="0"/>
              </a:spcAft>
              <a:buFont typeface="Wingdings" panose="05000000000000000000" pitchFamily="2" charset="2"/>
              <a:buChar char=""/>
            </a:pPr>
            <a:endParaRPr lang="zh-TW" altLang="zh-TW" sz="4400" dirty="0">
              <a:latin typeface="Elephant" panose="02020904090505020303" pitchFamily="18" charset="0"/>
              <a:ea typeface="新細明體" panose="02020500000000000000" pitchFamily="18" charset="-120"/>
              <a:cs typeface="新細明體" panose="02020500000000000000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09330877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方塊 2"/>
          <p:cNvSpPr txBox="1"/>
          <p:nvPr/>
        </p:nvSpPr>
        <p:spPr>
          <a:xfrm>
            <a:off x="1249253" y="1893195"/>
            <a:ext cx="10328856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sz="4400" dirty="0" smtClean="0">
                <a:solidFill>
                  <a:schemeClr val="accent1"/>
                </a:solidFill>
                <a:latin typeface="Arial Black" panose="020B0A04020102020204" pitchFamily="34" charset="0"/>
              </a:rPr>
              <a:t>Good job, guys!</a:t>
            </a:r>
          </a:p>
          <a:p>
            <a:pPr algn="ctr"/>
            <a:r>
              <a:rPr lang="en-US" altLang="zh-TW" sz="4400" dirty="0" smtClean="0">
                <a:solidFill>
                  <a:schemeClr val="accent1"/>
                </a:solidFill>
                <a:latin typeface="Arial Black" panose="020B0A04020102020204" pitchFamily="34" charset="0"/>
              </a:rPr>
              <a:t>Keep practicing everyday.</a:t>
            </a:r>
          </a:p>
          <a:p>
            <a:pPr algn="ctr"/>
            <a:r>
              <a:rPr lang="en-US" altLang="zh-TW" sz="4400" dirty="0" smtClean="0">
                <a:solidFill>
                  <a:schemeClr val="accent1"/>
                </a:solidFill>
                <a:latin typeface="Arial Black" panose="020B0A04020102020204" pitchFamily="34" charset="0"/>
              </a:rPr>
              <a:t>You’ll be perfect and successful.</a:t>
            </a:r>
          </a:p>
        </p:txBody>
      </p:sp>
    </p:spTree>
    <p:extLst>
      <p:ext uri="{BB962C8B-B14F-4D97-AF65-F5344CB8AC3E}">
        <p14:creationId xmlns:p14="http://schemas.microsoft.com/office/powerpoint/2010/main" val="416826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內容版面配置區 6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07416" y="446088"/>
            <a:ext cx="3612794" cy="5414962"/>
          </a:xfrm>
        </p:spPr>
      </p:pic>
      <p:sp>
        <p:nvSpPr>
          <p:cNvPr id="13" name="文字方塊 12"/>
          <p:cNvSpPr txBox="1"/>
          <p:nvPr/>
        </p:nvSpPr>
        <p:spPr>
          <a:xfrm>
            <a:off x="710913" y="4675428"/>
            <a:ext cx="5808372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sz="4000" dirty="0" smtClean="0">
                <a:solidFill>
                  <a:srgbClr val="FF0000"/>
                </a:solidFill>
                <a:latin typeface="Elephant" panose="02020904090505020303" pitchFamily="18" charset="0"/>
                <a:ea typeface="Cambria Math" panose="02040503050406030204" pitchFamily="18" charset="0"/>
              </a:rPr>
              <a:t>Thank you for practicing with me</a:t>
            </a:r>
            <a:r>
              <a:rPr lang="en-US" altLang="zh-TW" sz="4000" dirty="0" smtClean="0">
                <a:solidFill>
                  <a:srgbClr val="FF99FF"/>
                </a:solidFill>
                <a:latin typeface="Elephant" panose="02020904090505020303" pitchFamily="18" charset="0"/>
                <a:ea typeface="Cambria Math" panose="02040503050406030204" pitchFamily="18" charset="0"/>
              </a:rPr>
              <a:t>.</a:t>
            </a:r>
          </a:p>
          <a:p>
            <a:pPr algn="ctr"/>
            <a:r>
              <a:rPr lang="en-US" altLang="zh-TW" sz="4000" dirty="0" smtClean="0">
                <a:solidFill>
                  <a:srgbClr val="FF99FF"/>
                </a:solidFill>
                <a:latin typeface="Elephant" panose="02020904090505020303" pitchFamily="18" charset="0"/>
                <a:ea typeface="Cambria Math" panose="02040503050406030204" pitchFamily="18" charset="0"/>
              </a:rPr>
              <a:t> </a:t>
            </a:r>
            <a:r>
              <a:rPr lang="en-US" altLang="zh-TW" sz="2800" dirty="0">
                <a:solidFill>
                  <a:srgbClr val="7030A0"/>
                </a:solidFill>
                <a:latin typeface="Arial Black" panose="020B0A04020102020204" pitchFamily="34" charset="0"/>
              </a:rPr>
              <a:t>See you in the next video. </a:t>
            </a:r>
            <a:endParaRPr lang="zh-TW" altLang="en-US" sz="4000" dirty="0">
              <a:solidFill>
                <a:srgbClr val="7030A0"/>
              </a:solidFill>
              <a:latin typeface="Arial Black" panose="020B0A04020102020204" pitchFamily="34" charset="0"/>
            </a:endParaRPr>
          </a:p>
          <a:p>
            <a:pPr algn="ctr"/>
            <a:endParaRPr lang="zh-TW" altLang="en-US" sz="4000" dirty="0">
              <a:solidFill>
                <a:srgbClr val="FF99FF"/>
              </a:solidFill>
              <a:latin typeface="Elephant" panose="02020904090505020303" pitchFamily="18" charset="0"/>
            </a:endParaRPr>
          </a:p>
        </p:txBody>
      </p:sp>
      <p:pic>
        <p:nvPicPr>
          <p:cNvPr id="5" name="圖片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85391" y="733246"/>
            <a:ext cx="3859416" cy="37930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1117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2216764" y="2842793"/>
            <a:ext cx="7766936" cy="1629608"/>
          </a:xfrm>
        </p:spPr>
        <p:txBody>
          <a:bodyPr>
            <a:normAutofit fontScale="90000"/>
          </a:bodyPr>
          <a:lstStyle/>
          <a:p>
            <a:pPr algn="ctr"/>
            <a:r>
              <a:rPr lang="en-US" altLang="zh-TW" dirty="0">
                <a:solidFill>
                  <a:schemeClr val="tx1"/>
                </a:solidFill>
              </a:rPr>
              <a:t/>
            </a:r>
            <a:br>
              <a:rPr lang="en-US" altLang="zh-TW" dirty="0">
                <a:solidFill>
                  <a:schemeClr val="tx1"/>
                </a:solidFill>
              </a:rPr>
            </a:br>
            <a:r>
              <a:rPr lang="en-US" altLang="zh-TW" dirty="0" smtClean="0">
                <a:solidFill>
                  <a:schemeClr val="tx1"/>
                </a:solidFill>
              </a:rPr>
              <a:t/>
            </a:r>
            <a:br>
              <a:rPr lang="en-US" altLang="zh-TW" dirty="0" smtClean="0">
                <a:solidFill>
                  <a:schemeClr val="tx1"/>
                </a:solidFill>
              </a:rPr>
            </a:br>
            <a:r>
              <a:rPr lang="zh-TW" altLang="en-US" dirty="0">
                <a:solidFill>
                  <a:schemeClr val="tx1"/>
                </a:solidFill>
              </a:rPr>
              <a:t>一般</a:t>
            </a:r>
            <a:r>
              <a:rPr lang="zh-TW" altLang="en-US" dirty="0" smtClean="0">
                <a:solidFill>
                  <a:schemeClr val="tx1"/>
                </a:solidFill>
              </a:rPr>
              <a:t>動詞</a:t>
            </a:r>
            <a:r>
              <a:rPr lang="zh-TW" altLang="en-US" dirty="0">
                <a:solidFill>
                  <a:schemeClr val="tx1"/>
                </a:solidFill>
              </a:rPr>
              <a:t>過去式</a:t>
            </a:r>
            <a:r>
              <a:rPr lang="en-US" altLang="zh-TW" dirty="0">
                <a:solidFill>
                  <a:schemeClr val="tx1"/>
                </a:solidFill>
              </a:rPr>
              <a:t/>
            </a:r>
            <a:br>
              <a:rPr lang="en-US" altLang="zh-TW" dirty="0">
                <a:solidFill>
                  <a:schemeClr val="tx1"/>
                </a:solidFill>
              </a:rPr>
            </a:br>
            <a:r>
              <a:rPr lang="en-US" altLang="zh-TW" dirty="0">
                <a:solidFill>
                  <a:srgbClr val="C00000"/>
                </a:solidFill>
              </a:rPr>
              <a:t>Verb Past Tense</a:t>
            </a:r>
            <a:r>
              <a:rPr lang="en-US" altLang="zh-TW" dirty="0">
                <a:solidFill>
                  <a:srgbClr val="FF0000"/>
                </a:solidFill>
              </a:rPr>
              <a:t/>
            </a:r>
            <a:br>
              <a:rPr lang="en-US" altLang="zh-TW" dirty="0">
                <a:solidFill>
                  <a:srgbClr val="FF0000"/>
                </a:solidFill>
              </a:rPr>
            </a:br>
            <a:r>
              <a:rPr lang="en-US" altLang="zh-TW" dirty="0" smtClean="0">
                <a:solidFill>
                  <a:srgbClr val="FF0000"/>
                </a:solidFill>
              </a:rPr>
              <a:t/>
            </a:r>
            <a:br>
              <a:rPr lang="en-US" altLang="zh-TW" dirty="0" smtClean="0">
                <a:solidFill>
                  <a:srgbClr val="FF0000"/>
                </a:solidFill>
              </a:rPr>
            </a:br>
            <a:r>
              <a:rPr lang="en-US" altLang="zh-TW" sz="4400" b="1" dirty="0" smtClean="0"/>
              <a:t>Sentence </a:t>
            </a:r>
            <a:r>
              <a:rPr lang="en-US" altLang="zh-TW" sz="4400" b="1" dirty="0"/>
              <a:t>Patterns Training</a:t>
            </a:r>
            <a:r>
              <a:rPr lang="zh-TW" altLang="zh-TW" dirty="0"/>
              <a:t/>
            </a:r>
            <a:br>
              <a:rPr lang="zh-TW" altLang="zh-TW" dirty="0"/>
            </a:br>
            <a:endParaRPr lang="zh-TW" altLang="en-US" dirty="0">
              <a:solidFill>
                <a:srgbClr val="FF0000"/>
              </a:solidFill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zh-TW" altLang="en-US" sz="2400" dirty="0" smtClean="0">
                <a:solidFill>
                  <a:srgbClr val="7030A0"/>
                </a:solidFill>
              </a:rPr>
              <a:t>郭淑媛</a:t>
            </a:r>
            <a:r>
              <a:rPr lang="en-US" altLang="zh-TW" sz="2400" dirty="0" smtClean="0">
                <a:solidFill>
                  <a:srgbClr val="7030A0"/>
                </a:solidFill>
              </a:rPr>
              <a:t>(Tina)</a:t>
            </a:r>
            <a:r>
              <a:rPr lang="zh-TW" altLang="en-US" sz="2400" dirty="0" smtClean="0">
                <a:solidFill>
                  <a:srgbClr val="7030A0"/>
                </a:solidFill>
              </a:rPr>
              <a:t>老師</a:t>
            </a:r>
            <a:endParaRPr lang="en-US" altLang="zh-TW" sz="2400" dirty="0" smtClean="0">
              <a:solidFill>
                <a:srgbClr val="7030A0"/>
              </a:solidFill>
            </a:endParaRPr>
          </a:p>
          <a:p>
            <a:pPr algn="ctr"/>
            <a:r>
              <a:rPr lang="en-US" altLang="zh-TW" sz="2400" dirty="0" smtClean="0">
                <a:solidFill>
                  <a:srgbClr val="7030A0"/>
                </a:solidFill>
              </a:rPr>
              <a:t>2021/9/05</a:t>
            </a:r>
            <a:endParaRPr lang="zh-TW" altLang="en-US" sz="2400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8337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335347" y="327896"/>
            <a:ext cx="8911687" cy="1280890"/>
          </a:xfrm>
        </p:spPr>
        <p:txBody>
          <a:bodyPr/>
          <a:lstStyle/>
          <a:p>
            <a:pPr algn="ctr"/>
            <a:r>
              <a:rPr lang="zh-TW" altLang="zh-TW" b="1" dirty="0">
                <a:solidFill>
                  <a:schemeClr val="accent1"/>
                </a:solidFill>
                <a:latin typeface="Elephant" panose="02020904090505020303" pitchFamily="18" charset="0"/>
              </a:rPr>
              <a:t>一般動詞過去式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589212" y="1264555"/>
            <a:ext cx="8915400" cy="3036989"/>
          </a:xfrm>
        </p:spPr>
        <p:txBody>
          <a:bodyPr/>
          <a:lstStyle/>
          <a:p>
            <a:r>
              <a:rPr lang="zh-TW" altLang="zh-TW" sz="2800" b="1" dirty="0"/>
              <a:t>文法解析</a:t>
            </a:r>
            <a:r>
              <a:rPr lang="en-US" altLang="zh-TW" sz="2800" dirty="0" smtClean="0"/>
              <a:t>:</a:t>
            </a:r>
            <a:r>
              <a:rPr lang="zh-TW" altLang="en-US" sz="2800" dirty="0"/>
              <a:t>我們</a:t>
            </a:r>
            <a:r>
              <a:rPr lang="zh-TW" altLang="en-US" sz="2800" dirty="0" smtClean="0"/>
              <a:t>在</a:t>
            </a:r>
            <a:r>
              <a:rPr lang="zh-TW" altLang="en-US" sz="2800" dirty="0"/>
              <a:t>使用</a:t>
            </a:r>
            <a:r>
              <a:rPr lang="zh-TW" altLang="en-US" sz="2800" dirty="0" smtClean="0"/>
              <a:t>中文</a:t>
            </a:r>
            <a:r>
              <a:rPr lang="en-US" altLang="zh-TW" sz="2800" dirty="0"/>
              <a:t>,</a:t>
            </a:r>
            <a:r>
              <a:rPr lang="zh-TW" altLang="en-US" sz="2800" dirty="0" smtClean="0"/>
              <a:t>句子沒有現在式</a:t>
            </a:r>
            <a:r>
              <a:rPr lang="zh-TW" altLang="en-US" sz="2800" dirty="0"/>
              <a:t>或</a:t>
            </a:r>
            <a:r>
              <a:rPr lang="zh-TW" altLang="en-US" sz="2800" dirty="0" smtClean="0"/>
              <a:t>過去式的區別，但是使</a:t>
            </a:r>
            <a:r>
              <a:rPr lang="zh-TW" altLang="zh-TW" sz="2800" dirty="0" smtClean="0"/>
              <a:t>用英</a:t>
            </a:r>
            <a:r>
              <a:rPr lang="zh-TW" altLang="en-US" sz="2800" dirty="0"/>
              <a:t>文</a:t>
            </a:r>
            <a:r>
              <a:rPr lang="zh-TW" altLang="zh-TW" sz="2800" dirty="0" smtClean="0"/>
              <a:t>來</a:t>
            </a:r>
            <a:r>
              <a:rPr lang="zh-TW" altLang="zh-TW" sz="2800" dirty="0"/>
              <a:t>描述過去的人事物的時候，要使用過去式</a:t>
            </a:r>
            <a:r>
              <a:rPr lang="zh-TW" altLang="zh-TW" sz="2800" dirty="0" smtClean="0"/>
              <a:t>的</a:t>
            </a:r>
            <a:r>
              <a:rPr lang="zh-TW" altLang="en-US" sz="2800" dirty="0" smtClean="0"/>
              <a:t>動詞</a:t>
            </a:r>
            <a:r>
              <a:rPr lang="zh-TW" altLang="zh-TW" sz="2800" dirty="0" smtClean="0"/>
              <a:t>時態</a:t>
            </a:r>
            <a:r>
              <a:rPr lang="en-US" altLang="zh-TW" sz="2800" dirty="0" smtClean="0"/>
              <a:t>(Past Tense)</a:t>
            </a:r>
            <a:r>
              <a:rPr lang="zh-TW" altLang="en-US" sz="2800" dirty="0"/>
              <a:t>。英文</a:t>
            </a:r>
            <a:r>
              <a:rPr lang="zh-TW" altLang="zh-TW" sz="2800" dirty="0" smtClean="0"/>
              <a:t>過去式</a:t>
            </a:r>
            <a:r>
              <a:rPr lang="zh-TW" altLang="en-US" sz="2800" dirty="0"/>
              <a:t>句子</a:t>
            </a:r>
            <a:r>
              <a:rPr lang="zh-TW" altLang="zh-TW" sz="2800" dirty="0" smtClean="0"/>
              <a:t>主要</a:t>
            </a:r>
            <a:r>
              <a:rPr lang="zh-TW" altLang="zh-TW" sz="2800" dirty="0"/>
              <a:t>表現在句子的動詞，一般動詞的過去</a:t>
            </a:r>
            <a:r>
              <a:rPr lang="zh-TW" altLang="zh-TW" sz="2800" dirty="0" smtClean="0"/>
              <a:t>式</a:t>
            </a:r>
            <a:r>
              <a:rPr lang="zh-TW" altLang="en-US" sz="2800" dirty="0" smtClean="0"/>
              <a:t>，是</a:t>
            </a:r>
            <a:r>
              <a:rPr lang="zh-TW" altLang="zh-TW" sz="2800" dirty="0" smtClean="0"/>
              <a:t>從</a:t>
            </a:r>
            <a:r>
              <a:rPr lang="zh-TW" altLang="zh-TW" sz="2800" dirty="0"/>
              <a:t>原式變化而來，分為</a:t>
            </a:r>
            <a:r>
              <a:rPr lang="zh-TW" altLang="zh-TW" sz="2800" b="1" dirty="0">
                <a:solidFill>
                  <a:srgbClr val="C00000"/>
                </a:solidFill>
              </a:rPr>
              <a:t>規則變化</a:t>
            </a:r>
            <a:r>
              <a:rPr lang="zh-TW" altLang="zh-TW" sz="2800" dirty="0"/>
              <a:t>和</a:t>
            </a:r>
            <a:r>
              <a:rPr lang="zh-TW" altLang="zh-TW" sz="2800" b="1" dirty="0">
                <a:solidFill>
                  <a:srgbClr val="C00000"/>
                </a:solidFill>
              </a:rPr>
              <a:t>不規則變化</a:t>
            </a:r>
            <a:r>
              <a:rPr lang="zh-TW" altLang="zh-TW" sz="2800" dirty="0"/>
              <a:t>，規則變化大部分是在原式後面加</a:t>
            </a:r>
            <a:r>
              <a:rPr lang="en-US" altLang="zh-TW" sz="2800" dirty="0" err="1"/>
              <a:t>ed</a:t>
            </a:r>
            <a:r>
              <a:rPr lang="zh-TW" altLang="zh-TW" sz="2800" dirty="0"/>
              <a:t>，</a:t>
            </a:r>
            <a:r>
              <a:rPr lang="zh-TW" altLang="zh-TW" sz="2800" dirty="0" smtClean="0"/>
              <a:t>少數</a:t>
            </a:r>
            <a:r>
              <a:rPr lang="zh-TW" altLang="en-US" sz="2800" dirty="0" smtClean="0"/>
              <a:t>的</a:t>
            </a:r>
            <a:r>
              <a:rPr lang="zh-TW" altLang="zh-TW" sz="2800" dirty="0" smtClean="0"/>
              <a:t>例外</a:t>
            </a:r>
            <a:r>
              <a:rPr lang="zh-TW" altLang="zh-TW" sz="2800" dirty="0" smtClean="0"/>
              <a:t>如下</a:t>
            </a:r>
            <a:r>
              <a:rPr lang="en-US" altLang="zh-TW" sz="2800" dirty="0" smtClean="0"/>
              <a:t>:</a:t>
            </a:r>
          </a:p>
          <a:p>
            <a:endParaRPr lang="zh-TW" altLang="en-US" dirty="0"/>
          </a:p>
        </p:txBody>
      </p:sp>
      <p:pic>
        <p:nvPicPr>
          <p:cNvPr id="4" name="圖片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4913" y="3837904"/>
            <a:ext cx="10161431" cy="28108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7032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957589" y="601971"/>
            <a:ext cx="8911687" cy="1280890"/>
          </a:xfrm>
        </p:spPr>
        <p:txBody>
          <a:bodyPr/>
          <a:lstStyle/>
          <a:p>
            <a:pPr algn="ctr"/>
            <a:r>
              <a:rPr lang="zh-TW" altLang="en-US" b="1" dirty="0" smtClean="0">
                <a:solidFill>
                  <a:schemeClr val="accent1"/>
                </a:solidFill>
              </a:rPr>
              <a:t>一般動詞</a:t>
            </a:r>
            <a:r>
              <a:rPr lang="zh-TW" altLang="en-US" b="1" dirty="0">
                <a:solidFill>
                  <a:schemeClr val="accent1"/>
                </a:solidFill>
              </a:rPr>
              <a:t>過去</a:t>
            </a:r>
            <a:r>
              <a:rPr lang="zh-TW" altLang="en-US" b="1" dirty="0" smtClean="0">
                <a:solidFill>
                  <a:schemeClr val="accent1"/>
                </a:solidFill>
              </a:rPr>
              <a:t>式的</a:t>
            </a:r>
            <a:r>
              <a:rPr lang="en-US" altLang="zh-TW" b="1" dirty="0" err="1" smtClean="0">
                <a:solidFill>
                  <a:schemeClr val="accent1"/>
                </a:solidFill>
              </a:rPr>
              <a:t>ed</a:t>
            </a:r>
            <a:r>
              <a:rPr lang="zh-TW" altLang="en-US" b="1" dirty="0" smtClean="0">
                <a:solidFill>
                  <a:schemeClr val="accent1"/>
                </a:solidFill>
              </a:rPr>
              <a:t>字尾發音</a:t>
            </a:r>
            <a:r>
              <a:rPr lang="en-US" altLang="zh-TW" b="1" dirty="0">
                <a:solidFill>
                  <a:schemeClr val="accent1"/>
                </a:solidFill>
              </a:rPr>
              <a:t/>
            </a:r>
            <a:br>
              <a:rPr lang="en-US" altLang="zh-TW" b="1" dirty="0">
                <a:solidFill>
                  <a:schemeClr val="accent1"/>
                </a:solidFill>
              </a:rPr>
            </a:br>
            <a:endParaRPr lang="zh-TW" altLang="en-US" b="1" dirty="0">
              <a:solidFill>
                <a:schemeClr val="accent1"/>
              </a:solidFill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099256" y="1429556"/>
            <a:ext cx="9131121" cy="1365160"/>
          </a:xfrm>
        </p:spPr>
        <p:txBody>
          <a:bodyPr>
            <a:normAutofit lnSpcReduction="10000"/>
          </a:bodyPr>
          <a:lstStyle/>
          <a:p>
            <a:r>
              <a:rPr lang="zh-TW" altLang="zh-TW" sz="2800" dirty="0" smtClean="0"/>
              <a:t>一般</a:t>
            </a:r>
            <a:r>
              <a:rPr lang="zh-TW" altLang="zh-TW" sz="2800" dirty="0"/>
              <a:t>動詞過去式加</a:t>
            </a:r>
            <a:r>
              <a:rPr lang="en-US" altLang="zh-TW" sz="2800" dirty="0" err="1"/>
              <a:t>ed</a:t>
            </a:r>
            <a:r>
              <a:rPr lang="zh-TW" altLang="zh-TW" sz="2800" dirty="0"/>
              <a:t>的字尾發音，主要依</a:t>
            </a:r>
            <a:r>
              <a:rPr lang="zh-TW" altLang="zh-TW" sz="2800" dirty="0" smtClean="0"/>
              <a:t>循</a:t>
            </a:r>
            <a:r>
              <a:rPr lang="zh-TW" altLang="en-US" sz="2800" dirty="0" smtClean="0"/>
              <a:t>三種</a:t>
            </a:r>
            <a:r>
              <a:rPr lang="zh-TW" altLang="zh-TW" sz="2800" dirty="0" smtClean="0"/>
              <a:t>規則</a:t>
            </a:r>
            <a:r>
              <a:rPr lang="en-US" altLang="zh-TW" sz="2800" dirty="0" smtClean="0"/>
              <a:t>1.[</a:t>
            </a:r>
            <a:r>
              <a:rPr lang="zh-TW" altLang="zh-TW" sz="2800" dirty="0" smtClean="0"/>
              <a:t>有聲</a:t>
            </a:r>
            <a:r>
              <a:rPr lang="zh-TW" altLang="zh-TW" sz="2800" dirty="0"/>
              <a:t>加</a:t>
            </a:r>
            <a:r>
              <a:rPr lang="zh-TW" altLang="zh-TW" sz="2800" dirty="0" smtClean="0"/>
              <a:t>有聲</a:t>
            </a:r>
            <a:r>
              <a:rPr lang="en-US" altLang="zh-TW" sz="2800" dirty="0"/>
              <a:t>]</a:t>
            </a:r>
            <a:r>
              <a:rPr lang="zh-TW" altLang="zh-TW" sz="2800" dirty="0" smtClean="0"/>
              <a:t>，</a:t>
            </a:r>
            <a:r>
              <a:rPr lang="en-US" altLang="zh-TW" sz="2800" dirty="0" smtClean="0"/>
              <a:t>2.[</a:t>
            </a:r>
            <a:r>
              <a:rPr lang="zh-TW" altLang="zh-TW" sz="2800" dirty="0" smtClean="0"/>
              <a:t>無聲</a:t>
            </a:r>
            <a:r>
              <a:rPr lang="zh-TW" altLang="zh-TW" sz="2800" dirty="0"/>
              <a:t>加</a:t>
            </a:r>
            <a:r>
              <a:rPr lang="zh-TW" altLang="zh-TW" sz="2800" dirty="0" smtClean="0"/>
              <a:t>無聲</a:t>
            </a:r>
            <a:r>
              <a:rPr lang="en-US" altLang="zh-TW" sz="2800" dirty="0" smtClean="0"/>
              <a:t>]</a:t>
            </a:r>
            <a:r>
              <a:rPr lang="zh-TW" altLang="zh-TW" sz="2800" dirty="0" smtClean="0"/>
              <a:t> ，</a:t>
            </a:r>
            <a:r>
              <a:rPr lang="en-US" altLang="zh-TW" sz="2800" dirty="0" smtClean="0"/>
              <a:t>3.</a:t>
            </a:r>
            <a:r>
              <a:rPr lang="zh-TW" altLang="en-US" sz="2800" dirty="0"/>
              <a:t>字尾發</a:t>
            </a:r>
            <a:r>
              <a:rPr lang="en-US" altLang="zh-TW" sz="2800" dirty="0"/>
              <a:t>[t]</a:t>
            </a:r>
            <a:r>
              <a:rPr lang="zh-TW" altLang="en-US" sz="2800" dirty="0"/>
              <a:t>或</a:t>
            </a:r>
            <a:r>
              <a:rPr lang="en-US" altLang="zh-TW" sz="2800" dirty="0"/>
              <a:t>[d]</a:t>
            </a:r>
            <a:r>
              <a:rPr lang="zh-TW" altLang="en-US" sz="2800" dirty="0"/>
              <a:t>，加</a:t>
            </a:r>
            <a:r>
              <a:rPr lang="en-US" altLang="zh-TW" sz="2800" dirty="0" err="1"/>
              <a:t>ed</a:t>
            </a:r>
            <a:r>
              <a:rPr lang="zh-TW" altLang="en-US" sz="2800" dirty="0"/>
              <a:t>要發</a:t>
            </a:r>
            <a:r>
              <a:rPr lang="en-US" altLang="zh-TW" sz="2800" dirty="0"/>
              <a:t>[id]</a:t>
            </a:r>
            <a:r>
              <a:rPr lang="zh-TW" altLang="en-US" sz="2800" dirty="0"/>
              <a:t>的</a:t>
            </a:r>
            <a:r>
              <a:rPr lang="zh-TW" altLang="en-US" sz="2800" dirty="0" smtClean="0"/>
              <a:t>音</a:t>
            </a:r>
            <a:r>
              <a:rPr lang="en-US" altLang="zh-TW" sz="2800" dirty="0" smtClean="0"/>
              <a:t>:</a:t>
            </a:r>
            <a:endParaRPr lang="en-US" altLang="zh-TW" sz="2800" dirty="0"/>
          </a:p>
          <a:p>
            <a:endParaRPr lang="zh-TW" altLang="zh-TW" dirty="0"/>
          </a:p>
        </p:txBody>
      </p:sp>
      <p:sp>
        <p:nvSpPr>
          <p:cNvPr id="4" name="矩形 3"/>
          <p:cNvSpPr/>
          <p:nvPr/>
        </p:nvSpPr>
        <p:spPr>
          <a:xfrm>
            <a:off x="3048000" y="2967335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altLang="zh-TW" dirty="0" smtClean="0">
                <a:solidFill>
                  <a:srgbClr val="FF0000"/>
                </a:solidFill>
              </a:rPr>
              <a:t/>
            </a:r>
            <a:br>
              <a:rPr lang="en-US" altLang="zh-TW" dirty="0" smtClean="0">
                <a:solidFill>
                  <a:srgbClr val="FF0000"/>
                </a:solidFill>
              </a:rPr>
            </a:br>
            <a:endParaRPr lang="zh-TW" altLang="en-US" dirty="0"/>
          </a:p>
        </p:txBody>
      </p:sp>
      <p:pic>
        <p:nvPicPr>
          <p:cNvPr id="5" name="圖片 4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7589" y="2967335"/>
            <a:ext cx="9547023" cy="2815279"/>
          </a:xfrm>
          <a:prstGeom prst="rect">
            <a:avLst/>
          </a:prstGeom>
        </p:spPr>
      </p:pic>
      <p:sp>
        <p:nvSpPr>
          <p:cNvPr id="7" name="文字方塊 6"/>
          <p:cNvSpPr txBox="1"/>
          <p:nvPr/>
        </p:nvSpPr>
        <p:spPr>
          <a:xfrm>
            <a:off x="2592925" y="5782614"/>
            <a:ext cx="62419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zh-TW" altLang="en-US" dirty="0" smtClean="0"/>
              <a:t>動詞字尾發</a:t>
            </a:r>
            <a:r>
              <a:rPr lang="en-US" altLang="zh-TW" dirty="0" smtClean="0"/>
              <a:t>[t]</a:t>
            </a:r>
            <a:r>
              <a:rPr lang="zh-TW" altLang="en-US" dirty="0" smtClean="0"/>
              <a:t>或</a:t>
            </a:r>
            <a:r>
              <a:rPr lang="en-US" altLang="zh-TW" dirty="0" smtClean="0"/>
              <a:t>[d]</a:t>
            </a:r>
            <a:r>
              <a:rPr lang="zh-TW" altLang="en-US" dirty="0" smtClean="0"/>
              <a:t>，加</a:t>
            </a:r>
            <a:r>
              <a:rPr lang="en-US" altLang="zh-TW" dirty="0" err="1" smtClean="0"/>
              <a:t>ed</a:t>
            </a:r>
            <a:r>
              <a:rPr lang="zh-TW" altLang="en-US" dirty="0" smtClean="0"/>
              <a:t>要發</a:t>
            </a:r>
            <a:r>
              <a:rPr lang="en-US" altLang="zh-TW" dirty="0" smtClean="0"/>
              <a:t>[id]</a:t>
            </a:r>
            <a:r>
              <a:rPr lang="zh-TW" altLang="en-US" dirty="0" smtClean="0"/>
              <a:t>的音。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596712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498221" y="508200"/>
            <a:ext cx="8911687" cy="1280890"/>
          </a:xfrm>
        </p:spPr>
        <p:txBody>
          <a:bodyPr>
            <a:normAutofit/>
          </a:bodyPr>
          <a:lstStyle/>
          <a:p>
            <a:pPr algn="ctr"/>
            <a:r>
              <a:rPr lang="en-US" altLang="zh-TW" sz="4800" b="1" dirty="0" smtClean="0">
                <a:solidFill>
                  <a:schemeClr val="accent1"/>
                </a:solidFill>
              </a:rPr>
              <a:t>Pattern Training</a:t>
            </a:r>
            <a:endParaRPr lang="zh-TW" altLang="en-US" sz="4800" b="1" dirty="0">
              <a:solidFill>
                <a:schemeClr val="accent1"/>
              </a:solidFill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726327" y="1352282"/>
            <a:ext cx="8915400" cy="4597576"/>
          </a:xfrm>
        </p:spPr>
        <p:txBody>
          <a:bodyPr>
            <a:normAutofit fontScale="85000" lnSpcReduction="10000"/>
          </a:bodyPr>
          <a:lstStyle/>
          <a:p>
            <a:r>
              <a:rPr lang="en-US" altLang="zh-TW" sz="4400" dirty="0">
                <a:latin typeface="Elephant" panose="02020904090505020303" pitchFamily="18" charset="0"/>
              </a:rPr>
              <a:t>Part A</a:t>
            </a:r>
            <a:r>
              <a:rPr lang="en-US" altLang="zh-TW" sz="4400" dirty="0" smtClean="0">
                <a:latin typeface="Elephant" panose="02020904090505020303" pitchFamily="18" charset="0"/>
              </a:rPr>
              <a:t>.</a:t>
            </a:r>
          </a:p>
          <a:p>
            <a:pPr marL="0" indent="0">
              <a:buNone/>
            </a:pPr>
            <a:endParaRPr lang="zh-TW" altLang="zh-TW" sz="4400" dirty="0">
              <a:latin typeface="Elephant" panose="02020904090505020303" pitchFamily="18" charset="0"/>
            </a:endParaRPr>
          </a:p>
          <a:p>
            <a:pPr marL="0" lvl="0" indent="0">
              <a:buNone/>
            </a:pPr>
            <a:r>
              <a:rPr lang="en-US" altLang="zh-TW" sz="4400" dirty="0">
                <a:latin typeface="Elephant" panose="02020904090505020303" pitchFamily="18" charset="0"/>
              </a:rPr>
              <a:t>He is watching TV </a:t>
            </a:r>
            <a:r>
              <a:rPr lang="en-US" altLang="zh-TW" sz="4400" dirty="0" smtClean="0">
                <a:latin typeface="Elephant" panose="02020904090505020303" pitchFamily="18" charset="0"/>
              </a:rPr>
              <a:t>now</a:t>
            </a:r>
            <a:r>
              <a:rPr lang="en-US" altLang="zh-TW" sz="4400" dirty="0" smtClean="0">
                <a:latin typeface="Elephant" panose="02020904090505020303" pitchFamily="18" charset="0"/>
              </a:rPr>
              <a:t>.(</a:t>
            </a:r>
            <a:r>
              <a:rPr lang="zh-TW" altLang="en-US" sz="4400" dirty="0" smtClean="0">
                <a:latin typeface="Elephant" panose="02020904090505020303" pitchFamily="18" charset="0"/>
              </a:rPr>
              <a:t>現在進行式</a:t>
            </a:r>
            <a:r>
              <a:rPr lang="en-US" altLang="zh-TW" sz="4400" dirty="0" smtClean="0">
                <a:latin typeface="Elephant" panose="02020904090505020303" pitchFamily="18" charset="0"/>
              </a:rPr>
              <a:t>)</a:t>
            </a:r>
            <a:endParaRPr lang="en-US" altLang="zh-TW" sz="4400" dirty="0" smtClean="0">
              <a:latin typeface="Elephant" panose="02020904090505020303" pitchFamily="18" charset="0"/>
            </a:endParaRPr>
          </a:p>
          <a:p>
            <a:pPr marL="0" lvl="0" indent="0">
              <a:buNone/>
            </a:pPr>
            <a:endParaRPr lang="zh-TW" altLang="zh-TW" sz="4400" dirty="0">
              <a:latin typeface="Elephant" panose="02020904090505020303" pitchFamily="18" charset="0"/>
            </a:endParaRPr>
          </a:p>
          <a:p>
            <a:pPr marL="0" indent="0">
              <a:buNone/>
            </a:pPr>
            <a:r>
              <a:rPr lang="en-US" altLang="zh-TW" sz="4400" dirty="0">
                <a:latin typeface="Elephant" panose="02020904090505020303" pitchFamily="18" charset="0"/>
              </a:rPr>
              <a:t>He watches TV every day</a:t>
            </a:r>
            <a:r>
              <a:rPr lang="en-US" altLang="zh-TW" sz="4400" dirty="0" smtClean="0">
                <a:latin typeface="Elephant" panose="02020904090505020303" pitchFamily="18" charset="0"/>
              </a:rPr>
              <a:t>.(</a:t>
            </a:r>
            <a:r>
              <a:rPr lang="zh-TW" altLang="en-US" sz="4400" dirty="0">
                <a:latin typeface="Elephant" panose="02020904090505020303" pitchFamily="18" charset="0"/>
              </a:rPr>
              <a:t>現在簡單</a:t>
            </a:r>
            <a:r>
              <a:rPr lang="zh-TW" altLang="en-US" sz="4400" dirty="0" smtClean="0">
                <a:latin typeface="Elephant" panose="02020904090505020303" pitchFamily="18" charset="0"/>
              </a:rPr>
              <a:t>式</a:t>
            </a:r>
            <a:r>
              <a:rPr lang="en-US" altLang="zh-TW" sz="4400" dirty="0" smtClean="0">
                <a:latin typeface="Elephant" panose="02020904090505020303" pitchFamily="18" charset="0"/>
              </a:rPr>
              <a:t>)</a:t>
            </a:r>
            <a:endParaRPr lang="en-US" altLang="zh-TW" sz="4400" dirty="0" smtClean="0">
              <a:latin typeface="Elephant" panose="02020904090505020303" pitchFamily="18" charset="0"/>
            </a:endParaRPr>
          </a:p>
          <a:p>
            <a:pPr marL="0" indent="0">
              <a:buNone/>
            </a:pPr>
            <a:r>
              <a:rPr lang="en-US" altLang="zh-TW" sz="4400" dirty="0">
                <a:latin typeface="Elephant" panose="02020904090505020303" pitchFamily="18" charset="0"/>
              </a:rPr>
              <a:t/>
            </a:r>
            <a:br>
              <a:rPr lang="en-US" altLang="zh-TW" sz="4400" dirty="0">
                <a:latin typeface="Elephant" panose="02020904090505020303" pitchFamily="18" charset="0"/>
              </a:rPr>
            </a:br>
            <a:r>
              <a:rPr lang="en-US" altLang="zh-TW" sz="4400" dirty="0">
                <a:latin typeface="Elephant" panose="02020904090505020303" pitchFamily="18" charset="0"/>
              </a:rPr>
              <a:t>He watched TV yesterday</a:t>
            </a:r>
            <a:r>
              <a:rPr lang="en-US" altLang="zh-TW" sz="4400" dirty="0" smtClean="0">
                <a:latin typeface="Elephant" panose="02020904090505020303" pitchFamily="18" charset="0"/>
              </a:rPr>
              <a:t>.(</a:t>
            </a:r>
            <a:r>
              <a:rPr lang="zh-TW" altLang="en-US" sz="4400" dirty="0" smtClean="0">
                <a:latin typeface="Elephant" panose="02020904090505020303" pitchFamily="18" charset="0"/>
              </a:rPr>
              <a:t>過去式</a:t>
            </a:r>
            <a:r>
              <a:rPr lang="en-US" altLang="zh-TW" sz="4400" dirty="0" smtClean="0">
                <a:latin typeface="Elephant" panose="02020904090505020303" pitchFamily="18" charset="0"/>
              </a:rPr>
              <a:t>)</a:t>
            </a:r>
            <a:endParaRPr lang="zh-TW" altLang="zh-TW" sz="4400" dirty="0">
              <a:latin typeface="Elephant" panose="020209040905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058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4294967295"/>
          </p:nvPr>
        </p:nvSpPr>
        <p:spPr>
          <a:xfrm>
            <a:off x="2016326" y="716924"/>
            <a:ext cx="9390062" cy="4949780"/>
          </a:xfrm>
        </p:spPr>
        <p:txBody>
          <a:bodyPr>
            <a:noAutofit/>
          </a:bodyPr>
          <a:lstStyle/>
          <a:p>
            <a:pPr marL="0" lvl="0" indent="0">
              <a:buNone/>
            </a:pPr>
            <a:r>
              <a:rPr lang="en-US" altLang="zh-TW" sz="4000" dirty="0">
                <a:latin typeface="Elephant" panose="02020904090505020303" pitchFamily="18" charset="0"/>
              </a:rPr>
              <a:t>She is chatting with her friends now</a:t>
            </a:r>
            <a:r>
              <a:rPr lang="en-US" altLang="zh-TW" sz="4000" dirty="0" smtClean="0">
                <a:latin typeface="Elephant" panose="02020904090505020303" pitchFamily="18" charset="0"/>
              </a:rPr>
              <a:t>.</a:t>
            </a:r>
          </a:p>
          <a:p>
            <a:pPr lvl="0"/>
            <a:endParaRPr lang="zh-TW" altLang="zh-TW" sz="4000" dirty="0">
              <a:latin typeface="Elephant" panose="02020904090505020303" pitchFamily="18" charset="0"/>
            </a:endParaRPr>
          </a:p>
          <a:p>
            <a:pPr marL="0" indent="0">
              <a:buNone/>
            </a:pPr>
            <a:r>
              <a:rPr lang="en-US" altLang="zh-TW" sz="4000" dirty="0" smtClean="0">
                <a:latin typeface="Elephant" panose="02020904090505020303" pitchFamily="18" charset="0"/>
              </a:rPr>
              <a:t>She </a:t>
            </a:r>
            <a:r>
              <a:rPr lang="en-US" altLang="zh-TW" sz="4000" dirty="0">
                <a:latin typeface="Elephant" panose="02020904090505020303" pitchFamily="18" charset="0"/>
              </a:rPr>
              <a:t>chats with her friends </a:t>
            </a:r>
            <a:r>
              <a:rPr lang="en-US" altLang="zh-TW" sz="4000" dirty="0" smtClean="0">
                <a:latin typeface="Elephant" panose="02020904090505020303" pitchFamily="18" charset="0"/>
              </a:rPr>
              <a:t>every </a:t>
            </a:r>
            <a:r>
              <a:rPr lang="en-US" altLang="zh-TW" sz="4000" dirty="0">
                <a:latin typeface="Elephant" panose="02020904090505020303" pitchFamily="18" charset="0"/>
              </a:rPr>
              <a:t>day</a:t>
            </a:r>
            <a:r>
              <a:rPr lang="en-US" altLang="zh-TW" sz="4000" dirty="0" smtClean="0">
                <a:latin typeface="Elephant" panose="02020904090505020303" pitchFamily="18" charset="0"/>
              </a:rPr>
              <a:t>.</a:t>
            </a:r>
          </a:p>
          <a:p>
            <a:pPr marL="0" indent="0">
              <a:buNone/>
            </a:pPr>
            <a:endParaRPr lang="zh-TW" altLang="zh-TW" sz="4000" dirty="0">
              <a:latin typeface="Elephant" panose="02020904090505020303" pitchFamily="18" charset="0"/>
            </a:endParaRPr>
          </a:p>
          <a:p>
            <a:pPr marL="0" indent="0">
              <a:buNone/>
            </a:pPr>
            <a:r>
              <a:rPr lang="en-US" altLang="zh-TW" sz="4000" dirty="0">
                <a:latin typeface="Elephant" panose="02020904090505020303" pitchFamily="18" charset="0"/>
              </a:rPr>
              <a:t>She chatted with her friends today.</a:t>
            </a:r>
            <a:endParaRPr lang="zh-TW" altLang="zh-TW" sz="4000" dirty="0">
              <a:latin typeface="Elephant" panose="020209040905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60417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1751527" y="545902"/>
            <a:ext cx="9684912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buFont typeface="Wingdings" panose="05000000000000000000" pitchFamily="2" charset="2"/>
              <a:buChar char=""/>
            </a:pPr>
            <a:r>
              <a:rPr lang="en-US" altLang="zh-TW" sz="4400" dirty="0">
                <a:solidFill>
                  <a:srgbClr val="000000"/>
                </a:solidFill>
                <a:latin typeface="Elephant" panose="02020904090505020303" pitchFamily="18" charset="0"/>
                <a:ea typeface="新細明體" panose="02020500000000000000" pitchFamily="18" charset="-120"/>
                <a:cs typeface="新細明體" panose="02020500000000000000" pitchFamily="18" charset="-120"/>
              </a:rPr>
              <a:t>We are jogging now</a:t>
            </a:r>
            <a:r>
              <a:rPr lang="en-US" altLang="zh-TW" sz="4400" dirty="0" smtClean="0">
                <a:solidFill>
                  <a:srgbClr val="000000"/>
                </a:solidFill>
                <a:latin typeface="Elephant" panose="02020904090505020303" pitchFamily="18" charset="0"/>
                <a:ea typeface="新細明體" panose="02020500000000000000" pitchFamily="18" charset="-120"/>
                <a:cs typeface="新細明體" panose="02020500000000000000" pitchFamily="18" charset="-120"/>
              </a:rPr>
              <a:t>.</a:t>
            </a:r>
            <a:endParaRPr lang="en-US" altLang="zh-TW" sz="4400" dirty="0" smtClean="0">
              <a:latin typeface="Elephant" panose="02020904090505020303" pitchFamily="18" charset="0"/>
              <a:ea typeface="新細明體" panose="02020500000000000000" pitchFamily="18" charset="-120"/>
              <a:cs typeface="新細明體" panose="02020500000000000000" pitchFamily="18" charset="-120"/>
            </a:endParaRPr>
          </a:p>
          <a:p>
            <a:pPr indent="457200"/>
            <a:endParaRPr lang="en-US" altLang="zh-TW" sz="4400" dirty="0">
              <a:solidFill>
                <a:srgbClr val="000000"/>
              </a:solidFill>
              <a:latin typeface="Elephant" panose="02020904090505020303" pitchFamily="18" charset="0"/>
              <a:ea typeface="新細明體" panose="02020500000000000000" pitchFamily="18" charset="-120"/>
              <a:cs typeface="新細明體" panose="02020500000000000000" pitchFamily="18" charset="-120"/>
            </a:endParaRPr>
          </a:p>
          <a:p>
            <a:pPr indent="457200"/>
            <a:r>
              <a:rPr lang="en-US" altLang="zh-TW" sz="4400" dirty="0" smtClean="0">
                <a:solidFill>
                  <a:srgbClr val="000000"/>
                </a:solidFill>
                <a:latin typeface="Elephant" panose="02020904090505020303" pitchFamily="18" charset="0"/>
                <a:ea typeface="新細明體" panose="02020500000000000000" pitchFamily="18" charset="-120"/>
                <a:cs typeface="新細明體" panose="02020500000000000000" pitchFamily="18" charset="-120"/>
              </a:rPr>
              <a:t>We </a:t>
            </a:r>
            <a:r>
              <a:rPr lang="en-US" altLang="zh-TW" sz="4400" dirty="0">
                <a:solidFill>
                  <a:srgbClr val="000000"/>
                </a:solidFill>
                <a:latin typeface="Elephant" panose="02020904090505020303" pitchFamily="18" charset="0"/>
                <a:ea typeface="新細明體" panose="02020500000000000000" pitchFamily="18" charset="-120"/>
                <a:cs typeface="新細明體" panose="02020500000000000000" pitchFamily="18" charset="-120"/>
              </a:rPr>
              <a:t>jog every morning</a:t>
            </a:r>
            <a:r>
              <a:rPr lang="en-US" altLang="zh-TW" sz="4400" dirty="0" smtClean="0">
                <a:solidFill>
                  <a:srgbClr val="000000"/>
                </a:solidFill>
                <a:latin typeface="Elephant" panose="02020904090505020303" pitchFamily="18" charset="0"/>
                <a:ea typeface="新細明體" panose="02020500000000000000" pitchFamily="18" charset="-120"/>
                <a:cs typeface="新細明體" panose="02020500000000000000" pitchFamily="18" charset="-120"/>
              </a:rPr>
              <a:t>.</a:t>
            </a:r>
            <a:endParaRPr lang="en-US" altLang="zh-TW" sz="4400" dirty="0" smtClean="0">
              <a:latin typeface="Elephant" panose="02020904090505020303" pitchFamily="18" charset="0"/>
              <a:ea typeface="新細明體" panose="02020500000000000000" pitchFamily="18" charset="-120"/>
              <a:cs typeface="新細明體" panose="02020500000000000000" pitchFamily="18" charset="-120"/>
            </a:endParaRPr>
          </a:p>
          <a:p>
            <a:pPr indent="457200"/>
            <a:endParaRPr lang="en-US" altLang="zh-TW" sz="4400" dirty="0">
              <a:solidFill>
                <a:srgbClr val="000000"/>
              </a:solidFill>
              <a:latin typeface="Elephant" panose="02020904090505020303" pitchFamily="18" charset="0"/>
              <a:ea typeface="新細明體" panose="02020500000000000000" pitchFamily="18" charset="-120"/>
              <a:cs typeface="新細明體" panose="02020500000000000000" pitchFamily="18" charset="-120"/>
            </a:endParaRPr>
          </a:p>
          <a:p>
            <a:pPr indent="457200"/>
            <a:r>
              <a:rPr lang="en-US" altLang="zh-TW" sz="4400" dirty="0" smtClean="0">
                <a:solidFill>
                  <a:srgbClr val="000000"/>
                </a:solidFill>
                <a:latin typeface="Elephant" panose="02020904090505020303" pitchFamily="18" charset="0"/>
                <a:ea typeface="新細明體" panose="02020500000000000000" pitchFamily="18" charset="-120"/>
                <a:cs typeface="新細明體" panose="02020500000000000000" pitchFamily="18" charset="-120"/>
              </a:rPr>
              <a:t>We </a:t>
            </a:r>
            <a:r>
              <a:rPr lang="en-US" altLang="zh-TW" sz="4400" dirty="0">
                <a:solidFill>
                  <a:srgbClr val="000000"/>
                </a:solidFill>
                <a:latin typeface="Elephant" panose="02020904090505020303" pitchFamily="18" charset="0"/>
                <a:ea typeface="新細明體" panose="02020500000000000000" pitchFamily="18" charset="-120"/>
                <a:cs typeface="新細明體" panose="02020500000000000000" pitchFamily="18" charset="-120"/>
              </a:rPr>
              <a:t>jogged </a:t>
            </a:r>
            <a:r>
              <a:rPr lang="en-US" altLang="zh-TW" sz="4400" dirty="0" smtClean="0">
                <a:solidFill>
                  <a:srgbClr val="000000"/>
                </a:solidFill>
                <a:latin typeface="Elephant" panose="02020904090505020303" pitchFamily="18" charset="0"/>
                <a:ea typeface="新細明體" panose="02020500000000000000" pitchFamily="18" charset="-120"/>
                <a:cs typeface="新細明體" panose="02020500000000000000" pitchFamily="18" charset="-120"/>
              </a:rPr>
              <a:t>yesterday </a:t>
            </a:r>
            <a:r>
              <a:rPr lang="en-US" altLang="zh-TW" sz="4400" dirty="0">
                <a:solidFill>
                  <a:srgbClr val="000000"/>
                </a:solidFill>
                <a:latin typeface="Elephant" panose="02020904090505020303" pitchFamily="18" charset="0"/>
                <a:ea typeface="新細明體" panose="02020500000000000000" pitchFamily="18" charset="-120"/>
                <a:cs typeface="新細明體" panose="02020500000000000000" pitchFamily="18" charset="-120"/>
              </a:rPr>
              <a:t>morning.</a:t>
            </a:r>
            <a:endParaRPr lang="zh-TW" altLang="zh-TW" sz="4400" dirty="0">
              <a:latin typeface="Elephant" panose="02020904090505020303" pitchFamily="18" charset="0"/>
              <a:ea typeface="新細明體" panose="02020500000000000000" pitchFamily="18" charset="-120"/>
              <a:cs typeface="新細明體" panose="02020500000000000000" pitchFamily="18" charset="-120"/>
            </a:endParaRPr>
          </a:p>
          <a:p>
            <a:pPr indent="457200"/>
            <a:r>
              <a:rPr lang="en-US" altLang="zh-TW" sz="4400" dirty="0">
                <a:solidFill>
                  <a:srgbClr val="000000"/>
                </a:solidFill>
                <a:latin typeface="Elephant" panose="02020904090505020303" pitchFamily="18" charset="0"/>
                <a:ea typeface="新細明體" panose="02020500000000000000" pitchFamily="18" charset="-120"/>
                <a:cs typeface="新細明體" panose="02020500000000000000" pitchFamily="18" charset="-120"/>
              </a:rPr>
              <a:t> </a:t>
            </a:r>
            <a:endParaRPr lang="zh-TW" altLang="zh-TW" sz="4400" dirty="0">
              <a:latin typeface="Elephant" panose="02020904090505020303" pitchFamily="18" charset="0"/>
              <a:ea typeface="新細明體" panose="02020500000000000000" pitchFamily="18" charset="-120"/>
              <a:cs typeface="新細明體" panose="02020500000000000000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9433738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2159358" y="674896"/>
            <a:ext cx="9689206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altLang="zh-TW" sz="4400" dirty="0">
                <a:solidFill>
                  <a:srgbClr val="000000"/>
                </a:solidFill>
                <a:latin typeface="Elephant" panose="02020904090505020303" pitchFamily="18" charset="0"/>
                <a:ea typeface="新細明體" panose="02020500000000000000" pitchFamily="18" charset="-120"/>
                <a:cs typeface="新細明體" panose="02020500000000000000" pitchFamily="18" charset="-120"/>
              </a:rPr>
              <a:t>My father is cooking </a:t>
            </a:r>
            <a:r>
              <a:rPr lang="en-US" altLang="zh-TW" sz="4400" dirty="0" smtClean="0">
                <a:solidFill>
                  <a:srgbClr val="000000"/>
                </a:solidFill>
                <a:latin typeface="Elephant" panose="02020904090505020303" pitchFamily="18" charset="0"/>
                <a:ea typeface="新細明體" panose="02020500000000000000" pitchFamily="18" charset="-120"/>
                <a:cs typeface="新細明體" panose="02020500000000000000" pitchFamily="18" charset="-120"/>
              </a:rPr>
              <a:t>now.</a:t>
            </a:r>
          </a:p>
          <a:p>
            <a:pPr lvl="0"/>
            <a:endParaRPr lang="en-US" altLang="zh-TW" sz="4400" dirty="0">
              <a:solidFill>
                <a:srgbClr val="000000"/>
              </a:solidFill>
              <a:latin typeface="Elephant" panose="02020904090505020303" pitchFamily="18" charset="0"/>
              <a:ea typeface="新細明體" panose="02020500000000000000" pitchFamily="18" charset="-120"/>
              <a:cs typeface="新細明體" panose="02020500000000000000" pitchFamily="18" charset="-120"/>
            </a:endParaRPr>
          </a:p>
          <a:p>
            <a:pPr lvl="0"/>
            <a:r>
              <a:rPr lang="en-US" altLang="zh-TW" sz="4400" dirty="0" smtClean="0">
                <a:solidFill>
                  <a:srgbClr val="000000"/>
                </a:solidFill>
                <a:latin typeface="Elephant" panose="02020904090505020303" pitchFamily="18" charset="0"/>
                <a:ea typeface="新細明體" panose="02020500000000000000" pitchFamily="18" charset="-120"/>
                <a:cs typeface="新細明體" panose="02020500000000000000" pitchFamily="18" charset="-120"/>
              </a:rPr>
              <a:t>He </a:t>
            </a:r>
            <a:r>
              <a:rPr lang="en-US" altLang="zh-TW" sz="4400" dirty="0">
                <a:solidFill>
                  <a:srgbClr val="000000"/>
                </a:solidFill>
                <a:latin typeface="Elephant" panose="02020904090505020303" pitchFamily="18" charset="0"/>
                <a:ea typeface="新細明體" panose="02020500000000000000" pitchFamily="18" charset="-120"/>
                <a:cs typeface="新細明體" panose="02020500000000000000" pitchFamily="18" charset="-120"/>
              </a:rPr>
              <a:t>cooks every </a:t>
            </a:r>
            <a:r>
              <a:rPr lang="en-US" altLang="zh-TW" sz="4400" dirty="0" smtClean="0">
                <a:solidFill>
                  <a:srgbClr val="000000"/>
                </a:solidFill>
                <a:latin typeface="Elephant" panose="02020904090505020303" pitchFamily="18" charset="0"/>
                <a:ea typeface="新細明體" panose="02020500000000000000" pitchFamily="18" charset="-120"/>
                <a:cs typeface="新細明體" panose="02020500000000000000" pitchFamily="18" charset="-120"/>
              </a:rPr>
              <a:t>weekend.</a:t>
            </a:r>
          </a:p>
          <a:p>
            <a:pPr lvl="0"/>
            <a:endParaRPr lang="en-US" altLang="zh-TW" sz="4400" dirty="0">
              <a:solidFill>
                <a:srgbClr val="000000"/>
              </a:solidFill>
              <a:latin typeface="Elephant" panose="02020904090505020303" pitchFamily="18" charset="0"/>
              <a:ea typeface="新細明體" panose="02020500000000000000" pitchFamily="18" charset="-120"/>
              <a:cs typeface="新細明體" panose="02020500000000000000" pitchFamily="18" charset="-120"/>
            </a:endParaRPr>
          </a:p>
          <a:p>
            <a:pPr lvl="0"/>
            <a:r>
              <a:rPr lang="en-US" altLang="zh-TW" sz="4400" dirty="0" smtClean="0">
                <a:solidFill>
                  <a:srgbClr val="000000"/>
                </a:solidFill>
                <a:latin typeface="Elephant" panose="02020904090505020303" pitchFamily="18" charset="0"/>
                <a:ea typeface="新細明體" panose="02020500000000000000" pitchFamily="18" charset="-120"/>
                <a:cs typeface="新細明體" panose="02020500000000000000" pitchFamily="18" charset="-120"/>
              </a:rPr>
              <a:t>He </a:t>
            </a:r>
            <a:r>
              <a:rPr lang="en-US" altLang="zh-TW" sz="4400" dirty="0">
                <a:solidFill>
                  <a:srgbClr val="000000"/>
                </a:solidFill>
                <a:latin typeface="Elephant" panose="02020904090505020303" pitchFamily="18" charset="0"/>
                <a:ea typeface="新細明體" panose="02020500000000000000" pitchFamily="18" charset="-120"/>
                <a:cs typeface="新細明體" panose="02020500000000000000" pitchFamily="18" charset="-120"/>
              </a:rPr>
              <a:t>cooked this weekend.</a:t>
            </a:r>
            <a:endParaRPr lang="zh-TW" altLang="zh-TW" sz="4400" dirty="0">
              <a:latin typeface="Elephant" panose="02020904090505020303" pitchFamily="18" charset="0"/>
              <a:ea typeface="新細明體" panose="02020500000000000000" pitchFamily="18" charset="-120"/>
              <a:cs typeface="新細明體" panose="02020500000000000000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0605769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2133600" y="726411"/>
            <a:ext cx="9019504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altLang="zh-TW" sz="4400" dirty="0">
                <a:solidFill>
                  <a:srgbClr val="000000"/>
                </a:solidFill>
                <a:latin typeface="Elephant" panose="02020904090505020303" pitchFamily="18" charset="0"/>
                <a:ea typeface="新細明體" panose="02020500000000000000" pitchFamily="18" charset="-120"/>
                <a:cs typeface="新細明體" panose="02020500000000000000" pitchFamily="18" charset="-120"/>
              </a:rPr>
              <a:t>Linda is studying English </a:t>
            </a:r>
            <a:r>
              <a:rPr lang="en-US" altLang="zh-TW" sz="4400" dirty="0" smtClean="0">
                <a:solidFill>
                  <a:srgbClr val="000000"/>
                </a:solidFill>
                <a:latin typeface="Elephant" panose="02020904090505020303" pitchFamily="18" charset="0"/>
                <a:ea typeface="新細明體" panose="02020500000000000000" pitchFamily="18" charset="-120"/>
                <a:cs typeface="新細明體" panose="02020500000000000000" pitchFamily="18" charset="-120"/>
              </a:rPr>
              <a:t>now.</a:t>
            </a:r>
          </a:p>
          <a:p>
            <a:pPr lvl="0"/>
            <a:endParaRPr lang="en-US" altLang="zh-TW" sz="4400" dirty="0">
              <a:solidFill>
                <a:srgbClr val="000000"/>
              </a:solidFill>
              <a:latin typeface="Elephant" panose="02020904090505020303" pitchFamily="18" charset="0"/>
              <a:ea typeface="新細明體" panose="02020500000000000000" pitchFamily="18" charset="-120"/>
              <a:cs typeface="新細明體" panose="02020500000000000000" pitchFamily="18" charset="-120"/>
            </a:endParaRPr>
          </a:p>
          <a:p>
            <a:pPr lvl="0"/>
            <a:r>
              <a:rPr lang="en-US" altLang="zh-TW" sz="4400" dirty="0" smtClean="0">
                <a:solidFill>
                  <a:srgbClr val="000000"/>
                </a:solidFill>
                <a:latin typeface="Elephant" panose="02020904090505020303" pitchFamily="18" charset="0"/>
                <a:ea typeface="新細明體" panose="02020500000000000000" pitchFamily="18" charset="-120"/>
                <a:cs typeface="新細明體" panose="02020500000000000000" pitchFamily="18" charset="-120"/>
              </a:rPr>
              <a:t>She </a:t>
            </a:r>
            <a:r>
              <a:rPr lang="en-US" altLang="zh-TW" sz="4400" dirty="0">
                <a:solidFill>
                  <a:srgbClr val="000000"/>
                </a:solidFill>
                <a:latin typeface="Elephant" panose="02020904090505020303" pitchFamily="18" charset="0"/>
                <a:ea typeface="新細明體" panose="02020500000000000000" pitchFamily="18" charset="-120"/>
                <a:cs typeface="新細明體" panose="02020500000000000000" pitchFamily="18" charset="-120"/>
              </a:rPr>
              <a:t>studies English every </a:t>
            </a:r>
            <a:r>
              <a:rPr lang="en-US" altLang="zh-TW" sz="4400" dirty="0" smtClean="0">
                <a:solidFill>
                  <a:srgbClr val="000000"/>
                </a:solidFill>
                <a:latin typeface="Elephant" panose="02020904090505020303" pitchFamily="18" charset="0"/>
                <a:ea typeface="新細明體" panose="02020500000000000000" pitchFamily="18" charset="-120"/>
                <a:cs typeface="新細明體" panose="02020500000000000000" pitchFamily="18" charset="-120"/>
              </a:rPr>
              <a:t>day.</a:t>
            </a:r>
          </a:p>
          <a:p>
            <a:pPr lvl="0"/>
            <a:endParaRPr lang="en-US" altLang="zh-TW" sz="4400" dirty="0">
              <a:solidFill>
                <a:srgbClr val="000000"/>
              </a:solidFill>
              <a:latin typeface="Elephant" panose="02020904090505020303" pitchFamily="18" charset="0"/>
              <a:ea typeface="新細明體" panose="02020500000000000000" pitchFamily="18" charset="-120"/>
              <a:cs typeface="新細明體" panose="02020500000000000000" pitchFamily="18" charset="-120"/>
            </a:endParaRPr>
          </a:p>
          <a:p>
            <a:pPr lvl="0"/>
            <a:r>
              <a:rPr lang="en-US" altLang="zh-TW" sz="4400" dirty="0" smtClean="0">
                <a:solidFill>
                  <a:srgbClr val="000000"/>
                </a:solidFill>
                <a:latin typeface="Elephant" panose="02020904090505020303" pitchFamily="18" charset="0"/>
                <a:ea typeface="新細明體" panose="02020500000000000000" pitchFamily="18" charset="-120"/>
                <a:cs typeface="新細明體" panose="02020500000000000000" pitchFamily="18" charset="-120"/>
              </a:rPr>
              <a:t>She </a:t>
            </a:r>
            <a:r>
              <a:rPr lang="en-US" altLang="zh-TW" sz="4400" dirty="0">
                <a:solidFill>
                  <a:srgbClr val="000000"/>
                </a:solidFill>
                <a:latin typeface="Elephant" panose="02020904090505020303" pitchFamily="18" charset="0"/>
                <a:ea typeface="新細明體" panose="02020500000000000000" pitchFamily="18" charset="-120"/>
                <a:cs typeface="新細明體" panose="02020500000000000000" pitchFamily="18" charset="-120"/>
              </a:rPr>
              <a:t>studied English yesterday.</a:t>
            </a:r>
            <a:endParaRPr lang="zh-TW" altLang="zh-TW" sz="4400" dirty="0">
              <a:effectLst/>
              <a:latin typeface="Elephant" panose="02020904090505020303" pitchFamily="18" charset="0"/>
              <a:ea typeface="新細明體" panose="02020500000000000000" pitchFamily="18" charset="-120"/>
              <a:cs typeface="新細明體" panose="02020500000000000000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916381915"/>
      </p:ext>
    </p:extLst>
  </p:cSld>
  <p:clrMapOvr>
    <a:masterClrMapping/>
  </p:clrMapOvr>
</p:sld>
</file>

<file path=ppt/theme/theme1.xml><?xml version="1.0" encoding="utf-8"?>
<a:theme xmlns:a="http://schemas.openxmlformats.org/drawingml/2006/main" name="絲縷">
  <a:themeElements>
    <a:clrScheme name="絲縷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絲縷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絲縷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262</TotalTime>
  <Words>356</Words>
  <Application>Microsoft Office PowerPoint</Application>
  <PresentationFormat>寬螢幕</PresentationFormat>
  <Paragraphs>83</Paragraphs>
  <Slides>18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11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18</vt:i4>
      </vt:variant>
    </vt:vector>
  </HeadingPairs>
  <TitlesOfParts>
    <vt:vector size="30" baseType="lpstr">
      <vt:lpstr>Open Sans</vt:lpstr>
      <vt:lpstr>微軟正黑體</vt:lpstr>
      <vt:lpstr>新細明體</vt:lpstr>
      <vt:lpstr>Arial</vt:lpstr>
      <vt:lpstr>Arial Black</vt:lpstr>
      <vt:lpstr>Cambria Math</vt:lpstr>
      <vt:lpstr>Century Gothic</vt:lpstr>
      <vt:lpstr>Elephant</vt:lpstr>
      <vt:lpstr>Times New Roman</vt:lpstr>
      <vt:lpstr>Wingdings</vt:lpstr>
      <vt:lpstr>Wingdings 3</vt:lpstr>
      <vt:lpstr>絲縷</vt:lpstr>
      <vt:lpstr>PowerPoint 簡報</vt:lpstr>
      <vt:lpstr>  一般動詞過去式 Verb Past Tense  Sentence Patterns Training </vt:lpstr>
      <vt:lpstr>一般動詞過去式</vt:lpstr>
      <vt:lpstr>一般動詞過去式的ed字尾發音 </vt:lpstr>
      <vt:lpstr>Pattern Training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淑媛 郭</dc:creator>
  <cp:lastModifiedBy>淑媛 郭</cp:lastModifiedBy>
  <cp:revision>54</cp:revision>
  <dcterms:created xsi:type="dcterms:W3CDTF">2021-09-05T12:48:51Z</dcterms:created>
  <dcterms:modified xsi:type="dcterms:W3CDTF">2021-09-07T11:42:29Z</dcterms:modified>
</cp:coreProperties>
</file>