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7" r:id="rId3"/>
    <p:sldId id="340" r:id="rId4"/>
    <p:sldId id="345" r:id="rId5"/>
    <p:sldId id="34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59" d="100"/>
          <a:sy n="59" d="100"/>
        </p:scale>
        <p:origin x="82" y="12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BA2F6-F5AD-4C4E-BFA6-B0F41AD7B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028DAB-22A4-4936-B9EC-852A9CDB1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F3426-1F54-454C-8390-38C7ED8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2022-05-09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A6918-A02F-4E5C-A5E1-B2E4F8C74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9982E-EFB0-430A-A160-ABDA5EBC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9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D4729-C51C-45BF-B685-AF6EA2B6D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BB00A6-185D-40A2-9ECA-E520F8734C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9652F-F57A-417E-B879-CFB1D4E5F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2022-05-09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64070-2D11-4F5B-9C1B-E08D05973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F0D59-BC72-41B3-83C1-AB122F0A8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371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9530CC-4465-4ACE-825F-AB14E17142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93B01E-B6BF-4FBC-98E6-0347C275B5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6070E-25A6-4BB5-A9FC-CB49C8A28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2022-05-09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A8B41-4F2E-49D7-B5B0-ED5A74A50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FEAC0-FB29-4A9A-B562-58C64F58A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3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C44BB-F3E0-4CE2-BC96-F18501AD0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E4B6B-9C4C-481D-A986-FF283BCD7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A2FAB-2FF3-48E0-9C61-ED253B9F0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2022-05-09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45E16-9A6B-4DCB-AD52-3BB2BAB3A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991B5-F024-45B9-9D08-CB1518480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9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92381-8FBE-44C4-BA17-147397B75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131E0B-9A55-402B-BC0D-65EC6FD55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1672CD-636A-48C1-B5E9-1C5FD3482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2022-05-09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63E2B-F85B-4E7D-85AE-E9FAA1744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2E9CA-CBA2-4D73-98AE-324D133E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34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04F8E-7E81-4FE0-91B3-6654BF218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18902-DCED-4972-A5CE-279B6356FF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A0FF8C-7062-4F7C-B0D0-37E434465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1C1FDE-DDAB-42D6-B5F3-429A036FA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2022-05-09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302E5C-3EC3-44F8-AEAE-882507CE9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4F611-A47F-4B56-9694-82D6A917D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2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2CD04-4C51-4E46-8243-CE17CD5E5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E1FD0F-D2BF-4DC7-9DD3-F0D1B929B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237958-AE47-44D5-A0C5-7C8CC2A0C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ADCED3-FA9A-462D-A528-E90D8EEE27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944920-CBFA-413A-8F97-36E6190E67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FB98E0-F885-46DB-A55A-0FBFAB23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2022-05-09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7D2103-5579-414E-8C5B-4B8D70B72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A3EBC3-7050-4752-9750-869572FF3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22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77F1B-8488-4C31-B3DA-86BA22401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396055-3AE7-4B33-896E-3F211647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2022-05-09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0CE6B1-8A4B-4C36-B703-D907B7FEB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54FD33-101B-4945-B9E2-4A574BC7C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9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BA218C-4D69-4B77-B8FE-FD4CF6276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2022-05-09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265A85-FF87-4845-A670-653B8EA46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6EAF3-0401-4065-B166-2B0DFB6BA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906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38B3B-6289-449E-B888-90611B569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09941-4C77-4E8E-805C-0B92498FB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C9EE9A-C2C5-45CB-AD90-477D6D0B5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C242C-BBDF-4F0C-B497-8E1A5F6E1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2022-05-09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2EDCD1-0B09-407A-8221-67A07EB0B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B8F4B1-7179-47B9-86C8-D0FD54D8C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88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3F2E7-0987-4D04-A219-2ECAF79A2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56E884-B33D-494B-9A75-09A6D9EF9C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1799FB-C866-4392-9B04-2AA2A1039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D8A5D7-9FA3-4824-915B-8D0983230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440E-E443-4694-8DFE-C91233FECF8D}" type="datetimeFigureOut">
              <a:rPr lang="en-US" smtClean="0"/>
              <a:t>2022-05-09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E3E260-CE23-4639-8079-AB2544FB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583BA-6905-4783-8A93-43F62198E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33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BB6B8A-E41D-4B0B-9201-9C2777325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2CAC03-EAD7-4514-B90E-8A3D222CA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D6123-3D5A-4C89-8783-9DB6B86DB0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B440E-E443-4694-8DFE-C91233FECF8D}" type="datetimeFigureOut">
              <a:rPr lang="en-US" smtClean="0"/>
              <a:t>2022-05-09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2F760-8027-45D1-87C6-F8E117B7E9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E1264-C56A-43E4-9E7A-E9F5833759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2D252-E541-4AF3-8923-19404A0FE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98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790CE-5B93-4B6D-9A31-EC5A2B6A78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Protocol Independent Multicast</a:t>
            </a:r>
            <a:endParaRPr lang="en-US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9"/>
            <a:ext cx="10515600" cy="4351338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Protocol Independent Multicast is a routing protocols for multicast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Cisco fully supports PIM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Multicast routing is a networking method for efficient distribution of one-to-many traffic. A multicast source, such as a live video conference, sends traffic in one stream to a multicast group. The multicast group contains receivers such as computers, devices, and IP phones.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Unfortunately, multicast on the Internet has never really been implemented. ... The only place where you might see multicast on the Internet is your local ISP.</a:t>
            </a:r>
            <a:endParaRPr lang="en-US" b="1" i="0" dirty="0">
              <a:solidFill>
                <a:srgbClr val="0070C0"/>
              </a:solidFill>
              <a:effectLst/>
              <a:latin typeface="Corbel" panose="020B0503020204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PIM</a:t>
            </a:r>
          </a:p>
        </p:txBody>
      </p:sp>
    </p:spTree>
    <p:extLst>
      <p:ext uri="{BB962C8B-B14F-4D97-AF65-F5344CB8AC3E}">
        <p14:creationId xmlns:p14="http://schemas.microsoft.com/office/powerpoint/2010/main" val="57968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PIM</a:t>
            </a:r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8"/>
            <a:ext cx="10515600" cy="4767427"/>
          </a:xfrm>
        </p:spPr>
        <p:txBody>
          <a:bodyPr>
            <a:normAutofit/>
          </a:bodyPr>
          <a:lstStyle/>
          <a:p>
            <a:r>
              <a:rPr lang="en-US" i="0" dirty="0">
                <a:effectLst/>
                <a:latin typeface="Corbel" panose="020B0503020204020204" pitchFamily="34" charset="0"/>
              </a:rPr>
              <a:t>PIM Distribution Trees</a:t>
            </a:r>
          </a:p>
          <a:p>
            <a:pPr lvl="1"/>
            <a:r>
              <a:rPr lang="en-US" i="0" dirty="0">
                <a:effectLst/>
                <a:latin typeface="Corbel" panose="020B0503020204020204" pitchFamily="34" charset="0"/>
              </a:rPr>
              <a:t>Define the path that IP multicast traffic follows through the network to reach receivers.</a:t>
            </a:r>
          </a:p>
          <a:p>
            <a:pPr lvl="2"/>
            <a:r>
              <a:rPr lang="en-US" i="0" dirty="0">
                <a:effectLst/>
                <a:latin typeface="Corbel" panose="020B0503020204020204" pitchFamily="34" charset="0"/>
              </a:rPr>
              <a:t>Source Trees/Shortest Path Trees</a:t>
            </a:r>
          </a:p>
          <a:p>
            <a:pPr lvl="2"/>
            <a:r>
              <a:rPr lang="en-US" i="0" dirty="0">
                <a:effectLst/>
                <a:latin typeface="Corbel" panose="020B0503020204020204" pitchFamily="34" charset="0"/>
              </a:rPr>
              <a:t>Shared Trees</a:t>
            </a:r>
          </a:p>
          <a:p>
            <a:r>
              <a:rPr lang="en-US" i="0" dirty="0">
                <a:effectLst/>
                <a:latin typeface="Corbel" panose="020B0503020204020204" pitchFamily="34" charset="0"/>
              </a:rPr>
              <a:t>SPT is know as: (S,G) SOURCE/GROUP</a:t>
            </a:r>
          </a:p>
          <a:p>
            <a:r>
              <a:rPr lang="en-US" i="0" dirty="0">
                <a:effectLst/>
                <a:latin typeface="Corbel" panose="020B0503020204020204" pitchFamily="34" charset="0"/>
              </a:rPr>
              <a:t>Because every SPT is rooted at the source (S), every source sending to a multicast group requires an SPT.</a:t>
            </a:r>
            <a:endParaRPr lang="en-US" i="0" dirty="0">
              <a:solidFill>
                <a:srgbClr val="FF0000"/>
              </a:solidFill>
              <a:effectLst/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956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PIM Source Tree Example</a:t>
            </a:r>
            <a:endParaRPr lang="en-US" dirty="0">
              <a:latin typeface="Corbel" panose="020B0503020204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AC65291-9AF5-49B1-FAEF-941386105C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0403" y="1307276"/>
            <a:ext cx="7751193" cy="5378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732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49E14-CD54-4FB4-ABE7-0A2221FA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PIM</a:t>
            </a:r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DF705-AE82-4982-B5AE-2A4C59B6B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64" y="1833788"/>
            <a:ext cx="10515600" cy="4767427"/>
          </a:xfrm>
        </p:spPr>
        <p:txBody>
          <a:bodyPr>
            <a:normAutofit/>
          </a:bodyPr>
          <a:lstStyle/>
          <a:p>
            <a:r>
              <a:rPr lang="en-US" i="0" dirty="0">
                <a:effectLst/>
                <a:latin typeface="Corbel" panose="020B0503020204020204" pitchFamily="34" charset="0"/>
              </a:rPr>
              <a:t>Shared Trees</a:t>
            </a:r>
          </a:p>
          <a:p>
            <a:pPr lvl="1"/>
            <a:r>
              <a:rPr lang="en-US" i="0" dirty="0">
                <a:effectLst/>
                <a:latin typeface="Corbel" panose="020B0503020204020204" pitchFamily="34" charset="0"/>
              </a:rPr>
              <a:t>Multicast distribution tree where the root of the shared tree is not the source, but a router designated as the rendezvous point (RP).</a:t>
            </a:r>
          </a:p>
          <a:p>
            <a:pPr lvl="1"/>
            <a:r>
              <a:rPr lang="en-US" i="0" dirty="0">
                <a:effectLst/>
                <a:latin typeface="Corbel" panose="020B0503020204020204" pitchFamily="34" charset="0"/>
              </a:rPr>
              <a:t>Shared Trees also called, RP Trees or RPT.</a:t>
            </a:r>
          </a:p>
          <a:p>
            <a:pPr lvl="2"/>
            <a:r>
              <a:rPr lang="en-US" i="0" dirty="0">
                <a:effectLst/>
                <a:latin typeface="Corbel" panose="020B0503020204020204" pitchFamily="34" charset="0"/>
              </a:rPr>
              <a:t>Multicast traffic is forwarded down the shared tree according to the group address (G) that the packets are addressed to.</a:t>
            </a:r>
          </a:p>
          <a:p>
            <a:r>
              <a:rPr lang="en-US" i="0" dirty="0">
                <a:effectLst/>
                <a:latin typeface="Corbel" panose="020B0503020204020204" pitchFamily="34" charset="0"/>
              </a:rPr>
              <a:t>Multicast traffic is forwarded down the RPT, regardless of the source address.</a:t>
            </a:r>
          </a:p>
          <a:p>
            <a:pPr lvl="1"/>
            <a:r>
              <a:rPr lang="en-US" i="0" dirty="0">
                <a:effectLst/>
                <a:latin typeface="Corbel" panose="020B0503020204020204" pitchFamily="34" charset="0"/>
              </a:rPr>
              <a:t>Notated as (*,6)</a:t>
            </a:r>
          </a:p>
          <a:p>
            <a:pPr lvl="1"/>
            <a:r>
              <a:rPr lang="en-US" i="0" dirty="0">
                <a:effectLst/>
                <a:latin typeface="Corbel" panose="020B0503020204020204" pitchFamily="34" charset="0"/>
              </a:rPr>
              <a:t>. all sources</a:t>
            </a:r>
            <a:endParaRPr lang="en-US" i="0" dirty="0">
              <a:solidFill>
                <a:srgbClr val="FF0000"/>
              </a:solidFill>
              <a:effectLst/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843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12445</TotalTime>
  <Words>245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Corbel</vt:lpstr>
      <vt:lpstr>Office Theme</vt:lpstr>
      <vt:lpstr>Protocol Independent Multicast</vt:lpstr>
      <vt:lpstr>PIM</vt:lpstr>
      <vt:lpstr>PIM</vt:lpstr>
      <vt:lpstr>PIM Source Tree Example</vt:lpstr>
      <vt:lpstr>PIM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Routing Protocol Overview</dc:title>
  <dc:creator>T</dc:creator>
  <cp:lastModifiedBy>T</cp:lastModifiedBy>
  <cp:revision>40</cp:revision>
  <dcterms:created xsi:type="dcterms:W3CDTF">2022-04-15T14:40:45Z</dcterms:created>
  <dcterms:modified xsi:type="dcterms:W3CDTF">2022-05-09T13:30:14Z</dcterms:modified>
</cp:coreProperties>
</file>