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5" r:id="rId2"/>
  </p:sldMasterIdLst>
  <p:handoutMasterIdLst>
    <p:handoutMasterId r:id="rId117"/>
  </p:handoutMasterIdLst>
  <p:sldIdLst>
    <p:sldId id="387" r:id="rId3"/>
    <p:sldId id="382" r:id="rId4"/>
    <p:sldId id="383" r:id="rId5"/>
    <p:sldId id="384" r:id="rId6"/>
    <p:sldId id="385" r:id="rId7"/>
    <p:sldId id="386" r:id="rId8"/>
    <p:sldId id="256" r:id="rId9"/>
    <p:sldId id="260" r:id="rId10"/>
    <p:sldId id="261" r:id="rId11"/>
    <p:sldId id="262" r:id="rId12"/>
    <p:sldId id="267" r:id="rId13"/>
    <p:sldId id="263" r:id="rId14"/>
    <p:sldId id="271" r:id="rId15"/>
    <p:sldId id="274" r:id="rId16"/>
    <p:sldId id="265" r:id="rId17"/>
    <p:sldId id="276" r:id="rId18"/>
    <p:sldId id="277" r:id="rId19"/>
    <p:sldId id="278" r:id="rId20"/>
    <p:sldId id="279" r:id="rId21"/>
    <p:sldId id="280" r:id="rId22"/>
    <p:sldId id="282" r:id="rId23"/>
    <p:sldId id="388" r:id="rId24"/>
    <p:sldId id="284" r:id="rId25"/>
    <p:sldId id="285" r:id="rId26"/>
    <p:sldId id="286" r:id="rId27"/>
    <p:sldId id="287" r:id="rId28"/>
    <p:sldId id="288" r:id="rId29"/>
    <p:sldId id="289" r:id="rId30"/>
    <p:sldId id="290" r:id="rId31"/>
    <p:sldId id="291" r:id="rId32"/>
    <p:sldId id="292" r:id="rId33"/>
    <p:sldId id="293" r:id="rId34"/>
    <p:sldId id="295" r:id="rId35"/>
    <p:sldId id="296" r:id="rId36"/>
    <p:sldId id="297" r:id="rId37"/>
    <p:sldId id="298" r:id="rId38"/>
    <p:sldId id="299" r:id="rId39"/>
    <p:sldId id="300" r:id="rId40"/>
    <p:sldId id="301" r:id="rId41"/>
    <p:sldId id="302" r:id="rId42"/>
    <p:sldId id="303" r:id="rId43"/>
    <p:sldId id="304" r:id="rId44"/>
    <p:sldId id="305" r:id="rId45"/>
    <p:sldId id="306" r:id="rId46"/>
    <p:sldId id="307" r:id="rId47"/>
    <p:sldId id="308" r:id="rId48"/>
    <p:sldId id="309" r:id="rId49"/>
    <p:sldId id="310" r:id="rId50"/>
    <p:sldId id="313" r:id="rId51"/>
    <p:sldId id="314" r:id="rId52"/>
    <p:sldId id="321" r:id="rId53"/>
    <p:sldId id="322" r:id="rId54"/>
    <p:sldId id="323" r:id="rId55"/>
    <p:sldId id="324" r:id="rId56"/>
    <p:sldId id="325" r:id="rId57"/>
    <p:sldId id="391" r:id="rId58"/>
    <p:sldId id="390" r:id="rId59"/>
    <p:sldId id="392" r:id="rId60"/>
    <p:sldId id="326" r:id="rId61"/>
    <p:sldId id="327" r:id="rId62"/>
    <p:sldId id="328" r:id="rId63"/>
    <p:sldId id="329" r:id="rId64"/>
    <p:sldId id="330" r:id="rId65"/>
    <p:sldId id="331" r:id="rId66"/>
    <p:sldId id="332" r:id="rId67"/>
    <p:sldId id="333" r:id="rId68"/>
    <p:sldId id="334" r:id="rId69"/>
    <p:sldId id="335" r:id="rId70"/>
    <p:sldId id="336" r:id="rId71"/>
    <p:sldId id="337" r:id="rId72"/>
    <p:sldId id="338" r:id="rId73"/>
    <p:sldId id="339" r:id="rId74"/>
    <p:sldId id="340" r:id="rId75"/>
    <p:sldId id="341" r:id="rId76"/>
    <p:sldId id="342" r:id="rId77"/>
    <p:sldId id="343" r:id="rId78"/>
    <p:sldId id="344" r:id="rId79"/>
    <p:sldId id="345" r:id="rId80"/>
    <p:sldId id="346" r:id="rId81"/>
    <p:sldId id="347" r:id="rId82"/>
    <p:sldId id="348" r:id="rId83"/>
    <p:sldId id="349" r:id="rId84"/>
    <p:sldId id="350" r:id="rId85"/>
    <p:sldId id="351" r:id="rId86"/>
    <p:sldId id="352" r:id="rId87"/>
    <p:sldId id="353" r:id="rId88"/>
    <p:sldId id="354" r:id="rId89"/>
    <p:sldId id="355" r:id="rId90"/>
    <p:sldId id="356" r:id="rId91"/>
    <p:sldId id="357" r:id="rId92"/>
    <p:sldId id="358" r:id="rId93"/>
    <p:sldId id="359" r:id="rId94"/>
    <p:sldId id="360" r:id="rId95"/>
    <p:sldId id="361" r:id="rId96"/>
    <p:sldId id="362" r:id="rId97"/>
    <p:sldId id="363" r:id="rId98"/>
    <p:sldId id="364" r:id="rId99"/>
    <p:sldId id="365" r:id="rId100"/>
    <p:sldId id="366" r:id="rId101"/>
    <p:sldId id="367" r:id="rId102"/>
    <p:sldId id="368" r:id="rId103"/>
    <p:sldId id="369" r:id="rId104"/>
    <p:sldId id="370" r:id="rId105"/>
    <p:sldId id="371" r:id="rId106"/>
    <p:sldId id="372" r:id="rId107"/>
    <p:sldId id="373" r:id="rId108"/>
    <p:sldId id="374" r:id="rId109"/>
    <p:sldId id="375" r:id="rId110"/>
    <p:sldId id="376" r:id="rId111"/>
    <p:sldId id="377" r:id="rId112"/>
    <p:sldId id="378" r:id="rId113"/>
    <p:sldId id="379" r:id="rId114"/>
    <p:sldId id="380" r:id="rId115"/>
    <p:sldId id="389" r:id="rId116"/>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9559" autoAdjust="0"/>
    <p:restoredTop sz="94660"/>
  </p:normalViewPr>
  <p:slideViewPr>
    <p:cSldViewPr snapToGrid="0">
      <p:cViewPr>
        <p:scale>
          <a:sx n="64" d="100"/>
          <a:sy n="64" d="100"/>
        </p:scale>
        <p:origin x="1596" y="12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handoutMaster" Target="handoutMasters/handoutMaster1.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presProps" Target="presProps.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119" Type="http://schemas.openxmlformats.org/officeDocument/2006/relationships/viewProps" Target="viewProps.xml"/><Relationship Id="rId44" Type="http://schemas.openxmlformats.org/officeDocument/2006/relationships/slide" Target="slides/slide42.xml"/><Relationship Id="rId60" Type="http://schemas.openxmlformats.org/officeDocument/2006/relationships/slide" Target="slides/slide58.xml"/><Relationship Id="rId65" Type="http://schemas.openxmlformats.org/officeDocument/2006/relationships/slide" Target="slides/slide63.xml"/><Relationship Id="rId81" Type="http://schemas.openxmlformats.org/officeDocument/2006/relationships/slide" Target="slides/slide79.xml"/><Relationship Id="rId86" Type="http://schemas.openxmlformats.org/officeDocument/2006/relationships/slide" Target="slides/slide84.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tableStyles" Target="tableStyles.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s>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3FA3D41-FCAF-49CA-ACB2-C7E7C1C57D12}" type="doc">
      <dgm:prSet loTypeId="urn:microsoft.com/office/officeart/2009/3/layout/RandomtoResultProcess" loCatId="process" qsTypeId="urn:microsoft.com/office/officeart/2005/8/quickstyle/simple1" qsCatId="simple" csTypeId="urn:microsoft.com/office/officeart/2005/8/colors/accent4_2" csCatId="accent4" phldr="1"/>
      <dgm:spPr/>
      <dgm:t>
        <a:bodyPr/>
        <a:lstStyle/>
        <a:p>
          <a:endParaRPr lang="en-US"/>
        </a:p>
      </dgm:t>
    </dgm:pt>
    <dgm:pt modelId="{AA7CFD59-2569-4237-9F9E-C9E040A95504}">
      <dgm:prSet phldrT="[Text]" custT="1"/>
      <dgm:spPr/>
      <dgm:t>
        <a:bodyPr/>
        <a:lstStyle/>
        <a:p>
          <a:r>
            <a:rPr lang="th-TH" sz="3200" dirty="0">
              <a:solidFill>
                <a:schemeClr val="tx1">
                  <a:lumMod val="25000"/>
                </a:schemeClr>
              </a:solidFill>
            </a:rPr>
            <a:t>ความเสี่ยงส่วนบุคคล</a:t>
          </a:r>
        </a:p>
        <a:p>
          <a:r>
            <a:rPr lang="th-TH" sz="3200" dirty="0">
              <a:solidFill>
                <a:schemeClr val="tx1">
                  <a:lumMod val="25000"/>
                </a:schemeClr>
              </a:solidFill>
            </a:rPr>
            <a:t>ความเสี่ยงธุรกิจ</a:t>
          </a:r>
          <a:endParaRPr lang="en-US" sz="3200" dirty="0">
            <a:solidFill>
              <a:schemeClr val="tx1">
                <a:lumMod val="25000"/>
              </a:schemeClr>
            </a:solidFill>
          </a:endParaRPr>
        </a:p>
      </dgm:t>
    </dgm:pt>
    <dgm:pt modelId="{96425677-BDDC-4141-B042-B1BC17B17D1D}" type="parTrans" cxnId="{45E9B959-1E88-476B-9BD2-D7132B4E3C84}">
      <dgm:prSet/>
      <dgm:spPr/>
      <dgm:t>
        <a:bodyPr/>
        <a:lstStyle/>
        <a:p>
          <a:endParaRPr lang="en-US">
            <a:solidFill>
              <a:schemeClr val="tx1">
                <a:lumMod val="25000"/>
              </a:schemeClr>
            </a:solidFill>
          </a:endParaRPr>
        </a:p>
      </dgm:t>
    </dgm:pt>
    <dgm:pt modelId="{94F0147D-1776-450F-B51B-15A3FCF62556}" type="sibTrans" cxnId="{45E9B959-1E88-476B-9BD2-D7132B4E3C84}">
      <dgm:prSet/>
      <dgm:spPr/>
      <dgm:t>
        <a:bodyPr/>
        <a:lstStyle/>
        <a:p>
          <a:endParaRPr lang="en-US">
            <a:solidFill>
              <a:schemeClr val="tx1">
                <a:lumMod val="25000"/>
              </a:schemeClr>
            </a:solidFill>
          </a:endParaRPr>
        </a:p>
      </dgm:t>
    </dgm:pt>
    <dgm:pt modelId="{59CF428A-A64C-4FC1-9038-649C8AD8499B}">
      <dgm:prSet phldrT="[Text]" custT="1"/>
      <dgm:spPr/>
      <dgm:t>
        <a:bodyPr/>
        <a:lstStyle/>
        <a:p>
          <a:r>
            <a:rPr lang="th-TH" sz="5400" dirty="0">
              <a:solidFill>
                <a:schemeClr val="tx1">
                  <a:lumMod val="25000"/>
                </a:schemeClr>
              </a:solidFill>
            </a:rPr>
            <a:t>ถ่ายโอนความเสี่ยง</a:t>
          </a:r>
          <a:endParaRPr lang="en-US" sz="5400" dirty="0">
            <a:solidFill>
              <a:schemeClr val="tx1">
                <a:lumMod val="25000"/>
              </a:schemeClr>
            </a:solidFill>
          </a:endParaRPr>
        </a:p>
      </dgm:t>
    </dgm:pt>
    <dgm:pt modelId="{7E5562A7-089B-4A34-B1E4-DEA20517E135}" type="parTrans" cxnId="{DFDC52E0-EA2E-4108-8FF6-C31A70AB2B9A}">
      <dgm:prSet/>
      <dgm:spPr/>
      <dgm:t>
        <a:bodyPr/>
        <a:lstStyle/>
        <a:p>
          <a:endParaRPr lang="en-US">
            <a:solidFill>
              <a:schemeClr val="tx1">
                <a:lumMod val="25000"/>
              </a:schemeClr>
            </a:solidFill>
          </a:endParaRPr>
        </a:p>
      </dgm:t>
    </dgm:pt>
    <dgm:pt modelId="{749AC403-DD4F-4F83-82D1-A030E55E48AA}" type="sibTrans" cxnId="{DFDC52E0-EA2E-4108-8FF6-C31A70AB2B9A}">
      <dgm:prSet/>
      <dgm:spPr/>
      <dgm:t>
        <a:bodyPr/>
        <a:lstStyle/>
        <a:p>
          <a:endParaRPr lang="en-US">
            <a:solidFill>
              <a:schemeClr val="tx1">
                <a:lumMod val="25000"/>
              </a:schemeClr>
            </a:solidFill>
          </a:endParaRPr>
        </a:p>
      </dgm:t>
    </dgm:pt>
    <dgm:pt modelId="{3848D6EA-A123-477C-96DD-FD7B358BA941}">
      <dgm:prSet phldrT="[Text]" custT="1"/>
      <dgm:spPr/>
      <dgm:t>
        <a:bodyPr/>
        <a:lstStyle/>
        <a:p>
          <a:r>
            <a:rPr lang="th-TH" sz="3200" dirty="0">
              <a:solidFill>
                <a:schemeClr val="bg1"/>
              </a:solidFill>
            </a:rPr>
            <a:t>อุตสาหกรรมประกันภัย</a:t>
          </a:r>
          <a:endParaRPr lang="en-US" sz="3200" dirty="0">
            <a:solidFill>
              <a:schemeClr val="bg1"/>
            </a:solidFill>
          </a:endParaRPr>
        </a:p>
      </dgm:t>
    </dgm:pt>
    <dgm:pt modelId="{4EC5E556-A41E-4A54-A237-8DD3030F49BF}" type="parTrans" cxnId="{C6AEC2EA-4AF1-482D-9BA7-2AA9BC4EB91C}">
      <dgm:prSet/>
      <dgm:spPr/>
      <dgm:t>
        <a:bodyPr/>
        <a:lstStyle/>
        <a:p>
          <a:endParaRPr lang="en-US">
            <a:solidFill>
              <a:schemeClr val="tx1">
                <a:lumMod val="25000"/>
              </a:schemeClr>
            </a:solidFill>
          </a:endParaRPr>
        </a:p>
      </dgm:t>
    </dgm:pt>
    <dgm:pt modelId="{DA2CC3EB-5B65-4F9F-B2B9-7486C8A8C731}" type="sibTrans" cxnId="{C6AEC2EA-4AF1-482D-9BA7-2AA9BC4EB91C}">
      <dgm:prSet/>
      <dgm:spPr/>
      <dgm:t>
        <a:bodyPr/>
        <a:lstStyle/>
        <a:p>
          <a:endParaRPr lang="en-US">
            <a:solidFill>
              <a:schemeClr val="tx1">
                <a:lumMod val="25000"/>
              </a:schemeClr>
            </a:solidFill>
          </a:endParaRPr>
        </a:p>
      </dgm:t>
    </dgm:pt>
    <dgm:pt modelId="{2FE945B6-9733-4FDE-8B1E-FD40625119B0}">
      <dgm:prSet phldrT="[Text]" custT="1"/>
      <dgm:spPr/>
      <dgm:t>
        <a:bodyPr/>
        <a:lstStyle/>
        <a:p>
          <a:r>
            <a:rPr lang="th-TH" sz="5400" dirty="0">
              <a:solidFill>
                <a:schemeClr val="tx1">
                  <a:lumMod val="25000"/>
                </a:schemeClr>
              </a:solidFill>
            </a:rPr>
            <a:t>รวบรวมและซึมซับ</a:t>
          </a:r>
        </a:p>
        <a:p>
          <a:r>
            <a:rPr lang="th-TH" sz="5400" dirty="0">
              <a:solidFill>
                <a:schemeClr val="tx1">
                  <a:lumMod val="25000"/>
                </a:schemeClr>
              </a:solidFill>
            </a:rPr>
            <a:t>ความเสี่ยง</a:t>
          </a:r>
          <a:endParaRPr lang="en-US" sz="5400" dirty="0">
            <a:solidFill>
              <a:schemeClr val="tx1">
                <a:lumMod val="25000"/>
              </a:schemeClr>
            </a:solidFill>
          </a:endParaRPr>
        </a:p>
      </dgm:t>
    </dgm:pt>
    <dgm:pt modelId="{2805DBB0-4918-42AF-B8CB-C5C73FDE73F5}" type="parTrans" cxnId="{B3B7D3F0-EB0A-41FE-8FCD-8DC2C6BF3790}">
      <dgm:prSet/>
      <dgm:spPr/>
      <dgm:t>
        <a:bodyPr/>
        <a:lstStyle/>
        <a:p>
          <a:endParaRPr lang="en-US">
            <a:solidFill>
              <a:schemeClr val="tx1">
                <a:lumMod val="25000"/>
              </a:schemeClr>
            </a:solidFill>
          </a:endParaRPr>
        </a:p>
      </dgm:t>
    </dgm:pt>
    <dgm:pt modelId="{8DF1C500-F79C-4958-B3C6-0595803F798B}" type="sibTrans" cxnId="{B3B7D3F0-EB0A-41FE-8FCD-8DC2C6BF3790}">
      <dgm:prSet/>
      <dgm:spPr/>
      <dgm:t>
        <a:bodyPr/>
        <a:lstStyle/>
        <a:p>
          <a:endParaRPr lang="en-US">
            <a:solidFill>
              <a:schemeClr val="tx1">
                <a:lumMod val="25000"/>
              </a:schemeClr>
            </a:solidFill>
          </a:endParaRPr>
        </a:p>
      </dgm:t>
    </dgm:pt>
    <dgm:pt modelId="{2A87F965-5DCC-491D-A59A-8BD280B28C15}" type="pres">
      <dgm:prSet presAssocID="{D3FA3D41-FCAF-49CA-ACB2-C7E7C1C57D12}" presName="Name0" presStyleCnt="0">
        <dgm:presLayoutVars>
          <dgm:dir/>
          <dgm:animOne val="branch"/>
          <dgm:animLvl val="lvl"/>
        </dgm:presLayoutVars>
      </dgm:prSet>
      <dgm:spPr/>
      <dgm:t>
        <a:bodyPr/>
        <a:lstStyle/>
        <a:p>
          <a:endParaRPr lang="en-US"/>
        </a:p>
      </dgm:t>
    </dgm:pt>
    <dgm:pt modelId="{44CDD0DF-C52D-4353-886E-5D75A972FA6D}" type="pres">
      <dgm:prSet presAssocID="{AA7CFD59-2569-4237-9F9E-C9E040A95504}" presName="chaos" presStyleCnt="0"/>
      <dgm:spPr/>
    </dgm:pt>
    <dgm:pt modelId="{5778A9B6-6786-47E6-A58D-880C53AF4A60}" type="pres">
      <dgm:prSet presAssocID="{AA7CFD59-2569-4237-9F9E-C9E040A95504}" presName="parTx1" presStyleLbl="revTx" presStyleIdx="0" presStyleCnt="3"/>
      <dgm:spPr/>
      <dgm:t>
        <a:bodyPr/>
        <a:lstStyle/>
        <a:p>
          <a:endParaRPr lang="en-US"/>
        </a:p>
      </dgm:t>
    </dgm:pt>
    <dgm:pt modelId="{E6D50351-15EF-42C5-864F-9D041654B832}" type="pres">
      <dgm:prSet presAssocID="{AA7CFD59-2569-4237-9F9E-C9E040A95504}" presName="desTx1" presStyleLbl="revTx" presStyleIdx="1" presStyleCnt="3" custScaleX="162543" custScaleY="71835">
        <dgm:presLayoutVars>
          <dgm:bulletEnabled val="1"/>
        </dgm:presLayoutVars>
      </dgm:prSet>
      <dgm:spPr/>
      <dgm:t>
        <a:bodyPr/>
        <a:lstStyle/>
        <a:p>
          <a:endParaRPr lang="en-US"/>
        </a:p>
      </dgm:t>
    </dgm:pt>
    <dgm:pt modelId="{DCDB267F-F051-4E62-88EB-8A3A45A6B806}" type="pres">
      <dgm:prSet presAssocID="{AA7CFD59-2569-4237-9F9E-C9E040A95504}" presName="c1" presStyleLbl="node1" presStyleIdx="0" presStyleCnt="19"/>
      <dgm:spPr/>
    </dgm:pt>
    <dgm:pt modelId="{0B93A989-B4A3-40D8-B315-8CBE64F64248}" type="pres">
      <dgm:prSet presAssocID="{AA7CFD59-2569-4237-9F9E-C9E040A95504}" presName="c2" presStyleLbl="node1" presStyleIdx="1" presStyleCnt="19"/>
      <dgm:spPr/>
    </dgm:pt>
    <dgm:pt modelId="{1E142308-C744-4C7D-ABDA-329094FE2214}" type="pres">
      <dgm:prSet presAssocID="{AA7CFD59-2569-4237-9F9E-C9E040A95504}" presName="c3" presStyleLbl="node1" presStyleIdx="2" presStyleCnt="19"/>
      <dgm:spPr/>
    </dgm:pt>
    <dgm:pt modelId="{F5D28C95-CA89-4FB5-B2C7-C95564656338}" type="pres">
      <dgm:prSet presAssocID="{AA7CFD59-2569-4237-9F9E-C9E040A95504}" presName="c4" presStyleLbl="node1" presStyleIdx="3" presStyleCnt="19"/>
      <dgm:spPr/>
    </dgm:pt>
    <dgm:pt modelId="{857D959A-3D9F-427B-B5D3-D33E365E5434}" type="pres">
      <dgm:prSet presAssocID="{AA7CFD59-2569-4237-9F9E-C9E040A95504}" presName="c5" presStyleLbl="node1" presStyleIdx="4" presStyleCnt="19"/>
      <dgm:spPr/>
    </dgm:pt>
    <dgm:pt modelId="{A91130F5-7191-42C9-801B-D3552200D0C9}" type="pres">
      <dgm:prSet presAssocID="{AA7CFD59-2569-4237-9F9E-C9E040A95504}" presName="c6" presStyleLbl="node1" presStyleIdx="5" presStyleCnt="19"/>
      <dgm:spPr/>
    </dgm:pt>
    <dgm:pt modelId="{AC60B080-E705-416E-88FF-9EB12AB0AA9C}" type="pres">
      <dgm:prSet presAssocID="{AA7CFD59-2569-4237-9F9E-C9E040A95504}" presName="c7" presStyleLbl="node1" presStyleIdx="6" presStyleCnt="19"/>
      <dgm:spPr/>
    </dgm:pt>
    <dgm:pt modelId="{886A258C-BDCA-4DF3-9DBA-B4DB9AF8E9F4}" type="pres">
      <dgm:prSet presAssocID="{AA7CFD59-2569-4237-9F9E-C9E040A95504}" presName="c8" presStyleLbl="node1" presStyleIdx="7" presStyleCnt="19"/>
      <dgm:spPr/>
    </dgm:pt>
    <dgm:pt modelId="{D6AAF02C-7CA1-47A9-A879-A6BAECC434B6}" type="pres">
      <dgm:prSet presAssocID="{AA7CFD59-2569-4237-9F9E-C9E040A95504}" presName="c9" presStyleLbl="node1" presStyleIdx="8" presStyleCnt="19"/>
      <dgm:spPr/>
    </dgm:pt>
    <dgm:pt modelId="{5F1B586F-8438-45CD-B3CF-C6DD7213ED61}" type="pres">
      <dgm:prSet presAssocID="{AA7CFD59-2569-4237-9F9E-C9E040A95504}" presName="c10" presStyleLbl="node1" presStyleIdx="9" presStyleCnt="19"/>
      <dgm:spPr/>
    </dgm:pt>
    <dgm:pt modelId="{4B1F927A-4BE6-4A16-AB42-EE8015EF3CA4}" type="pres">
      <dgm:prSet presAssocID="{AA7CFD59-2569-4237-9F9E-C9E040A95504}" presName="c11" presStyleLbl="node1" presStyleIdx="10" presStyleCnt="19"/>
      <dgm:spPr/>
    </dgm:pt>
    <dgm:pt modelId="{50E14FE3-6512-49B3-BB3A-7F85C3906838}" type="pres">
      <dgm:prSet presAssocID="{AA7CFD59-2569-4237-9F9E-C9E040A95504}" presName="c12" presStyleLbl="node1" presStyleIdx="11" presStyleCnt="19"/>
      <dgm:spPr/>
    </dgm:pt>
    <dgm:pt modelId="{F3C29BF2-17AE-4861-8EA4-7DC96763A44D}" type="pres">
      <dgm:prSet presAssocID="{AA7CFD59-2569-4237-9F9E-C9E040A95504}" presName="c13" presStyleLbl="node1" presStyleIdx="12" presStyleCnt="19"/>
      <dgm:spPr/>
    </dgm:pt>
    <dgm:pt modelId="{AD72141B-6C70-4A6A-8B27-5812A98B000D}" type="pres">
      <dgm:prSet presAssocID="{AA7CFD59-2569-4237-9F9E-C9E040A95504}" presName="c14" presStyleLbl="node1" presStyleIdx="13" presStyleCnt="19"/>
      <dgm:spPr/>
    </dgm:pt>
    <dgm:pt modelId="{ADD6565A-B49D-4394-9CA5-9EAB00C44A70}" type="pres">
      <dgm:prSet presAssocID="{AA7CFD59-2569-4237-9F9E-C9E040A95504}" presName="c15" presStyleLbl="node1" presStyleIdx="14" presStyleCnt="19"/>
      <dgm:spPr/>
    </dgm:pt>
    <dgm:pt modelId="{C88D4C64-DA0F-4E18-B9AD-9AA5B2A0518F}" type="pres">
      <dgm:prSet presAssocID="{AA7CFD59-2569-4237-9F9E-C9E040A95504}" presName="c16" presStyleLbl="node1" presStyleIdx="15" presStyleCnt="19"/>
      <dgm:spPr/>
    </dgm:pt>
    <dgm:pt modelId="{89F3BBD7-8AFF-4F31-9E9E-2EED2FB5E247}" type="pres">
      <dgm:prSet presAssocID="{AA7CFD59-2569-4237-9F9E-C9E040A95504}" presName="c17" presStyleLbl="node1" presStyleIdx="16" presStyleCnt="19"/>
      <dgm:spPr/>
    </dgm:pt>
    <dgm:pt modelId="{4D4D7A07-7F8B-4D1F-9A10-BD4DB0A2B67C}" type="pres">
      <dgm:prSet presAssocID="{AA7CFD59-2569-4237-9F9E-C9E040A95504}" presName="c18" presStyleLbl="node1" presStyleIdx="17" presStyleCnt="19"/>
      <dgm:spPr/>
    </dgm:pt>
    <dgm:pt modelId="{27D47CE1-89E2-4293-91B6-F6141053A5E8}" type="pres">
      <dgm:prSet presAssocID="{94F0147D-1776-450F-B51B-15A3FCF62556}" presName="chevronComposite1" presStyleCnt="0"/>
      <dgm:spPr/>
    </dgm:pt>
    <dgm:pt modelId="{27300736-39EF-45FD-8CF5-E0AC74432117}" type="pres">
      <dgm:prSet presAssocID="{94F0147D-1776-450F-B51B-15A3FCF62556}" presName="chevron1" presStyleLbl="sibTrans2D1" presStyleIdx="0" presStyleCnt="2"/>
      <dgm:spPr>
        <a:solidFill>
          <a:schemeClr val="bg1"/>
        </a:solidFill>
      </dgm:spPr>
    </dgm:pt>
    <dgm:pt modelId="{6348DD14-ADC9-440B-A584-893439A4AD4D}" type="pres">
      <dgm:prSet presAssocID="{94F0147D-1776-450F-B51B-15A3FCF62556}" presName="spChevron1" presStyleCnt="0"/>
      <dgm:spPr/>
    </dgm:pt>
    <dgm:pt modelId="{AD89F786-CC82-400A-9915-3EF6E29C86E2}" type="pres">
      <dgm:prSet presAssocID="{94F0147D-1776-450F-B51B-15A3FCF62556}" presName="overlap" presStyleCnt="0"/>
      <dgm:spPr/>
    </dgm:pt>
    <dgm:pt modelId="{E8BED110-2A01-4C01-BBC0-57001F0E54B1}" type="pres">
      <dgm:prSet presAssocID="{94F0147D-1776-450F-B51B-15A3FCF62556}" presName="chevronComposite2" presStyleCnt="0"/>
      <dgm:spPr/>
    </dgm:pt>
    <dgm:pt modelId="{6BCC0223-40B9-4412-ACC6-4379C78CF24B}" type="pres">
      <dgm:prSet presAssocID="{94F0147D-1776-450F-B51B-15A3FCF62556}" presName="chevron2" presStyleLbl="sibTrans2D1" presStyleIdx="1" presStyleCnt="2"/>
      <dgm:spPr>
        <a:solidFill>
          <a:schemeClr val="bg1"/>
        </a:solidFill>
      </dgm:spPr>
    </dgm:pt>
    <dgm:pt modelId="{5C92E2EC-4935-415E-952D-8305B140EB75}" type="pres">
      <dgm:prSet presAssocID="{94F0147D-1776-450F-B51B-15A3FCF62556}" presName="spChevron2" presStyleCnt="0"/>
      <dgm:spPr/>
    </dgm:pt>
    <dgm:pt modelId="{43E5BEFC-65C4-40FD-BAEE-A553D61EB13C}" type="pres">
      <dgm:prSet presAssocID="{3848D6EA-A123-477C-96DD-FD7B358BA941}" presName="last" presStyleCnt="0"/>
      <dgm:spPr/>
    </dgm:pt>
    <dgm:pt modelId="{AB25405F-B8AA-471D-95AC-3008CFAC7E7B}" type="pres">
      <dgm:prSet presAssocID="{3848D6EA-A123-477C-96DD-FD7B358BA941}" presName="circleTx" presStyleLbl="node1" presStyleIdx="18" presStyleCnt="19" custLinFactNeighborX="35856"/>
      <dgm:spPr/>
      <dgm:t>
        <a:bodyPr/>
        <a:lstStyle/>
        <a:p>
          <a:endParaRPr lang="en-US"/>
        </a:p>
      </dgm:t>
    </dgm:pt>
    <dgm:pt modelId="{F07E6256-06C5-43FE-9BF0-05D7D7DA9A6C}" type="pres">
      <dgm:prSet presAssocID="{3848D6EA-A123-477C-96DD-FD7B358BA941}" presName="desTxN" presStyleLbl="revTx" presStyleIdx="2" presStyleCnt="3" custScaleX="172791" custLinFactNeighborX="30477">
        <dgm:presLayoutVars>
          <dgm:bulletEnabled val="1"/>
        </dgm:presLayoutVars>
      </dgm:prSet>
      <dgm:spPr/>
      <dgm:t>
        <a:bodyPr/>
        <a:lstStyle/>
        <a:p>
          <a:endParaRPr lang="en-US"/>
        </a:p>
      </dgm:t>
    </dgm:pt>
    <dgm:pt modelId="{D218AB61-E2A4-4E8F-BD27-CD0DEC932F1A}" type="pres">
      <dgm:prSet presAssocID="{3848D6EA-A123-477C-96DD-FD7B358BA941}" presName="spN" presStyleCnt="0"/>
      <dgm:spPr/>
    </dgm:pt>
  </dgm:ptLst>
  <dgm:cxnLst>
    <dgm:cxn modelId="{2C4B2864-3DD4-4254-A054-3D0492AB66EC}" type="presOf" srcId="{AA7CFD59-2569-4237-9F9E-C9E040A95504}" destId="{5778A9B6-6786-47E6-A58D-880C53AF4A60}" srcOrd="0" destOrd="0" presId="urn:microsoft.com/office/officeart/2009/3/layout/RandomtoResultProcess"/>
    <dgm:cxn modelId="{45E9B959-1E88-476B-9BD2-D7132B4E3C84}" srcId="{D3FA3D41-FCAF-49CA-ACB2-C7E7C1C57D12}" destId="{AA7CFD59-2569-4237-9F9E-C9E040A95504}" srcOrd="0" destOrd="0" parTransId="{96425677-BDDC-4141-B042-B1BC17B17D1D}" sibTransId="{94F0147D-1776-450F-B51B-15A3FCF62556}"/>
    <dgm:cxn modelId="{DFDC52E0-EA2E-4108-8FF6-C31A70AB2B9A}" srcId="{AA7CFD59-2569-4237-9F9E-C9E040A95504}" destId="{59CF428A-A64C-4FC1-9038-649C8AD8499B}" srcOrd="0" destOrd="0" parTransId="{7E5562A7-089B-4A34-B1E4-DEA20517E135}" sibTransId="{749AC403-DD4F-4F83-82D1-A030E55E48AA}"/>
    <dgm:cxn modelId="{B3B7D3F0-EB0A-41FE-8FCD-8DC2C6BF3790}" srcId="{3848D6EA-A123-477C-96DD-FD7B358BA941}" destId="{2FE945B6-9733-4FDE-8B1E-FD40625119B0}" srcOrd="0" destOrd="0" parTransId="{2805DBB0-4918-42AF-B8CB-C5C73FDE73F5}" sibTransId="{8DF1C500-F79C-4958-B3C6-0595803F798B}"/>
    <dgm:cxn modelId="{BC5CD602-555B-4DE5-A1D2-35BBC931051B}" type="presOf" srcId="{3848D6EA-A123-477C-96DD-FD7B358BA941}" destId="{AB25405F-B8AA-471D-95AC-3008CFAC7E7B}" srcOrd="0" destOrd="0" presId="urn:microsoft.com/office/officeart/2009/3/layout/RandomtoResultProcess"/>
    <dgm:cxn modelId="{370B83D7-3726-4862-A097-8AA27BD1E118}" type="presOf" srcId="{2FE945B6-9733-4FDE-8B1E-FD40625119B0}" destId="{F07E6256-06C5-43FE-9BF0-05D7D7DA9A6C}" srcOrd="0" destOrd="0" presId="urn:microsoft.com/office/officeart/2009/3/layout/RandomtoResultProcess"/>
    <dgm:cxn modelId="{388DB135-1D3E-44F6-886B-2C7DD9E46CA2}" type="presOf" srcId="{59CF428A-A64C-4FC1-9038-649C8AD8499B}" destId="{E6D50351-15EF-42C5-864F-9D041654B832}" srcOrd="0" destOrd="0" presId="urn:microsoft.com/office/officeart/2009/3/layout/RandomtoResultProcess"/>
    <dgm:cxn modelId="{C6AEC2EA-4AF1-482D-9BA7-2AA9BC4EB91C}" srcId="{D3FA3D41-FCAF-49CA-ACB2-C7E7C1C57D12}" destId="{3848D6EA-A123-477C-96DD-FD7B358BA941}" srcOrd="1" destOrd="0" parTransId="{4EC5E556-A41E-4A54-A237-8DD3030F49BF}" sibTransId="{DA2CC3EB-5B65-4F9F-B2B9-7486C8A8C731}"/>
    <dgm:cxn modelId="{1B555BB7-8B64-46FA-8E65-BC7A25B59A63}" type="presOf" srcId="{D3FA3D41-FCAF-49CA-ACB2-C7E7C1C57D12}" destId="{2A87F965-5DCC-491D-A59A-8BD280B28C15}" srcOrd="0" destOrd="0" presId="urn:microsoft.com/office/officeart/2009/3/layout/RandomtoResultProcess"/>
    <dgm:cxn modelId="{4C1FD6AB-738D-456C-A1E9-F736F2BC5194}" type="presParOf" srcId="{2A87F965-5DCC-491D-A59A-8BD280B28C15}" destId="{44CDD0DF-C52D-4353-886E-5D75A972FA6D}" srcOrd="0" destOrd="0" presId="urn:microsoft.com/office/officeart/2009/3/layout/RandomtoResultProcess"/>
    <dgm:cxn modelId="{68DC99C2-6636-48B9-8C9E-363A5EA5DFF4}" type="presParOf" srcId="{44CDD0DF-C52D-4353-886E-5D75A972FA6D}" destId="{5778A9B6-6786-47E6-A58D-880C53AF4A60}" srcOrd="0" destOrd="0" presId="urn:microsoft.com/office/officeart/2009/3/layout/RandomtoResultProcess"/>
    <dgm:cxn modelId="{92A601AB-39CB-4DD9-8316-ACFD7798CC72}" type="presParOf" srcId="{44CDD0DF-C52D-4353-886E-5D75A972FA6D}" destId="{E6D50351-15EF-42C5-864F-9D041654B832}" srcOrd="1" destOrd="0" presId="urn:microsoft.com/office/officeart/2009/3/layout/RandomtoResultProcess"/>
    <dgm:cxn modelId="{BEF36BD0-9504-4BA4-9A21-0ABEDA61625F}" type="presParOf" srcId="{44CDD0DF-C52D-4353-886E-5D75A972FA6D}" destId="{DCDB267F-F051-4E62-88EB-8A3A45A6B806}" srcOrd="2" destOrd="0" presId="urn:microsoft.com/office/officeart/2009/3/layout/RandomtoResultProcess"/>
    <dgm:cxn modelId="{CD62E988-F585-4131-AB0C-72CB14FDACC3}" type="presParOf" srcId="{44CDD0DF-C52D-4353-886E-5D75A972FA6D}" destId="{0B93A989-B4A3-40D8-B315-8CBE64F64248}" srcOrd="3" destOrd="0" presId="urn:microsoft.com/office/officeart/2009/3/layout/RandomtoResultProcess"/>
    <dgm:cxn modelId="{870ABCA3-8C61-48EE-8B9A-E88DB27C7592}" type="presParOf" srcId="{44CDD0DF-C52D-4353-886E-5D75A972FA6D}" destId="{1E142308-C744-4C7D-ABDA-329094FE2214}" srcOrd="4" destOrd="0" presId="urn:microsoft.com/office/officeart/2009/3/layout/RandomtoResultProcess"/>
    <dgm:cxn modelId="{56A8848A-6807-42B6-8109-C0C8ED58B938}" type="presParOf" srcId="{44CDD0DF-C52D-4353-886E-5D75A972FA6D}" destId="{F5D28C95-CA89-4FB5-B2C7-C95564656338}" srcOrd="5" destOrd="0" presId="urn:microsoft.com/office/officeart/2009/3/layout/RandomtoResultProcess"/>
    <dgm:cxn modelId="{70E39AA0-AE3A-4C69-A026-3A4062C09202}" type="presParOf" srcId="{44CDD0DF-C52D-4353-886E-5D75A972FA6D}" destId="{857D959A-3D9F-427B-B5D3-D33E365E5434}" srcOrd="6" destOrd="0" presId="urn:microsoft.com/office/officeart/2009/3/layout/RandomtoResultProcess"/>
    <dgm:cxn modelId="{BBA57CE0-D42D-499C-BE21-B24EAD5A6928}" type="presParOf" srcId="{44CDD0DF-C52D-4353-886E-5D75A972FA6D}" destId="{A91130F5-7191-42C9-801B-D3552200D0C9}" srcOrd="7" destOrd="0" presId="urn:microsoft.com/office/officeart/2009/3/layout/RandomtoResultProcess"/>
    <dgm:cxn modelId="{19551F98-B08C-4AFE-9758-BD17EFCAD357}" type="presParOf" srcId="{44CDD0DF-C52D-4353-886E-5D75A972FA6D}" destId="{AC60B080-E705-416E-88FF-9EB12AB0AA9C}" srcOrd="8" destOrd="0" presId="urn:microsoft.com/office/officeart/2009/3/layout/RandomtoResultProcess"/>
    <dgm:cxn modelId="{761409E1-873B-4927-AADA-55141B4468E2}" type="presParOf" srcId="{44CDD0DF-C52D-4353-886E-5D75A972FA6D}" destId="{886A258C-BDCA-4DF3-9DBA-B4DB9AF8E9F4}" srcOrd="9" destOrd="0" presId="urn:microsoft.com/office/officeart/2009/3/layout/RandomtoResultProcess"/>
    <dgm:cxn modelId="{4DF2D6DD-C618-4AB3-A15E-DBC8A74517AE}" type="presParOf" srcId="{44CDD0DF-C52D-4353-886E-5D75A972FA6D}" destId="{D6AAF02C-7CA1-47A9-A879-A6BAECC434B6}" srcOrd="10" destOrd="0" presId="urn:microsoft.com/office/officeart/2009/3/layout/RandomtoResultProcess"/>
    <dgm:cxn modelId="{75FD46C5-899B-4483-B209-C55EBA42A7B7}" type="presParOf" srcId="{44CDD0DF-C52D-4353-886E-5D75A972FA6D}" destId="{5F1B586F-8438-45CD-B3CF-C6DD7213ED61}" srcOrd="11" destOrd="0" presId="urn:microsoft.com/office/officeart/2009/3/layout/RandomtoResultProcess"/>
    <dgm:cxn modelId="{B4068667-294E-4804-9E49-6B1FF44AFB1C}" type="presParOf" srcId="{44CDD0DF-C52D-4353-886E-5D75A972FA6D}" destId="{4B1F927A-4BE6-4A16-AB42-EE8015EF3CA4}" srcOrd="12" destOrd="0" presId="urn:microsoft.com/office/officeart/2009/3/layout/RandomtoResultProcess"/>
    <dgm:cxn modelId="{D1F5A116-D963-41EA-BC42-A2D6088028EB}" type="presParOf" srcId="{44CDD0DF-C52D-4353-886E-5D75A972FA6D}" destId="{50E14FE3-6512-49B3-BB3A-7F85C3906838}" srcOrd="13" destOrd="0" presId="urn:microsoft.com/office/officeart/2009/3/layout/RandomtoResultProcess"/>
    <dgm:cxn modelId="{CA5CCAB9-6394-49E0-99EC-DCFB05E1681A}" type="presParOf" srcId="{44CDD0DF-C52D-4353-886E-5D75A972FA6D}" destId="{F3C29BF2-17AE-4861-8EA4-7DC96763A44D}" srcOrd="14" destOrd="0" presId="urn:microsoft.com/office/officeart/2009/3/layout/RandomtoResultProcess"/>
    <dgm:cxn modelId="{F1DA6FCB-8CC8-40D8-8B9C-B07901DABE09}" type="presParOf" srcId="{44CDD0DF-C52D-4353-886E-5D75A972FA6D}" destId="{AD72141B-6C70-4A6A-8B27-5812A98B000D}" srcOrd="15" destOrd="0" presId="urn:microsoft.com/office/officeart/2009/3/layout/RandomtoResultProcess"/>
    <dgm:cxn modelId="{A13BE263-B5E9-4220-8038-9C29AC4CD192}" type="presParOf" srcId="{44CDD0DF-C52D-4353-886E-5D75A972FA6D}" destId="{ADD6565A-B49D-4394-9CA5-9EAB00C44A70}" srcOrd="16" destOrd="0" presId="urn:microsoft.com/office/officeart/2009/3/layout/RandomtoResultProcess"/>
    <dgm:cxn modelId="{E8958FD7-C523-4311-890F-990CE2025A39}" type="presParOf" srcId="{44CDD0DF-C52D-4353-886E-5D75A972FA6D}" destId="{C88D4C64-DA0F-4E18-B9AD-9AA5B2A0518F}" srcOrd="17" destOrd="0" presId="urn:microsoft.com/office/officeart/2009/3/layout/RandomtoResultProcess"/>
    <dgm:cxn modelId="{7B55C403-2A33-4FE5-9090-AA7EBE10056A}" type="presParOf" srcId="{44CDD0DF-C52D-4353-886E-5D75A972FA6D}" destId="{89F3BBD7-8AFF-4F31-9E9E-2EED2FB5E247}" srcOrd="18" destOrd="0" presId="urn:microsoft.com/office/officeart/2009/3/layout/RandomtoResultProcess"/>
    <dgm:cxn modelId="{0F8A9687-957D-466C-B119-368911C6D6E5}" type="presParOf" srcId="{44CDD0DF-C52D-4353-886E-5D75A972FA6D}" destId="{4D4D7A07-7F8B-4D1F-9A10-BD4DB0A2B67C}" srcOrd="19" destOrd="0" presId="urn:microsoft.com/office/officeart/2009/3/layout/RandomtoResultProcess"/>
    <dgm:cxn modelId="{7294567C-EB94-467C-9877-A2C4A5F56D1A}" type="presParOf" srcId="{2A87F965-5DCC-491D-A59A-8BD280B28C15}" destId="{27D47CE1-89E2-4293-91B6-F6141053A5E8}" srcOrd="1" destOrd="0" presId="urn:microsoft.com/office/officeart/2009/3/layout/RandomtoResultProcess"/>
    <dgm:cxn modelId="{FB24DC37-0CC3-4069-ACB4-344F6C56E5D8}" type="presParOf" srcId="{27D47CE1-89E2-4293-91B6-F6141053A5E8}" destId="{27300736-39EF-45FD-8CF5-E0AC74432117}" srcOrd="0" destOrd="0" presId="urn:microsoft.com/office/officeart/2009/3/layout/RandomtoResultProcess"/>
    <dgm:cxn modelId="{9692758F-246C-499E-B74C-62809159CCFB}" type="presParOf" srcId="{27D47CE1-89E2-4293-91B6-F6141053A5E8}" destId="{6348DD14-ADC9-440B-A584-893439A4AD4D}" srcOrd="1" destOrd="0" presId="urn:microsoft.com/office/officeart/2009/3/layout/RandomtoResultProcess"/>
    <dgm:cxn modelId="{705489D6-3D70-462B-9BFA-3BEC217A9C70}" type="presParOf" srcId="{2A87F965-5DCC-491D-A59A-8BD280B28C15}" destId="{AD89F786-CC82-400A-9915-3EF6E29C86E2}" srcOrd="2" destOrd="0" presId="urn:microsoft.com/office/officeart/2009/3/layout/RandomtoResultProcess"/>
    <dgm:cxn modelId="{EA37D816-3722-406B-88CF-9657265A088D}" type="presParOf" srcId="{2A87F965-5DCC-491D-A59A-8BD280B28C15}" destId="{E8BED110-2A01-4C01-BBC0-57001F0E54B1}" srcOrd="3" destOrd="0" presId="urn:microsoft.com/office/officeart/2009/3/layout/RandomtoResultProcess"/>
    <dgm:cxn modelId="{A715DAC0-41FF-4110-984B-426377774A41}" type="presParOf" srcId="{E8BED110-2A01-4C01-BBC0-57001F0E54B1}" destId="{6BCC0223-40B9-4412-ACC6-4379C78CF24B}" srcOrd="0" destOrd="0" presId="urn:microsoft.com/office/officeart/2009/3/layout/RandomtoResultProcess"/>
    <dgm:cxn modelId="{916DAD28-E790-4E63-9635-BB33BBF2718D}" type="presParOf" srcId="{E8BED110-2A01-4C01-BBC0-57001F0E54B1}" destId="{5C92E2EC-4935-415E-952D-8305B140EB75}" srcOrd="1" destOrd="0" presId="urn:microsoft.com/office/officeart/2009/3/layout/RandomtoResultProcess"/>
    <dgm:cxn modelId="{44D64213-0DC6-4AD2-B801-224ABA1A0000}" type="presParOf" srcId="{2A87F965-5DCC-491D-A59A-8BD280B28C15}" destId="{43E5BEFC-65C4-40FD-BAEE-A553D61EB13C}" srcOrd="4" destOrd="0" presId="urn:microsoft.com/office/officeart/2009/3/layout/RandomtoResultProcess"/>
    <dgm:cxn modelId="{8A3D1B67-C5A8-4B90-B186-83F514423DB1}" type="presParOf" srcId="{43E5BEFC-65C4-40FD-BAEE-A553D61EB13C}" destId="{AB25405F-B8AA-471D-95AC-3008CFAC7E7B}" srcOrd="0" destOrd="0" presId="urn:microsoft.com/office/officeart/2009/3/layout/RandomtoResultProcess"/>
    <dgm:cxn modelId="{71B3416E-EC44-435F-BF29-4385E23B7A58}" type="presParOf" srcId="{43E5BEFC-65C4-40FD-BAEE-A553D61EB13C}" destId="{F07E6256-06C5-43FE-9BF0-05D7D7DA9A6C}" srcOrd="1" destOrd="0" presId="urn:microsoft.com/office/officeart/2009/3/layout/RandomtoResultProcess"/>
    <dgm:cxn modelId="{FA2B7846-7535-4FD3-A391-81C167AC47D0}" type="presParOf" srcId="{43E5BEFC-65C4-40FD-BAEE-A553D61EB13C}" destId="{D218AB61-E2A4-4E8F-BD27-CD0DEC932F1A}" srcOrd="2" destOrd="0" presId="urn:microsoft.com/office/officeart/2009/3/layout/RandomtoResult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3FA3D41-FCAF-49CA-ACB2-C7E7C1C57D12}" type="doc">
      <dgm:prSet loTypeId="urn:microsoft.com/office/officeart/2009/3/layout/RandomtoResultProcess" loCatId="process" qsTypeId="urn:microsoft.com/office/officeart/2005/8/quickstyle/simple1" qsCatId="simple" csTypeId="urn:microsoft.com/office/officeart/2005/8/colors/accent3_2" csCatId="accent3" phldr="1"/>
      <dgm:spPr/>
      <dgm:t>
        <a:bodyPr/>
        <a:lstStyle/>
        <a:p>
          <a:endParaRPr lang="en-US"/>
        </a:p>
      </dgm:t>
    </dgm:pt>
    <dgm:pt modelId="{AA7CFD59-2569-4237-9F9E-C9E040A95504}">
      <dgm:prSet phldrT="[Text]"/>
      <dgm:spPr/>
      <dgm:t>
        <a:bodyPr/>
        <a:lstStyle/>
        <a:p>
          <a:r>
            <a:rPr lang="th-TH" dirty="0">
              <a:solidFill>
                <a:schemeClr val="tx1">
                  <a:lumMod val="25000"/>
                </a:schemeClr>
              </a:solidFill>
            </a:rPr>
            <a:t>ความเสี่ยงส่วนบุคคล</a:t>
          </a:r>
        </a:p>
        <a:p>
          <a:r>
            <a:rPr lang="th-TH" dirty="0">
              <a:solidFill>
                <a:schemeClr val="tx1">
                  <a:lumMod val="25000"/>
                </a:schemeClr>
              </a:solidFill>
            </a:rPr>
            <a:t>ความเสี่ยงธุรกิจ</a:t>
          </a:r>
          <a:endParaRPr lang="en-US" dirty="0">
            <a:solidFill>
              <a:schemeClr val="tx2"/>
            </a:solidFill>
          </a:endParaRPr>
        </a:p>
      </dgm:t>
    </dgm:pt>
    <dgm:pt modelId="{96425677-BDDC-4141-B042-B1BC17B17D1D}" type="parTrans" cxnId="{45E9B959-1E88-476B-9BD2-D7132B4E3C84}">
      <dgm:prSet/>
      <dgm:spPr/>
      <dgm:t>
        <a:bodyPr/>
        <a:lstStyle/>
        <a:p>
          <a:endParaRPr lang="en-US">
            <a:solidFill>
              <a:schemeClr val="tx2"/>
            </a:solidFill>
          </a:endParaRPr>
        </a:p>
      </dgm:t>
    </dgm:pt>
    <dgm:pt modelId="{94F0147D-1776-450F-B51B-15A3FCF62556}" type="sibTrans" cxnId="{45E9B959-1E88-476B-9BD2-D7132B4E3C84}">
      <dgm:prSet/>
      <dgm:spPr/>
      <dgm:t>
        <a:bodyPr/>
        <a:lstStyle/>
        <a:p>
          <a:endParaRPr lang="en-US">
            <a:solidFill>
              <a:schemeClr val="tx2"/>
            </a:solidFill>
          </a:endParaRPr>
        </a:p>
      </dgm:t>
    </dgm:pt>
    <dgm:pt modelId="{59CF428A-A64C-4FC1-9038-649C8AD8499B}">
      <dgm:prSet phldrT="[Text]" custT="1"/>
      <dgm:spPr/>
      <dgm:t>
        <a:bodyPr/>
        <a:lstStyle/>
        <a:p>
          <a:r>
            <a:rPr lang="th-TH" sz="3600" dirty="0">
              <a:solidFill>
                <a:schemeClr val="tx2"/>
              </a:solidFill>
            </a:rPr>
            <a:t>แลกเปลี่ยน </a:t>
          </a:r>
          <a:r>
            <a:rPr lang="en-US" sz="3600" dirty="0">
              <a:solidFill>
                <a:schemeClr val="tx2"/>
              </a:solidFill>
            </a:rPr>
            <a:t>(Trade) </a:t>
          </a:r>
          <a:r>
            <a:rPr lang="th-TH" sz="3600" dirty="0">
              <a:solidFill>
                <a:schemeClr val="tx2"/>
              </a:solidFill>
            </a:rPr>
            <a:t>ความเสี่ยง</a:t>
          </a:r>
        </a:p>
        <a:p>
          <a:r>
            <a:rPr lang="th-TH" sz="3600" dirty="0">
              <a:solidFill>
                <a:schemeClr val="tx2"/>
              </a:solidFill>
            </a:rPr>
            <a:t>ระหว่างบุคคลหรือธุรกิจด้วยกันเอง</a:t>
          </a:r>
        </a:p>
        <a:p>
          <a:r>
            <a:rPr lang="th-TH" sz="3600" dirty="0">
              <a:solidFill>
                <a:schemeClr val="tx2"/>
              </a:solidFill>
            </a:rPr>
            <a:t>โดยผ่านสถาบันการเงิน</a:t>
          </a:r>
          <a:endParaRPr lang="en-US" sz="3600" dirty="0">
            <a:solidFill>
              <a:schemeClr val="tx2"/>
            </a:solidFill>
          </a:endParaRPr>
        </a:p>
      </dgm:t>
    </dgm:pt>
    <dgm:pt modelId="{7E5562A7-089B-4A34-B1E4-DEA20517E135}" type="parTrans" cxnId="{DFDC52E0-EA2E-4108-8FF6-C31A70AB2B9A}">
      <dgm:prSet/>
      <dgm:spPr/>
      <dgm:t>
        <a:bodyPr/>
        <a:lstStyle/>
        <a:p>
          <a:endParaRPr lang="en-US">
            <a:solidFill>
              <a:schemeClr val="tx2"/>
            </a:solidFill>
          </a:endParaRPr>
        </a:p>
      </dgm:t>
    </dgm:pt>
    <dgm:pt modelId="{749AC403-DD4F-4F83-82D1-A030E55E48AA}" type="sibTrans" cxnId="{DFDC52E0-EA2E-4108-8FF6-C31A70AB2B9A}">
      <dgm:prSet/>
      <dgm:spPr/>
      <dgm:t>
        <a:bodyPr/>
        <a:lstStyle/>
        <a:p>
          <a:endParaRPr lang="en-US">
            <a:solidFill>
              <a:schemeClr val="tx2"/>
            </a:solidFill>
          </a:endParaRPr>
        </a:p>
      </dgm:t>
    </dgm:pt>
    <dgm:pt modelId="{2A87F965-5DCC-491D-A59A-8BD280B28C15}" type="pres">
      <dgm:prSet presAssocID="{D3FA3D41-FCAF-49CA-ACB2-C7E7C1C57D12}" presName="Name0" presStyleCnt="0">
        <dgm:presLayoutVars>
          <dgm:dir/>
          <dgm:animOne val="branch"/>
          <dgm:animLvl val="lvl"/>
        </dgm:presLayoutVars>
      </dgm:prSet>
      <dgm:spPr/>
      <dgm:t>
        <a:bodyPr/>
        <a:lstStyle/>
        <a:p>
          <a:endParaRPr lang="en-US"/>
        </a:p>
      </dgm:t>
    </dgm:pt>
    <dgm:pt modelId="{44CDD0DF-C52D-4353-886E-5D75A972FA6D}" type="pres">
      <dgm:prSet presAssocID="{AA7CFD59-2569-4237-9F9E-C9E040A95504}" presName="chaos" presStyleCnt="0"/>
      <dgm:spPr/>
    </dgm:pt>
    <dgm:pt modelId="{5778A9B6-6786-47E6-A58D-880C53AF4A60}" type="pres">
      <dgm:prSet presAssocID="{AA7CFD59-2569-4237-9F9E-C9E040A95504}" presName="parTx1" presStyleLbl="revTx" presStyleIdx="0" presStyleCnt="2" custScaleX="116675" custScaleY="144078" custLinFactX="4515" custLinFactY="-11472" custLinFactNeighborX="100000" custLinFactNeighborY="-100000"/>
      <dgm:spPr/>
      <dgm:t>
        <a:bodyPr/>
        <a:lstStyle/>
        <a:p>
          <a:endParaRPr lang="en-US"/>
        </a:p>
      </dgm:t>
    </dgm:pt>
    <dgm:pt modelId="{E6D50351-15EF-42C5-864F-9D041654B832}" type="pres">
      <dgm:prSet presAssocID="{AA7CFD59-2569-4237-9F9E-C9E040A95504}" presName="desTx1" presStyleLbl="revTx" presStyleIdx="1" presStyleCnt="2" custScaleX="360187" custScaleY="71835">
        <dgm:presLayoutVars>
          <dgm:bulletEnabled val="1"/>
        </dgm:presLayoutVars>
      </dgm:prSet>
      <dgm:spPr/>
      <dgm:t>
        <a:bodyPr/>
        <a:lstStyle/>
        <a:p>
          <a:endParaRPr lang="en-US"/>
        </a:p>
      </dgm:t>
    </dgm:pt>
    <dgm:pt modelId="{DCDB267F-F051-4E62-88EB-8A3A45A6B806}" type="pres">
      <dgm:prSet presAssocID="{AA7CFD59-2569-4237-9F9E-C9E040A95504}" presName="c1" presStyleLbl="node1" presStyleIdx="0" presStyleCnt="18"/>
      <dgm:spPr/>
    </dgm:pt>
    <dgm:pt modelId="{0B93A989-B4A3-40D8-B315-8CBE64F64248}" type="pres">
      <dgm:prSet presAssocID="{AA7CFD59-2569-4237-9F9E-C9E040A95504}" presName="c2" presStyleLbl="node1" presStyleIdx="1" presStyleCnt="18"/>
      <dgm:spPr/>
    </dgm:pt>
    <dgm:pt modelId="{1E142308-C744-4C7D-ABDA-329094FE2214}" type="pres">
      <dgm:prSet presAssocID="{AA7CFD59-2569-4237-9F9E-C9E040A95504}" presName="c3" presStyleLbl="node1" presStyleIdx="2" presStyleCnt="18"/>
      <dgm:spPr/>
    </dgm:pt>
    <dgm:pt modelId="{F5D28C95-CA89-4FB5-B2C7-C95564656338}" type="pres">
      <dgm:prSet presAssocID="{AA7CFD59-2569-4237-9F9E-C9E040A95504}" presName="c4" presStyleLbl="node1" presStyleIdx="3" presStyleCnt="18"/>
      <dgm:spPr/>
    </dgm:pt>
    <dgm:pt modelId="{857D959A-3D9F-427B-B5D3-D33E365E5434}" type="pres">
      <dgm:prSet presAssocID="{AA7CFD59-2569-4237-9F9E-C9E040A95504}" presName="c5" presStyleLbl="node1" presStyleIdx="4" presStyleCnt="18"/>
      <dgm:spPr/>
    </dgm:pt>
    <dgm:pt modelId="{A91130F5-7191-42C9-801B-D3552200D0C9}" type="pres">
      <dgm:prSet presAssocID="{AA7CFD59-2569-4237-9F9E-C9E040A95504}" presName="c6" presStyleLbl="node1" presStyleIdx="5" presStyleCnt="18"/>
      <dgm:spPr/>
    </dgm:pt>
    <dgm:pt modelId="{AC60B080-E705-416E-88FF-9EB12AB0AA9C}" type="pres">
      <dgm:prSet presAssocID="{AA7CFD59-2569-4237-9F9E-C9E040A95504}" presName="c7" presStyleLbl="node1" presStyleIdx="6" presStyleCnt="18"/>
      <dgm:spPr/>
    </dgm:pt>
    <dgm:pt modelId="{886A258C-BDCA-4DF3-9DBA-B4DB9AF8E9F4}" type="pres">
      <dgm:prSet presAssocID="{AA7CFD59-2569-4237-9F9E-C9E040A95504}" presName="c8" presStyleLbl="node1" presStyleIdx="7" presStyleCnt="18"/>
      <dgm:spPr/>
    </dgm:pt>
    <dgm:pt modelId="{D6AAF02C-7CA1-47A9-A879-A6BAECC434B6}" type="pres">
      <dgm:prSet presAssocID="{AA7CFD59-2569-4237-9F9E-C9E040A95504}" presName="c9" presStyleLbl="node1" presStyleIdx="8" presStyleCnt="18"/>
      <dgm:spPr/>
    </dgm:pt>
    <dgm:pt modelId="{5F1B586F-8438-45CD-B3CF-C6DD7213ED61}" type="pres">
      <dgm:prSet presAssocID="{AA7CFD59-2569-4237-9F9E-C9E040A95504}" presName="c10" presStyleLbl="node1" presStyleIdx="9" presStyleCnt="18"/>
      <dgm:spPr/>
    </dgm:pt>
    <dgm:pt modelId="{4B1F927A-4BE6-4A16-AB42-EE8015EF3CA4}" type="pres">
      <dgm:prSet presAssocID="{AA7CFD59-2569-4237-9F9E-C9E040A95504}" presName="c11" presStyleLbl="node1" presStyleIdx="10" presStyleCnt="18"/>
      <dgm:spPr/>
    </dgm:pt>
    <dgm:pt modelId="{50E14FE3-6512-49B3-BB3A-7F85C3906838}" type="pres">
      <dgm:prSet presAssocID="{AA7CFD59-2569-4237-9F9E-C9E040A95504}" presName="c12" presStyleLbl="node1" presStyleIdx="11" presStyleCnt="18"/>
      <dgm:spPr/>
    </dgm:pt>
    <dgm:pt modelId="{F3C29BF2-17AE-4861-8EA4-7DC96763A44D}" type="pres">
      <dgm:prSet presAssocID="{AA7CFD59-2569-4237-9F9E-C9E040A95504}" presName="c13" presStyleLbl="node1" presStyleIdx="12" presStyleCnt="18"/>
      <dgm:spPr/>
    </dgm:pt>
    <dgm:pt modelId="{AD72141B-6C70-4A6A-8B27-5812A98B000D}" type="pres">
      <dgm:prSet presAssocID="{AA7CFD59-2569-4237-9F9E-C9E040A95504}" presName="c14" presStyleLbl="node1" presStyleIdx="13" presStyleCnt="18"/>
      <dgm:spPr/>
    </dgm:pt>
    <dgm:pt modelId="{ADD6565A-B49D-4394-9CA5-9EAB00C44A70}" type="pres">
      <dgm:prSet presAssocID="{AA7CFD59-2569-4237-9F9E-C9E040A95504}" presName="c15" presStyleLbl="node1" presStyleIdx="14" presStyleCnt="18"/>
      <dgm:spPr/>
    </dgm:pt>
    <dgm:pt modelId="{C88D4C64-DA0F-4E18-B9AD-9AA5B2A0518F}" type="pres">
      <dgm:prSet presAssocID="{AA7CFD59-2569-4237-9F9E-C9E040A95504}" presName="c16" presStyleLbl="node1" presStyleIdx="15" presStyleCnt="18"/>
      <dgm:spPr/>
    </dgm:pt>
    <dgm:pt modelId="{89F3BBD7-8AFF-4F31-9E9E-2EED2FB5E247}" type="pres">
      <dgm:prSet presAssocID="{AA7CFD59-2569-4237-9F9E-C9E040A95504}" presName="c17" presStyleLbl="node1" presStyleIdx="16" presStyleCnt="18"/>
      <dgm:spPr/>
    </dgm:pt>
    <dgm:pt modelId="{4D4D7A07-7F8B-4D1F-9A10-BD4DB0A2B67C}" type="pres">
      <dgm:prSet presAssocID="{AA7CFD59-2569-4237-9F9E-C9E040A95504}" presName="c18" presStyleLbl="node1" presStyleIdx="17" presStyleCnt="18"/>
      <dgm:spPr/>
    </dgm:pt>
  </dgm:ptLst>
  <dgm:cxnLst>
    <dgm:cxn modelId="{2C4B2864-3DD4-4254-A054-3D0492AB66EC}" type="presOf" srcId="{AA7CFD59-2569-4237-9F9E-C9E040A95504}" destId="{5778A9B6-6786-47E6-A58D-880C53AF4A60}" srcOrd="0" destOrd="0" presId="urn:microsoft.com/office/officeart/2009/3/layout/RandomtoResultProcess"/>
    <dgm:cxn modelId="{45E9B959-1E88-476B-9BD2-D7132B4E3C84}" srcId="{D3FA3D41-FCAF-49CA-ACB2-C7E7C1C57D12}" destId="{AA7CFD59-2569-4237-9F9E-C9E040A95504}" srcOrd="0" destOrd="0" parTransId="{96425677-BDDC-4141-B042-B1BC17B17D1D}" sibTransId="{94F0147D-1776-450F-B51B-15A3FCF62556}"/>
    <dgm:cxn modelId="{DFDC52E0-EA2E-4108-8FF6-C31A70AB2B9A}" srcId="{AA7CFD59-2569-4237-9F9E-C9E040A95504}" destId="{59CF428A-A64C-4FC1-9038-649C8AD8499B}" srcOrd="0" destOrd="0" parTransId="{7E5562A7-089B-4A34-B1E4-DEA20517E135}" sibTransId="{749AC403-DD4F-4F83-82D1-A030E55E48AA}"/>
    <dgm:cxn modelId="{388DB135-1D3E-44F6-886B-2C7DD9E46CA2}" type="presOf" srcId="{59CF428A-A64C-4FC1-9038-649C8AD8499B}" destId="{E6D50351-15EF-42C5-864F-9D041654B832}" srcOrd="0" destOrd="0" presId="urn:microsoft.com/office/officeart/2009/3/layout/RandomtoResultProcess"/>
    <dgm:cxn modelId="{1B555BB7-8B64-46FA-8E65-BC7A25B59A63}" type="presOf" srcId="{D3FA3D41-FCAF-49CA-ACB2-C7E7C1C57D12}" destId="{2A87F965-5DCC-491D-A59A-8BD280B28C15}" srcOrd="0" destOrd="0" presId="urn:microsoft.com/office/officeart/2009/3/layout/RandomtoResultProcess"/>
    <dgm:cxn modelId="{4C1FD6AB-738D-456C-A1E9-F736F2BC5194}" type="presParOf" srcId="{2A87F965-5DCC-491D-A59A-8BD280B28C15}" destId="{44CDD0DF-C52D-4353-886E-5D75A972FA6D}" srcOrd="0" destOrd="0" presId="urn:microsoft.com/office/officeart/2009/3/layout/RandomtoResultProcess"/>
    <dgm:cxn modelId="{68DC99C2-6636-48B9-8C9E-363A5EA5DFF4}" type="presParOf" srcId="{44CDD0DF-C52D-4353-886E-5D75A972FA6D}" destId="{5778A9B6-6786-47E6-A58D-880C53AF4A60}" srcOrd="0" destOrd="0" presId="urn:microsoft.com/office/officeart/2009/3/layout/RandomtoResultProcess"/>
    <dgm:cxn modelId="{92A601AB-39CB-4DD9-8316-ACFD7798CC72}" type="presParOf" srcId="{44CDD0DF-C52D-4353-886E-5D75A972FA6D}" destId="{E6D50351-15EF-42C5-864F-9D041654B832}" srcOrd="1" destOrd="0" presId="urn:microsoft.com/office/officeart/2009/3/layout/RandomtoResultProcess"/>
    <dgm:cxn modelId="{BEF36BD0-9504-4BA4-9A21-0ABEDA61625F}" type="presParOf" srcId="{44CDD0DF-C52D-4353-886E-5D75A972FA6D}" destId="{DCDB267F-F051-4E62-88EB-8A3A45A6B806}" srcOrd="2" destOrd="0" presId="urn:microsoft.com/office/officeart/2009/3/layout/RandomtoResultProcess"/>
    <dgm:cxn modelId="{CD62E988-F585-4131-AB0C-72CB14FDACC3}" type="presParOf" srcId="{44CDD0DF-C52D-4353-886E-5D75A972FA6D}" destId="{0B93A989-B4A3-40D8-B315-8CBE64F64248}" srcOrd="3" destOrd="0" presId="urn:microsoft.com/office/officeart/2009/3/layout/RandomtoResultProcess"/>
    <dgm:cxn modelId="{870ABCA3-8C61-48EE-8B9A-E88DB27C7592}" type="presParOf" srcId="{44CDD0DF-C52D-4353-886E-5D75A972FA6D}" destId="{1E142308-C744-4C7D-ABDA-329094FE2214}" srcOrd="4" destOrd="0" presId="urn:microsoft.com/office/officeart/2009/3/layout/RandomtoResultProcess"/>
    <dgm:cxn modelId="{56A8848A-6807-42B6-8109-C0C8ED58B938}" type="presParOf" srcId="{44CDD0DF-C52D-4353-886E-5D75A972FA6D}" destId="{F5D28C95-CA89-4FB5-B2C7-C95564656338}" srcOrd="5" destOrd="0" presId="urn:microsoft.com/office/officeart/2009/3/layout/RandomtoResultProcess"/>
    <dgm:cxn modelId="{70E39AA0-AE3A-4C69-A026-3A4062C09202}" type="presParOf" srcId="{44CDD0DF-C52D-4353-886E-5D75A972FA6D}" destId="{857D959A-3D9F-427B-B5D3-D33E365E5434}" srcOrd="6" destOrd="0" presId="urn:microsoft.com/office/officeart/2009/3/layout/RandomtoResultProcess"/>
    <dgm:cxn modelId="{BBA57CE0-D42D-499C-BE21-B24EAD5A6928}" type="presParOf" srcId="{44CDD0DF-C52D-4353-886E-5D75A972FA6D}" destId="{A91130F5-7191-42C9-801B-D3552200D0C9}" srcOrd="7" destOrd="0" presId="urn:microsoft.com/office/officeart/2009/3/layout/RandomtoResultProcess"/>
    <dgm:cxn modelId="{19551F98-B08C-4AFE-9758-BD17EFCAD357}" type="presParOf" srcId="{44CDD0DF-C52D-4353-886E-5D75A972FA6D}" destId="{AC60B080-E705-416E-88FF-9EB12AB0AA9C}" srcOrd="8" destOrd="0" presId="urn:microsoft.com/office/officeart/2009/3/layout/RandomtoResultProcess"/>
    <dgm:cxn modelId="{761409E1-873B-4927-AADA-55141B4468E2}" type="presParOf" srcId="{44CDD0DF-C52D-4353-886E-5D75A972FA6D}" destId="{886A258C-BDCA-4DF3-9DBA-B4DB9AF8E9F4}" srcOrd="9" destOrd="0" presId="urn:microsoft.com/office/officeart/2009/3/layout/RandomtoResultProcess"/>
    <dgm:cxn modelId="{4DF2D6DD-C618-4AB3-A15E-DBC8A74517AE}" type="presParOf" srcId="{44CDD0DF-C52D-4353-886E-5D75A972FA6D}" destId="{D6AAF02C-7CA1-47A9-A879-A6BAECC434B6}" srcOrd="10" destOrd="0" presId="urn:microsoft.com/office/officeart/2009/3/layout/RandomtoResultProcess"/>
    <dgm:cxn modelId="{75FD46C5-899B-4483-B209-C55EBA42A7B7}" type="presParOf" srcId="{44CDD0DF-C52D-4353-886E-5D75A972FA6D}" destId="{5F1B586F-8438-45CD-B3CF-C6DD7213ED61}" srcOrd="11" destOrd="0" presId="urn:microsoft.com/office/officeart/2009/3/layout/RandomtoResultProcess"/>
    <dgm:cxn modelId="{B4068667-294E-4804-9E49-6B1FF44AFB1C}" type="presParOf" srcId="{44CDD0DF-C52D-4353-886E-5D75A972FA6D}" destId="{4B1F927A-4BE6-4A16-AB42-EE8015EF3CA4}" srcOrd="12" destOrd="0" presId="urn:microsoft.com/office/officeart/2009/3/layout/RandomtoResultProcess"/>
    <dgm:cxn modelId="{D1F5A116-D963-41EA-BC42-A2D6088028EB}" type="presParOf" srcId="{44CDD0DF-C52D-4353-886E-5D75A972FA6D}" destId="{50E14FE3-6512-49B3-BB3A-7F85C3906838}" srcOrd="13" destOrd="0" presId="urn:microsoft.com/office/officeart/2009/3/layout/RandomtoResultProcess"/>
    <dgm:cxn modelId="{CA5CCAB9-6394-49E0-99EC-DCFB05E1681A}" type="presParOf" srcId="{44CDD0DF-C52D-4353-886E-5D75A972FA6D}" destId="{F3C29BF2-17AE-4861-8EA4-7DC96763A44D}" srcOrd="14" destOrd="0" presId="urn:microsoft.com/office/officeart/2009/3/layout/RandomtoResultProcess"/>
    <dgm:cxn modelId="{F1DA6FCB-8CC8-40D8-8B9C-B07901DABE09}" type="presParOf" srcId="{44CDD0DF-C52D-4353-886E-5D75A972FA6D}" destId="{AD72141B-6C70-4A6A-8B27-5812A98B000D}" srcOrd="15" destOrd="0" presId="urn:microsoft.com/office/officeart/2009/3/layout/RandomtoResultProcess"/>
    <dgm:cxn modelId="{A13BE263-B5E9-4220-8038-9C29AC4CD192}" type="presParOf" srcId="{44CDD0DF-C52D-4353-886E-5D75A972FA6D}" destId="{ADD6565A-B49D-4394-9CA5-9EAB00C44A70}" srcOrd="16" destOrd="0" presId="urn:microsoft.com/office/officeart/2009/3/layout/RandomtoResultProcess"/>
    <dgm:cxn modelId="{E8958FD7-C523-4311-890F-990CE2025A39}" type="presParOf" srcId="{44CDD0DF-C52D-4353-886E-5D75A972FA6D}" destId="{C88D4C64-DA0F-4E18-B9AD-9AA5B2A0518F}" srcOrd="17" destOrd="0" presId="urn:microsoft.com/office/officeart/2009/3/layout/RandomtoResultProcess"/>
    <dgm:cxn modelId="{7B55C403-2A33-4FE5-9090-AA7EBE10056A}" type="presParOf" srcId="{44CDD0DF-C52D-4353-886E-5D75A972FA6D}" destId="{89F3BBD7-8AFF-4F31-9E9E-2EED2FB5E247}" srcOrd="18" destOrd="0" presId="urn:microsoft.com/office/officeart/2009/3/layout/RandomtoResultProcess"/>
    <dgm:cxn modelId="{0F8A9687-957D-466C-B119-368911C6D6E5}" type="presParOf" srcId="{44CDD0DF-C52D-4353-886E-5D75A972FA6D}" destId="{4D4D7A07-7F8B-4D1F-9A10-BD4DB0A2B67C}" srcOrd="19" destOrd="0" presId="urn:microsoft.com/office/officeart/2009/3/layout/RandomtoResult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78A9B6-6786-47E6-A58D-880C53AF4A60}">
      <dsp:nvSpPr>
        <dsp:cNvPr id="0" name=""/>
        <dsp:cNvSpPr/>
      </dsp:nvSpPr>
      <dsp:spPr>
        <a:xfrm>
          <a:off x="1367839" y="942354"/>
          <a:ext cx="2644361" cy="871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th-TH" sz="3200" kern="1200" dirty="0">
              <a:solidFill>
                <a:schemeClr val="tx1">
                  <a:lumMod val="25000"/>
                </a:schemeClr>
              </a:solidFill>
            </a:rPr>
            <a:t>ความเสี่ยงส่วนบุคคล</a:t>
          </a:r>
        </a:p>
        <a:p>
          <a:pPr lvl="0" algn="ctr" defTabSz="1422400">
            <a:lnSpc>
              <a:spcPct val="90000"/>
            </a:lnSpc>
            <a:spcBef>
              <a:spcPct val="0"/>
            </a:spcBef>
            <a:spcAft>
              <a:spcPct val="35000"/>
            </a:spcAft>
          </a:pPr>
          <a:r>
            <a:rPr lang="th-TH" sz="3200" kern="1200" dirty="0">
              <a:solidFill>
                <a:schemeClr val="tx1">
                  <a:lumMod val="25000"/>
                </a:schemeClr>
              </a:solidFill>
            </a:rPr>
            <a:t>ความเสี่ยงธุรกิจ</a:t>
          </a:r>
          <a:endParaRPr lang="en-US" sz="3200" kern="1200" dirty="0">
            <a:solidFill>
              <a:schemeClr val="tx1">
                <a:lumMod val="25000"/>
              </a:schemeClr>
            </a:solidFill>
          </a:endParaRPr>
        </a:p>
      </dsp:txBody>
      <dsp:txXfrm>
        <a:off x="1367839" y="942354"/>
        <a:ext cx="2644361" cy="871437"/>
      </dsp:txXfrm>
    </dsp:sp>
    <dsp:sp modelId="{E6D50351-15EF-42C5-864F-9D041654B832}">
      <dsp:nvSpPr>
        <dsp:cNvPr id="0" name=""/>
        <dsp:cNvSpPr/>
      </dsp:nvSpPr>
      <dsp:spPr>
        <a:xfrm>
          <a:off x="540908" y="3009833"/>
          <a:ext cx="4298224" cy="11728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2400300">
            <a:lnSpc>
              <a:spcPct val="90000"/>
            </a:lnSpc>
            <a:spcBef>
              <a:spcPct val="0"/>
            </a:spcBef>
            <a:spcAft>
              <a:spcPct val="35000"/>
            </a:spcAft>
          </a:pPr>
          <a:r>
            <a:rPr lang="th-TH" sz="5400" kern="1200" dirty="0">
              <a:solidFill>
                <a:schemeClr val="tx1">
                  <a:lumMod val="25000"/>
                </a:schemeClr>
              </a:solidFill>
            </a:rPr>
            <a:t>ถ่ายโอนความเสี่ยง</a:t>
          </a:r>
          <a:endParaRPr lang="en-US" sz="5400" kern="1200" dirty="0">
            <a:solidFill>
              <a:schemeClr val="tx1">
                <a:lumMod val="25000"/>
              </a:schemeClr>
            </a:solidFill>
          </a:endParaRPr>
        </a:p>
      </dsp:txBody>
      <dsp:txXfrm>
        <a:off x="540908" y="3009833"/>
        <a:ext cx="4298224" cy="1172813"/>
      </dsp:txXfrm>
    </dsp:sp>
    <dsp:sp modelId="{DCDB267F-F051-4E62-88EB-8A3A45A6B806}">
      <dsp:nvSpPr>
        <dsp:cNvPr id="0" name=""/>
        <dsp:cNvSpPr/>
      </dsp:nvSpPr>
      <dsp:spPr>
        <a:xfrm>
          <a:off x="1364834" y="677317"/>
          <a:ext cx="210346" cy="210346"/>
        </a:xfrm>
        <a:prstGeom prst="ellipse">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93A989-B4A3-40D8-B315-8CBE64F64248}">
      <dsp:nvSpPr>
        <dsp:cNvPr id="0" name=""/>
        <dsp:cNvSpPr/>
      </dsp:nvSpPr>
      <dsp:spPr>
        <a:xfrm>
          <a:off x="1512077" y="382831"/>
          <a:ext cx="210346" cy="210346"/>
        </a:xfrm>
        <a:prstGeom prst="ellipse">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E142308-C744-4C7D-ABDA-329094FE2214}">
      <dsp:nvSpPr>
        <dsp:cNvPr id="0" name=""/>
        <dsp:cNvSpPr/>
      </dsp:nvSpPr>
      <dsp:spPr>
        <a:xfrm>
          <a:off x="1865460" y="441728"/>
          <a:ext cx="330545" cy="330545"/>
        </a:xfrm>
        <a:prstGeom prst="ellipse">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5D28C95-CA89-4FB5-B2C7-C95564656338}">
      <dsp:nvSpPr>
        <dsp:cNvPr id="0" name=""/>
        <dsp:cNvSpPr/>
      </dsp:nvSpPr>
      <dsp:spPr>
        <a:xfrm>
          <a:off x="2159945" y="117794"/>
          <a:ext cx="210346" cy="210346"/>
        </a:xfrm>
        <a:prstGeom prst="ellipse">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57D959A-3D9F-427B-B5D3-D33E365E5434}">
      <dsp:nvSpPr>
        <dsp:cNvPr id="0" name=""/>
        <dsp:cNvSpPr/>
      </dsp:nvSpPr>
      <dsp:spPr>
        <a:xfrm>
          <a:off x="2542777" y="0"/>
          <a:ext cx="210346" cy="210346"/>
        </a:xfrm>
        <a:prstGeom prst="ellipse">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91130F5-7191-42C9-801B-D3552200D0C9}">
      <dsp:nvSpPr>
        <dsp:cNvPr id="0" name=""/>
        <dsp:cNvSpPr/>
      </dsp:nvSpPr>
      <dsp:spPr>
        <a:xfrm>
          <a:off x="3013954" y="206139"/>
          <a:ext cx="210346" cy="210346"/>
        </a:xfrm>
        <a:prstGeom prst="ellipse">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C60B080-E705-416E-88FF-9EB12AB0AA9C}">
      <dsp:nvSpPr>
        <dsp:cNvPr id="0" name=""/>
        <dsp:cNvSpPr/>
      </dsp:nvSpPr>
      <dsp:spPr>
        <a:xfrm>
          <a:off x="3308440" y="353382"/>
          <a:ext cx="330545" cy="330545"/>
        </a:xfrm>
        <a:prstGeom prst="ellipse">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86A258C-BDCA-4DF3-9DBA-B4DB9AF8E9F4}">
      <dsp:nvSpPr>
        <dsp:cNvPr id="0" name=""/>
        <dsp:cNvSpPr/>
      </dsp:nvSpPr>
      <dsp:spPr>
        <a:xfrm>
          <a:off x="3720720" y="677317"/>
          <a:ext cx="210346" cy="210346"/>
        </a:xfrm>
        <a:prstGeom prst="ellipse">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6AAF02C-7CA1-47A9-A879-A6BAECC434B6}">
      <dsp:nvSpPr>
        <dsp:cNvPr id="0" name=""/>
        <dsp:cNvSpPr/>
      </dsp:nvSpPr>
      <dsp:spPr>
        <a:xfrm>
          <a:off x="3897411" y="1001251"/>
          <a:ext cx="210346" cy="210346"/>
        </a:xfrm>
        <a:prstGeom prst="ellipse">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F1B586F-8438-45CD-B3CF-C6DD7213ED61}">
      <dsp:nvSpPr>
        <dsp:cNvPr id="0" name=""/>
        <dsp:cNvSpPr/>
      </dsp:nvSpPr>
      <dsp:spPr>
        <a:xfrm>
          <a:off x="2366085" y="382831"/>
          <a:ext cx="540892" cy="540892"/>
        </a:xfrm>
        <a:prstGeom prst="ellipse">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B1F927A-4BE6-4A16-AB42-EE8015EF3CA4}">
      <dsp:nvSpPr>
        <dsp:cNvPr id="0" name=""/>
        <dsp:cNvSpPr/>
      </dsp:nvSpPr>
      <dsp:spPr>
        <a:xfrm>
          <a:off x="1217591" y="1501877"/>
          <a:ext cx="210346" cy="210346"/>
        </a:xfrm>
        <a:prstGeom prst="ellipse">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E14FE3-6512-49B3-BB3A-7F85C3906838}">
      <dsp:nvSpPr>
        <dsp:cNvPr id="0" name=""/>
        <dsp:cNvSpPr/>
      </dsp:nvSpPr>
      <dsp:spPr>
        <a:xfrm>
          <a:off x="1394283" y="1766914"/>
          <a:ext cx="330545" cy="330545"/>
        </a:xfrm>
        <a:prstGeom prst="ellipse">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3C29BF2-17AE-4861-8EA4-7DC96763A44D}">
      <dsp:nvSpPr>
        <dsp:cNvPr id="0" name=""/>
        <dsp:cNvSpPr/>
      </dsp:nvSpPr>
      <dsp:spPr>
        <a:xfrm>
          <a:off x="1836011" y="2002502"/>
          <a:ext cx="480792" cy="480792"/>
        </a:xfrm>
        <a:prstGeom prst="ellipse">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D72141B-6C70-4A6A-8B27-5812A98B000D}">
      <dsp:nvSpPr>
        <dsp:cNvPr id="0" name=""/>
        <dsp:cNvSpPr/>
      </dsp:nvSpPr>
      <dsp:spPr>
        <a:xfrm>
          <a:off x="2454431" y="2385334"/>
          <a:ext cx="210346" cy="210346"/>
        </a:xfrm>
        <a:prstGeom prst="ellipse">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DD6565A-B49D-4394-9CA5-9EAB00C44A70}">
      <dsp:nvSpPr>
        <dsp:cNvPr id="0" name=""/>
        <dsp:cNvSpPr/>
      </dsp:nvSpPr>
      <dsp:spPr>
        <a:xfrm>
          <a:off x="2572225" y="2002502"/>
          <a:ext cx="330545" cy="330545"/>
        </a:xfrm>
        <a:prstGeom prst="ellipse">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88D4C64-DA0F-4E18-B9AD-9AA5B2A0518F}">
      <dsp:nvSpPr>
        <dsp:cNvPr id="0" name=""/>
        <dsp:cNvSpPr/>
      </dsp:nvSpPr>
      <dsp:spPr>
        <a:xfrm>
          <a:off x="2866711" y="2414782"/>
          <a:ext cx="210346" cy="210346"/>
        </a:xfrm>
        <a:prstGeom prst="ellipse">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9F3BBD7-8AFF-4F31-9E9E-2EED2FB5E247}">
      <dsp:nvSpPr>
        <dsp:cNvPr id="0" name=""/>
        <dsp:cNvSpPr/>
      </dsp:nvSpPr>
      <dsp:spPr>
        <a:xfrm>
          <a:off x="3131748" y="1943605"/>
          <a:ext cx="480792" cy="480792"/>
        </a:xfrm>
        <a:prstGeom prst="ellipse">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D4D7A07-7F8B-4D1F-9A10-BD4DB0A2B67C}">
      <dsp:nvSpPr>
        <dsp:cNvPr id="0" name=""/>
        <dsp:cNvSpPr/>
      </dsp:nvSpPr>
      <dsp:spPr>
        <a:xfrm>
          <a:off x="3779617" y="1825811"/>
          <a:ext cx="330545" cy="330545"/>
        </a:xfrm>
        <a:prstGeom prst="ellipse">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7300736-39EF-45FD-8CF5-E0AC74432117}">
      <dsp:nvSpPr>
        <dsp:cNvPr id="0" name=""/>
        <dsp:cNvSpPr/>
      </dsp:nvSpPr>
      <dsp:spPr>
        <a:xfrm>
          <a:off x="4839132" y="441238"/>
          <a:ext cx="970764" cy="1853294"/>
        </a:xfrm>
        <a:prstGeom prst="chevron">
          <a:avLst>
            <a:gd name="adj" fmla="val 62310"/>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sp>
    <dsp:sp modelId="{6BCC0223-40B9-4412-ACC6-4379C78CF24B}">
      <dsp:nvSpPr>
        <dsp:cNvPr id="0" name=""/>
        <dsp:cNvSpPr/>
      </dsp:nvSpPr>
      <dsp:spPr>
        <a:xfrm>
          <a:off x="5633393" y="441238"/>
          <a:ext cx="970764" cy="1853294"/>
        </a:xfrm>
        <a:prstGeom prst="chevron">
          <a:avLst>
            <a:gd name="adj" fmla="val 62310"/>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sp>
    <dsp:sp modelId="{AB25405F-B8AA-471D-95AC-3008CFAC7E7B}">
      <dsp:nvSpPr>
        <dsp:cNvPr id="0" name=""/>
        <dsp:cNvSpPr/>
      </dsp:nvSpPr>
      <dsp:spPr>
        <a:xfrm>
          <a:off x="8573214" y="309761"/>
          <a:ext cx="2250407" cy="2250407"/>
        </a:xfrm>
        <a:prstGeom prst="ellipse">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422400">
            <a:lnSpc>
              <a:spcPct val="90000"/>
            </a:lnSpc>
            <a:spcBef>
              <a:spcPct val="0"/>
            </a:spcBef>
            <a:spcAft>
              <a:spcPct val="35000"/>
            </a:spcAft>
          </a:pPr>
          <a:r>
            <a:rPr lang="th-TH" sz="3200" kern="1200" dirty="0">
              <a:solidFill>
                <a:schemeClr val="bg1"/>
              </a:solidFill>
            </a:rPr>
            <a:t>อุตสาหกรรมประกันภัย</a:t>
          </a:r>
          <a:endParaRPr lang="en-US" sz="3200" kern="1200" dirty="0">
            <a:solidFill>
              <a:schemeClr val="bg1"/>
            </a:solidFill>
          </a:endParaRPr>
        </a:p>
      </dsp:txBody>
      <dsp:txXfrm>
        <a:off x="8902778" y="639325"/>
        <a:ext cx="1591279" cy="1591279"/>
      </dsp:txXfrm>
    </dsp:sp>
    <dsp:sp modelId="{F07E6256-06C5-43FE-9BF0-05D7D7DA9A6C}">
      <dsp:nvSpPr>
        <dsp:cNvPr id="0" name=""/>
        <dsp:cNvSpPr/>
      </dsp:nvSpPr>
      <dsp:spPr>
        <a:xfrm>
          <a:off x="7145065" y="2779915"/>
          <a:ext cx="4574708" cy="16326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2400300">
            <a:lnSpc>
              <a:spcPct val="90000"/>
            </a:lnSpc>
            <a:spcBef>
              <a:spcPct val="0"/>
            </a:spcBef>
            <a:spcAft>
              <a:spcPct val="35000"/>
            </a:spcAft>
          </a:pPr>
          <a:r>
            <a:rPr lang="th-TH" sz="5400" kern="1200" dirty="0">
              <a:solidFill>
                <a:schemeClr val="tx1">
                  <a:lumMod val="25000"/>
                </a:schemeClr>
              </a:solidFill>
            </a:rPr>
            <a:t>รวบรวมและซึมซับ</a:t>
          </a:r>
        </a:p>
        <a:p>
          <a:pPr lvl="0" algn="ctr" defTabSz="2400300">
            <a:lnSpc>
              <a:spcPct val="90000"/>
            </a:lnSpc>
            <a:spcBef>
              <a:spcPct val="0"/>
            </a:spcBef>
            <a:spcAft>
              <a:spcPct val="35000"/>
            </a:spcAft>
          </a:pPr>
          <a:r>
            <a:rPr lang="th-TH" sz="5400" kern="1200" dirty="0">
              <a:solidFill>
                <a:schemeClr val="tx1">
                  <a:lumMod val="25000"/>
                </a:schemeClr>
              </a:solidFill>
            </a:rPr>
            <a:t>ความเสี่ยง</a:t>
          </a:r>
          <a:endParaRPr lang="en-US" sz="5400" kern="1200" dirty="0">
            <a:solidFill>
              <a:schemeClr val="tx1">
                <a:lumMod val="25000"/>
              </a:schemeClr>
            </a:solidFill>
          </a:endParaRPr>
        </a:p>
      </dsp:txBody>
      <dsp:txXfrm>
        <a:off x="7145065" y="2779915"/>
        <a:ext cx="4574708" cy="16326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78A9B6-6786-47E6-A58D-880C53AF4A60}">
      <dsp:nvSpPr>
        <dsp:cNvPr id="0" name=""/>
        <dsp:cNvSpPr/>
      </dsp:nvSpPr>
      <dsp:spPr>
        <a:xfrm>
          <a:off x="7147765" y="0"/>
          <a:ext cx="3254036" cy="13242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4450" tIns="44450" rIns="44450" bIns="44450" numCol="1" spcCol="1270" anchor="ctr" anchorCtr="0">
          <a:noAutofit/>
        </a:bodyPr>
        <a:lstStyle/>
        <a:p>
          <a:pPr lvl="0" algn="ctr" defTabSz="1555750">
            <a:lnSpc>
              <a:spcPct val="90000"/>
            </a:lnSpc>
            <a:spcBef>
              <a:spcPct val="0"/>
            </a:spcBef>
            <a:spcAft>
              <a:spcPct val="35000"/>
            </a:spcAft>
          </a:pPr>
          <a:r>
            <a:rPr lang="th-TH" sz="3500" kern="1200" dirty="0">
              <a:solidFill>
                <a:schemeClr val="tx1">
                  <a:lumMod val="25000"/>
                </a:schemeClr>
              </a:solidFill>
            </a:rPr>
            <a:t>ความเสี่ยงส่วนบุคคล</a:t>
          </a:r>
        </a:p>
        <a:p>
          <a:pPr lvl="0" algn="ctr" defTabSz="1555750">
            <a:lnSpc>
              <a:spcPct val="90000"/>
            </a:lnSpc>
            <a:spcBef>
              <a:spcPct val="0"/>
            </a:spcBef>
            <a:spcAft>
              <a:spcPct val="35000"/>
            </a:spcAft>
          </a:pPr>
          <a:r>
            <a:rPr lang="th-TH" sz="3500" kern="1200" dirty="0">
              <a:solidFill>
                <a:schemeClr val="tx1">
                  <a:lumMod val="25000"/>
                </a:schemeClr>
              </a:solidFill>
            </a:rPr>
            <a:t>ความเสี่ยงธุรกิจ</a:t>
          </a:r>
          <a:endParaRPr lang="en-US" sz="3500" kern="1200" dirty="0">
            <a:solidFill>
              <a:schemeClr val="tx2"/>
            </a:solidFill>
          </a:endParaRPr>
        </a:p>
      </dsp:txBody>
      <dsp:txXfrm>
        <a:off x="7147765" y="0"/>
        <a:ext cx="3254036" cy="1324212"/>
      </dsp:txXfrm>
    </dsp:sp>
    <dsp:sp modelId="{E6D50351-15EF-42C5-864F-9D041654B832}">
      <dsp:nvSpPr>
        <dsp:cNvPr id="0" name=""/>
        <dsp:cNvSpPr/>
      </dsp:nvSpPr>
      <dsp:spPr>
        <a:xfrm>
          <a:off x="837124" y="3175022"/>
          <a:ext cx="10045524" cy="12369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th-TH" sz="3600" kern="1200" dirty="0">
              <a:solidFill>
                <a:schemeClr val="tx2"/>
              </a:solidFill>
            </a:rPr>
            <a:t>แลกเปลี่ยน </a:t>
          </a:r>
          <a:r>
            <a:rPr lang="en-US" sz="3600" kern="1200" dirty="0">
              <a:solidFill>
                <a:schemeClr val="tx2"/>
              </a:solidFill>
            </a:rPr>
            <a:t>(Trade) </a:t>
          </a:r>
          <a:r>
            <a:rPr lang="th-TH" sz="3600" kern="1200" dirty="0">
              <a:solidFill>
                <a:schemeClr val="tx2"/>
              </a:solidFill>
            </a:rPr>
            <a:t>ความเสี่ยง</a:t>
          </a:r>
        </a:p>
        <a:p>
          <a:pPr lvl="0" algn="ctr" defTabSz="1600200">
            <a:lnSpc>
              <a:spcPct val="90000"/>
            </a:lnSpc>
            <a:spcBef>
              <a:spcPct val="0"/>
            </a:spcBef>
            <a:spcAft>
              <a:spcPct val="35000"/>
            </a:spcAft>
          </a:pPr>
          <a:r>
            <a:rPr lang="th-TH" sz="3600" kern="1200" dirty="0">
              <a:solidFill>
                <a:schemeClr val="tx2"/>
              </a:solidFill>
            </a:rPr>
            <a:t>ระหว่างบุคคลหรือธุรกิจด้วยกันเอง</a:t>
          </a:r>
        </a:p>
        <a:p>
          <a:pPr lvl="0" algn="ctr" defTabSz="1600200">
            <a:lnSpc>
              <a:spcPct val="90000"/>
            </a:lnSpc>
            <a:spcBef>
              <a:spcPct val="0"/>
            </a:spcBef>
            <a:spcAft>
              <a:spcPct val="35000"/>
            </a:spcAft>
          </a:pPr>
          <a:r>
            <a:rPr lang="th-TH" sz="3600" kern="1200" dirty="0">
              <a:solidFill>
                <a:schemeClr val="tx2"/>
              </a:solidFill>
            </a:rPr>
            <a:t>โดยผ่านสถาบันการเงิน</a:t>
          </a:r>
          <a:endParaRPr lang="en-US" sz="3600" kern="1200" dirty="0">
            <a:solidFill>
              <a:schemeClr val="tx2"/>
            </a:solidFill>
          </a:endParaRPr>
        </a:p>
      </dsp:txBody>
      <dsp:txXfrm>
        <a:off x="837124" y="3175022"/>
        <a:ext cx="10045524" cy="1236951"/>
      </dsp:txXfrm>
    </dsp:sp>
    <dsp:sp modelId="{DCDB267F-F051-4E62-88EB-8A3A45A6B806}">
      <dsp:nvSpPr>
        <dsp:cNvPr id="0" name=""/>
        <dsp:cNvSpPr/>
      </dsp:nvSpPr>
      <dsp:spPr>
        <a:xfrm>
          <a:off x="4462230" y="714947"/>
          <a:ext cx="221850" cy="221850"/>
        </a:xfrm>
        <a:prstGeom prst="ellipse">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93A989-B4A3-40D8-B315-8CBE64F64248}">
      <dsp:nvSpPr>
        <dsp:cNvPr id="0" name=""/>
        <dsp:cNvSpPr/>
      </dsp:nvSpPr>
      <dsp:spPr>
        <a:xfrm>
          <a:off x="4617525" y="404357"/>
          <a:ext cx="221850" cy="221850"/>
        </a:xfrm>
        <a:prstGeom prst="ellipse">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E142308-C744-4C7D-ABDA-329094FE2214}">
      <dsp:nvSpPr>
        <dsp:cNvPr id="0" name=""/>
        <dsp:cNvSpPr/>
      </dsp:nvSpPr>
      <dsp:spPr>
        <a:xfrm>
          <a:off x="4990233" y="466475"/>
          <a:ext cx="348621" cy="348621"/>
        </a:xfrm>
        <a:prstGeom prst="ellipse">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5D28C95-CA89-4FB5-B2C7-C95564656338}">
      <dsp:nvSpPr>
        <dsp:cNvPr id="0" name=""/>
        <dsp:cNvSpPr/>
      </dsp:nvSpPr>
      <dsp:spPr>
        <a:xfrm>
          <a:off x="5300824" y="124825"/>
          <a:ext cx="221850" cy="221850"/>
        </a:xfrm>
        <a:prstGeom prst="ellipse">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57D959A-3D9F-427B-B5D3-D33E365E5434}">
      <dsp:nvSpPr>
        <dsp:cNvPr id="0" name=""/>
        <dsp:cNvSpPr/>
      </dsp:nvSpPr>
      <dsp:spPr>
        <a:xfrm>
          <a:off x="5704591" y="589"/>
          <a:ext cx="221850" cy="221850"/>
        </a:xfrm>
        <a:prstGeom prst="ellipse">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91130F5-7191-42C9-801B-D3552200D0C9}">
      <dsp:nvSpPr>
        <dsp:cNvPr id="0" name=""/>
        <dsp:cNvSpPr/>
      </dsp:nvSpPr>
      <dsp:spPr>
        <a:xfrm>
          <a:off x="6201536" y="218002"/>
          <a:ext cx="221850" cy="221850"/>
        </a:xfrm>
        <a:prstGeom prst="ellipse">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C60B080-E705-416E-88FF-9EB12AB0AA9C}">
      <dsp:nvSpPr>
        <dsp:cNvPr id="0" name=""/>
        <dsp:cNvSpPr/>
      </dsp:nvSpPr>
      <dsp:spPr>
        <a:xfrm>
          <a:off x="6512126" y="373298"/>
          <a:ext cx="348621" cy="348621"/>
        </a:xfrm>
        <a:prstGeom prst="ellipse">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86A258C-BDCA-4DF3-9DBA-B4DB9AF8E9F4}">
      <dsp:nvSpPr>
        <dsp:cNvPr id="0" name=""/>
        <dsp:cNvSpPr/>
      </dsp:nvSpPr>
      <dsp:spPr>
        <a:xfrm>
          <a:off x="6946953" y="714947"/>
          <a:ext cx="221850" cy="221850"/>
        </a:xfrm>
        <a:prstGeom prst="ellipse">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6AAF02C-7CA1-47A9-A879-A6BAECC434B6}">
      <dsp:nvSpPr>
        <dsp:cNvPr id="0" name=""/>
        <dsp:cNvSpPr/>
      </dsp:nvSpPr>
      <dsp:spPr>
        <a:xfrm>
          <a:off x="7133307" y="1056596"/>
          <a:ext cx="221850" cy="221850"/>
        </a:xfrm>
        <a:prstGeom prst="ellipse">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F1B586F-8438-45CD-B3CF-C6DD7213ED61}">
      <dsp:nvSpPr>
        <dsp:cNvPr id="0" name=""/>
        <dsp:cNvSpPr/>
      </dsp:nvSpPr>
      <dsp:spPr>
        <a:xfrm>
          <a:off x="5518237" y="404357"/>
          <a:ext cx="570472" cy="570472"/>
        </a:xfrm>
        <a:prstGeom prst="ellipse">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B1F927A-4BE6-4A16-AB42-EE8015EF3CA4}">
      <dsp:nvSpPr>
        <dsp:cNvPr id="0" name=""/>
        <dsp:cNvSpPr/>
      </dsp:nvSpPr>
      <dsp:spPr>
        <a:xfrm>
          <a:off x="4306935" y="1584600"/>
          <a:ext cx="221850" cy="221850"/>
        </a:xfrm>
        <a:prstGeom prst="ellipse">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E14FE3-6512-49B3-BB3A-7F85C3906838}">
      <dsp:nvSpPr>
        <dsp:cNvPr id="0" name=""/>
        <dsp:cNvSpPr/>
      </dsp:nvSpPr>
      <dsp:spPr>
        <a:xfrm>
          <a:off x="4493289" y="1864131"/>
          <a:ext cx="348621" cy="348621"/>
        </a:xfrm>
        <a:prstGeom prst="ellipse">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3C29BF2-17AE-4861-8EA4-7DC96763A44D}">
      <dsp:nvSpPr>
        <dsp:cNvPr id="0" name=""/>
        <dsp:cNvSpPr/>
      </dsp:nvSpPr>
      <dsp:spPr>
        <a:xfrm>
          <a:off x="4959174" y="2112604"/>
          <a:ext cx="507086" cy="507086"/>
        </a:xfrm>
        <a:prstGeom prst="ellipse">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D72141B-6C70-4A6A-8B27-5812A98B000D}">
      <dsp:nvSpPr>
        <dsp:cNvPr id="0" name=""/>
        <dsp:cNvSpPr/>
      </dsp:nvSpPr>
      <dsp:spPr>
        <a:xfrm>
          <a:off x="5611414" y="2516371"/>
          <a:ext cx="221850" cy="221850"/>
        </a:xfrm>
        <a:prstGeom prst="ellipse">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DD6565A-B49D-4394-9CA5-9EAB00C44A70}">
      <dsp:nvSpPr>
        <dsp:cNvPr id="0" name=""/>
        <dsp:cNvSpPr/>
      </dsp:nvSpPr>
      <dsp:spPr>
        <a:xfrm>
          <a:off x="5735650" y="2112604"/>
          <a:ext cx="348621" cy="348621"/>
        </a:xfrm>
        <a:prstGeom prst="ellipse">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88D4C64-DA0F-4E18-B9AD-9AA5B2A0518F}">
      <dsp:nvSpPr>
        <dsp:cNvPr id="0" name=""/>
        <dsp:cNvSpPr/>
      </dsp:nvSpPr>
      <dsp:spPr>
        <a:xfrm>
          <a:off x="6046241" y="2547430"/>
          <a:ext cx="221850" cy="221850"/>
        </a:xfrm>
        <a:prstGeom prst="ellipse">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9F3BBD7-8AFF-4F31-9E9E-2EED2FB5E247}">
      <dsp:nvSpPr>
        <dsp:cNvPr id="0" name=""/>
        <dsp:cNvSpPr/>
      </dsp:nvSpPr>
      <dsp:spPr>
        <a:xfrm>
          <a:off x="6325772" y="2050486"/>
          <a:ext cx="507086" cy="507086"/>
        </a:xfrm>
        <a:prstGeom prst="ellipse">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D4D7A07-7F8B-4D1F-9A10-BD4DB0A2B67C}">
      <dsp:nvSpPr>
        <dsp:cNvPr id="0" name=""/>
        <dsp:cNvSpPr/>
      </dsp:nvSpPr>
      <dsp:spPr>
        <a:xfrm>
          <a:off x="7009071" y="1926250"/>
          <a:ext cx="348621" cy="348621"/>
        </a:xfrm>
        <a:prstGeom prst="ellipse">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image" Target="../media/image35.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image" Target="../media/image38.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image" Target="../media/image4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image" Target="../media/image4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0471FD59-A97C-43FE-97BF-134C1A4BD9F6}" type="datetimeFigureOut">
              <a:rPr lang="en-US" smtClean="0"/>
              <a:t>11/1/2017</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4FAF2957-45D3-431A-8FBD-AAEDDFE4E887}" type="slidenum">
              <a:rPr lang="en-US" smtClean="0"/>
              <a:t>‹#›</a:t>
            </a:fld>
            <a:endParaRPr lang="en-US"/>
          </a:p>
        </p:txBody>
      </p:sp>
    </p:spTree>
    <p:extLst>
      <p:ext uri="{BB962C8B-B14F-4D97-AF65-F5344CB8AC3E}">
        <p14:creationId xmlns:p14="http://schemas.microsoft.com/office/powerpoint/2010/main" val="285234065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54B6EF39-161F-4912-978B-CBD88C0603EA}" type="datetimeFigureOut">
              <a:rPr lang="en-US" smtClean="0"/>
              <a:t>11/1/2017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8E88C0-8EBD-43CD-BBB4-F0DC9042CB35}"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98446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B6EF39-161F-4912-978B-CBD88C0603EA}" type="datetimeFigureOut">
              <a:rPr lang="en-US" smtClean="0"/>
              <a:t>11/1/2017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8E88C0-8EBD-43CD-BBB4-F0DC9042CB35}" type="slidenum">
              <a:rPr lang="en-US" smtClean="0"/>
              <a:t>‹#›</a:t>
            </a:fld>
            <a:endParaRPr lang="en-US"/>
          </a:p>
        </p:txBody>
      </p:sp>
    </p:spTree>
    <p:extLst>
      <p:ext uri="{BB962C8B-B14F-4D97-AF65-F5344CB8AC3E}">
        <p14:creationId xmlns:p14="http://schemas.microsoft.com/office/powerpoint/2010/main" val="7648113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B6EF39-161F-4912-978B-CBD88C0603EA}" type="datetimeFigureOut">
              <a:rPr lang="en-US" smtClean="0"/>
              <a:t>11/1/2017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8E88C0-8EBD-43CD-BBB4-F0DC9042CB35}"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38255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hart Placeholder 2"/>
          <p:cNvSpPr>
            <a:spLocks noGrp="1"/>
          </p:cNvSpPr>
          <p:nvPr>
            <p:ph type="chart" idx="1"/>
          </p:nvPr>
        </p:nvSpPr>
        <p:spPr>
          <a:xfrm>
            <a:off x="609600" y="1600200"/>
            <a:ext cx="10972800" cy="4495800"/>
          </a:xfrm>
        </p:spPr>
        <p:txBody>
          <a:bodyPr rtlCol="0">
            <a:normAutofit/>
          </a:bodyPr>
          <a:lstStyle/>
          <a:p>
            <a:pPr lvl="0"/>
            <a:endParaRPr lang="en-US" noProof="0"/>
          </a:p>
        </p:txBody>
      </p:sp>
      <p:sp>
        <p:nvSpPr>
          <p:cNvPr id="4" name="Rectangle 19">
            <a:extLst>
              <a:ext uri="{FF2B5EF4-FFF2-40B4-BE49-F238E27FC236}">
                <a16:creationId xmlns:a16="http://schemas.microsoft.com/office/drawing/2014/main" id="{D0C39FE7-5E41-4306-BFBA-6FDA9EA32541}"/>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20">
            <a:extLst>
              <a:ext uri="{FF2B5EF4-FFF2-40B4-BE49-F238E27FC236}">
                <a16:creationId xmlns:a16="http://schemas.microsoft.com/office/drawing/2014/main" id="{0E5BBF82-EA76-401A-AD6B-25790D7DDCE9}"/>
              </a:ext>
            </a:extLst>
          </p:cNvPr>
          <p:cNvSpPr>
            <a:spLocks noGrp="1" noChangeArrowheads="1"/>
          </p:cNvSpPr>
          <p:nvPr>
            <p:ph type="ftr" sz="quarter" idx="11"/>
          </p:nvPr>
        </p:nvSpPr>
        <p:spPr/>
        <p:txBody>
          <a:bodyPr/>
          <a:lstStyle>
            <a:lvl1pPr>
              <a:defRPr/>
            </a:lvl1pPr>
          </a:lstStyle>
          <a:p>
            <a:pPr>
              <a:defRPr/>
            </a:pPr>
            <a:r>
              <a:rPr lang="th-TH"/>
              <a:t>รศ.ดร.ฐิติวดี ชัยวัฒน์</a:t>
            </a:r>
          </a:p>
        </p:txBody>
      </p:sp>
      <p:sp>
        <p:nvSpPr>
          <p:cNvPr id="6" name="Rectangle 21">
            <a:extLst>
              <a:ext uri="{FF2B5EF4-FFF2-40B4-BE49-F238E27FC236}">
                <a16:creationId xmlns:a16="http://schemas.microsoft.com/office/drawing/2014/main" id="{DD0D7CBF-BA3A-44CA-A744-9C6D163ED7FC}"/>
              </a:ext>
            </a:extLst>
          </p:cNvPr>
          <p:cNvSpPr>
            <a:spLocks noGrp="1" noChangeArrowheads="1"/>
          </p:cNvSpPr>
          <p:nvPr>
            <p:ph type="sldNum" sz="quarter" idx="12"/>
          </p:nvPr>
        </p:nvSpPr>
        <p:spPr/>
        <p:txBody>
          <a:bodyPr/>
          <a:lstStyle>
            <a:lvl1pPr>
              <a:defRPr/>
            </a:lvl1pPr>
          </a:lstStyle>
          <a:p>
            <a:pPr>
              <a:defRPr/>
            </a:pPr>
            <a:fld id="{6D967E64-13E0-41B7-959E-5342A45BFBAD}" type="slidenum">
              <a:rPr lang="en-US" altLang="en-US"/>
              <a:pPr>
                <a:defRPr/>
              </a:pPr>
              <a:t>‹#›</a:t>
            </a:fld>
            <a:endParaRPr lang="en-US" altLang="en-US"/>
          </a:p>
        </p:txBody>
      </p:sp>
    </p:spTree>
    <p:extLst>
      <p:ext uri="{BB962C8B-B14F-4D97-AF65-F5344CB8AC3E}">
        <p14:creationId xmlns:p14="http://schemas.microsoft.com/office/powerpoint/2010/main" val="1032905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8" name="Slide Number Placeholder 5"/>
          <p:cNvSpPr>
            <a:spLocks noGrp="1"/>
          </p:cNvSpPr>
          <p:nvPr>
            <p:ph type="sldNum" sz="quarter" idx="4"/>
          </p:nvPr>
        </p:nvSpPr>
        <p:spPr>
          <a:xfrm>
            <a:off x="11112756" y="6324700"/>
            <a:ext cx="892629" cy="457471"/>
          </a:xfrm>
          <a:prstGeom prst="rect">
            <a:avLst/>
          </a:prstGeom>
        </p:spPr>
        <p:txBody>
          <a:bodyPr anchor="ctr"/>
          <a:lstStyle>
            <a:lvl1pPr algn="r">
              <a:defRPr sz="1800">
                <a:solidFill>
                  <a:schemeClr val="accent1"/>
                </a:solidFill>
              </a:defRPr>
            </a:lvl1pPr>
          </a:lstStyle>
          <a:p>
            <a:fld id="{4FAB73BC-B049-4115-A692-8D63A059BFB8}" type="slidenum">
              <a:rPr lang="en-US" smtClean="0"/>
              <a:pPr/>
              <a:t>‹#›</a:t>
            </a:fld>
            <a:endParaRPr lang="en-US" dirty="0"/>
          </a:p>
        </p:txBody>
      </p:sp>
      <p:sp>
        <p:nvSpPr>
          <p:cNvPr id="4" name="Picture Placeholder 4"/>
          <p:cNvSpPr>
            <a:spLocks noGrp="1"/>
          </p:cNvSpPr>
          <p:nvPr>
            <p:ph type="pic" sz="quarter" idx="29" hasCustomPrompt="1"/>
          </p:nvPr>
        </p:nvSpPr>
        <p:spPr>
          <a:xfrm>
            <a:off x="401216" y="6056586"/>
            <a:ext cx="1604866" cy="353545"/>
          </a:xfrm>
          <a:prstGeom prst="flowChartProcess">
            <a:avLst/>
          </a:prstGeom>
          <a:noFill/>
          <a:ln w="101600" cmpd="dbl">
            <a:noFill/>
            <a:prstDash val="solid"/>
          </a:ln>
        </p:spPr>
        <p:txBody>
          <a:bodyPr vert="horz" wrap="none" numCol="1" spcCol="36000">
            <a:noAutofit/>
          </a:bodyPr>
          <a:lstStyle>
            <a:lvl1pPr marL="0" indent="0" algn="l">
              <a:lnSpc>
                <a:spcPct val="100000"/>
              </a:lnSpc>
              <a:spcBef>
                <a:spcPts val="0"/>
              </a:spcBef>
              <a:buNone/>
              <a:defRPr sz="1050" i="0" baseline="0">
                <a:solidFill>
                  <a:schemeClr val="tx2"/>
                </a:solidFill>
              </a:defRPr>
            </a:lvl1pPr>
          </a:lstStyle>
          <a:p>
            <a:r>
              <a:rPr lang="en-US" dirty="0"/>
              <a:t>CLICK ICON TO ADD SMALL LOGO (Logo size: 200X40px and preferably be transparent background PNG)</a:t>
            </a:r>
          </a:p>
        </p:txBody>
      </p:sp>
    </p:spTree>
    <p:extLst>
      <p:ext uri="{BB962C8B-B14F-4D97-AF65-F5344CB8AC3E}">
        <p14:creationId xmlns:p14="http://schemas.microsoft.com/office/powerpoint/2010/main" val="4346927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8" name="Slide Number Placeholder 5"/>
          <p:cNvSpPr>
            <a:spLocks noGrp="1"/>
          </p:cNvSpPr>
          <p:nvPr>
            <p:ph type="sldNum" sz="quarter" idx="4"/>
          </p:nvPr>
        </p:nvSpPr>
        <p:spPr>
          <a:xfrm>
            <a:off x="11112756" y="6324700"/>
            <a:ext cx="892629" cy="457471"/>
          </a:xfrm>
          <a:prstGeom prst="rect">
            <a:avLst/>
          </a:prstGeom>
        </p:spPr>
        <p:txBody>
          <a:bodyPr anchor="ctr"/>
          <a:lstStyle>
            <a:lvl1pPr algn="r">
              <a:defRPr sz="1800">
                <a:solidFill>
                  <a:schemeClr val="accent1"/>
                </a:solidFill>
              </a:defRPr>
            </a:lvl1pPr>
          </a:lstStyle>
          <a:p>
            <a:fld id="{4FAB73BC-B049-4115-A692-8D63A059BFB8}" type="slidenum">
              <a:rPr lang="en-US" smtClean="0"/>
              <a:pPr/>
              <a:t>‹#›</a:t>
            </a:fld>
            <a:endParaRPr lang="en-US" dirty="0"/>
          </a:p>
        </p:txBody>
      </p:sp>
      <p:sp>
        <p:nvSpPr>
          <p:cNvPr id="4" name="Picture Placeholder 4"/>
          <p:cNvSpPr>
            <a:spLocks noGrp="1"/>
          </p:cNvSpPr>
          <p:nvPr>
            <p:ph type="pic" sz="quarter" idx="29" hasCustomPrompt="1"/>
          </p:nvPr>
        </p:nvSpPr>
        <p:spPr>
          <a:xfrm>
            <a:off x="401216" y="6056586"/>
            <a:ext cx="1604866" cy="353545"/>
          </a:xfrm>
          <a:prstGeom prst="flowChartProcess">
            <a:avLst/>
          </a:prstGeom>
          <a:noFill/>
          <a:ln w="101600" cmpd="dbl">
            <a:noFill/>
            <a:prstDash val="solid"/>
          </a:ln>
        </p:spPr>
        <p:txBody>
          <a:bodyPr vert="horz" wrap="none" numCol="1" spcCol="36000">
            <a:noAutofit/>
          </a:bodyPr>
          <a:lstStyle>
            <a:lvl1pPr marL="0" indent="0" algn="l">
              <a:lnSpc>
                <a:spcPct val="100000"/>
              </a:lnSpc>
              <a:spcBef>
                <a:spcPts val="0"/>
              </a:spcBef>
              <a:buNone/>
              <a:defRPr sz="1050" i="0" baseline="0">
                <a:solidFill>
                  <a:schemeClr val="tx2"/>
                </a:solidFill>
              </a:defRPr>
            </a:lvl1pPr>
          </a:lstStyle>
          <a:p>
            <a:r>
              <a:rPr lang="en-US" dirty="0"/>
              <a:t>CLICK ICON TO ADD SMALL LOGO (Logo size: 200X40px and preferably be transparent background PNG)</a:t>
            </a:r>
          </a:p>
        </p:txBody>
      </p:sp>
    </p:spTree>
    <p:extLst>
      <p:ext uri="{BB962C8B-B14F-4D97-AF65-F5344CB8AC3E}">
        <p14:creationId xmlns:p14="http://schemas.microsoft.com/office/powerpoint/2010/main" val="7823000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8" name="Slide Number Placeholder 5"/>
          <p:cNvSpPr>
            <a:spLocks noGrp="1"/>
          </p:cNvSpPr>
          <p:nvPr>
            <p:ph type="sldNum" sz="quarter" idx="4"/>
          </p:nvPr>
        </p:nvSpPr>
        <p:spPr>
          <a:xfrm>
            <a:off x="11112756" y="6324700"/>
            <a:ext cx="892629" cy="457471"/>
          </a:xfrm>
          <a:prstGeom prst="rect">
            <a:avLst/>
          </a:prstGeom>
        </p:spPr>
        <p:txBody>
          <a:bodyPr anchor="ctr"/>
          <a:lstStyle>
            <a:lvl1pPr algn="r">
              <a:defRPr sz="1800">
                <a:solidFill>
                  <a:schemeClr val="accent1"/>
                </a:solidFill>
              </a:defRPr>
            </a:lvl1pPr>
          </a:lstStyle>
          <a:p>
            <a:fld id="{4FAB73BC-B049-4115-A692-8D63A059BFB8}" type="slidenum">
              <a:rPr lang="en-US" smtClean="0"/>
              <a:pPr/>
              <a:t>‹#›</a:t>
            </a:fld>
            <a:endParaRPr lang="en-US" dirty="0"/>
          </a:p>
        </p:txBody>
      </p:sp>
      <p:sp>
        <p:nvSpPr>
          <p:cNvPr id="4" name="Picture Placeholder 4"/>
          <p:cNvSpPr>
            <a:spLocks noGrp="1"/>
          </p:cNvSpPr>
          <p:nvPr>
            <p:ph type="pic" sz="quarter" idx="29" hasCustomPrompt="1"/>
          </p:nvPr>
        </p:nvSpPr>
        <p:spPr>
          <a:xfrm>
            <a:off x="401216" y="6056586"/>
            <a:ext cx="1604866" cy="353545"/>
          </a:xfrm>
          <a:prstGeom prst="flowChartProcess">
            <a:avLst/>
          </a:prstGeom>
          <a:noFill/>
          <a:ln w="101600" cmpd="dbl">
            <a:noFill/>
            <a:prstDash val="solid"/>
          </a:ln>
        </p:spPr>
        <p:txBody>
          <a:bodyPr vert="horz" wrap="none" numCol="1" spcCol="36000">
            <a:noAutofit/>
          </a:bodyPr>
          <a:lstStyle>
            <a:lvl1pPr marL="0" indent="0" algn="l">
              <a:lnSpc>
                <a:spcPct val="100000"/>
              </a:lnSpc>
              <a:spcBef>
                <a:spcPts val="0"/>
              </a:spcBef>
              <a:buNone/>
              <a:defRPr sz="1050" i="0" baseline="0">
                <a:solidFill>
                  <a:schemeClr val="tx2"/>
                </a:solidFill>
              </a:defRPr>
            </a:lvl1pPr>
          </a:lstStyle>
          <a:p>
            <a:r>
              <a:rPr lang="en-US" dirty="0"/>
              <a:t>CLICK ICON TO ADD SMALL LOGO (Logo size: 200X40px and preferably be transparent background PNG)</a:t>
            </a:r>
          </a:p>
        </p:txBody>
      </p:sp>
    </p:spTree>
    <p:extLst>
      <p:ext uri="{BB962C8B-B14F-4D97-AF65-F5344CB8AC3E}">
        <p14:creationId xmlns:p14="http://schemas.microsoft.com/office/powerpoint/2010/main" val="5819339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8" name="Slide Number Placeholder 5"/>
          <p:cNvSpPr>
            <a:spLocks noGrp="1"/>
          </p:cNvSpPr>
          <p:nvPr>
            <p:ph type="sldNum" sz="quarter" idx="4"/>
          </p:nvPr>
        </p:nvSpPr>
        <p:spPr>
          <a:xfrm>
            <a:off x="11112756" y="6324700"/>
            <a:ext cx="892629" cy="457471"/>
          </a:xfrm>
          <a:prstGeom prst="rect">
            <a:avLst/>
          </a:prstGeom>
        </p:spPr>
        <p:txBody>
          <a:bodyPr anchor="ctr"/>
          <a:lstStyle>
            <a:lvl1pPr algn="r">
              <a:defRPr sz="1800">
                <a:solidFill>
                  <a:schemeClr val="accent1"/>
                </a:solidFill>
              </a:defRPr>
            </a:lvl1pPr>
          </a:lstStyle>
          <a:p>
            <a:fld id="{4FAB73BC-B049-4115-A692-8D63A059BFB8}" type="slidenum">
              <a:rPr lang="en-US" smtClean="0"/>
              <a:pPr/>
              <a:t>‹#›</a:t>
            </a:fld>
            <a:endParaRPr lang="en-US" dirty="0"/>
          </a:p>
        </p:txBody>
      </p:sp>
      <p:sp>
        <p:nvSpPr>
          <p:cNvPr id="4" name="Picture Placeholder 4"/>
          <p:cNvSpPr>
            <a:spLocks noGrp="1"/>
          </p:cNvSpPr>
          <p:nvPr>
            <p:ph type="pic" sz="quarter" idx="29" hasCustomPrompt="1"/>
          </p:nvPr>
        </p:nvSpPr>
        <p:spPr>
          <a:xfrm>
            <a:off x="401216" y="6056586"/>
            <a:ext cx="1604866" cy="353545"/>
          </a:xfrm>
          <a:prstGeom prst="flowChartProcess">
            <a:avLst/>
          </a:prstGeom>
          <a:noFill/>
          <a:ln w="101600" cmpd="dbl">
            <a:noFill/>
            <a:prstDash val="solid"/>
          </a:ln>
        </p:spPr>
        <p:txBody>
          <a:bodyPr vert="horz" wrap="none" numCol="1" spcCol="36000">
            <a:noAutofit/>
          </a:bodyPr>
          <a:lstStyle>
            <a:lvl1pPr marL="0" indent="0" algn="l">
              <a:lnSpc>
                <a:spcPct val="100000"/>
              </a:lnSpc>
              <a:spcBef>
                <a:spcPts val="0"/>
              </a:spcBef>
              <a:buNone/>
              <a:defRPr sz="1050" i="0" baseline="0">
                <a:solidFill>
                  <a:schemeClr val="tx2"/>
                </a:solidFill>
              </a:defRPr>
            </a:lvl1pPr>
          </a:lstStyle>
          <a:p>
            <a:r>
              <a:rPr lang="en-US" dirty="0"/>
              <a:t>CLICK ICON TO ADD SMALL LOGO (Logo size: 200X40px and preferably be transparent background PNG)</a:t>
            </a:r>
          </a:p>
        </p:txBody>
      </p:sp>
    </p:spTree>
    <p:extLst>
      <p:ext uri="{BB962C8B-B14F-4D97-AF65-F5344CB8AC3E}">
        <p14:creationId xmlns:p14="http://schemas.microsoft.com/office/powerpoint/2010/main" val="21419718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_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8" name="Slide Number Placeholder 5"/>
          <p:cNvSpPr>
            <a:spLocks noGrp="1"/>
          </p:cNvSpPr>
          <p:nvPr>
            <p:ph type="sldNum" sz="quarter" idx="4"/>
          </p:nvPr>
        </p:nvSpPr>
        <p:spPr>
          <a:xfrm>
            <a:off x="11112756" y="6324700"/>
            <a:ext cx="892629" cy="457471"/>
          </a:xfrm>
          <a:prstGeom prst="rect">
            <a:avLst/>
          </a:prstGeom>
        </p:spPr>
        <p:txBody>
          <a:bodyPr anchor="ctr"/>
          <a:lstStyle>
            <a:lvl1pPr algn="r">
              <a:defRPr sz="1800">
                <a:solidFill>
                  <a:schemeClr val="accent1"/>
                </a:solidFill>
              </a:defRPr>
            </a:lvl1pPr>
          </a:lstStyle>
          <a:p>
            <a:fld id="{4FAB73BC-B049-4115-A692-8D63A059BFB8}" type="slidenum">
              <a:rPr lang="en-US" smtClean="0"/>
              <a:pPr/>
              <a:t>‹#›</a:t>
            </a:fld>
            <a:endParaRPr lang="en-US" dirty="0"/>
          </a:p>
        </p:txBody>
      </p:sp>
      <p:sp>
        <p:nvSpPr>
          <p:cNvPr id="4" name="Picture Placeholder 4"/>
          <p:cNvSpPr>
            <a:spLocks noGrp="1"/>
          </p:cNvSpPr>
          <p:nvPr>
            <p:ph type="pic" sz="quarter" idx="29" hasCustomPrompt="1"/>
          </p:nvPr>
        </p:nvSpPr>
        <p:spPr>
          <a:xfrm>
            <a:off x="401216" y="6056586"/>
            <a:ext cx="1604866" cy="353545"/>
          </a:xfrm>
          <a:prstGeom prst="flowChartProcess">
            <a:avLst/>
          </a:prstGeom>
          <a:noFill/>
          <a:ln w="101600" cmpd="dbl">
            <a:noFill/>
            <a:prstDash val="solid"/>
          </a:ln>
        </p:spPr>
        <p:txBody>
          <a:bodyPr vert="horz" wrap="none" numCol="1" spcCol="36000">
            <a:noAutofit/>
          </a:bodyPr>
          <a:lstStyle>
            <a:lvl1pPr marL="0" indent="0" algn="l">
              <a:lnSpc>
                <a:spcPct val="100000"/>
              </a:lnSpc>
              <a:spcBef>
                <a:spcPts val="0"/>
              </a:spcBef>
              <a:buNone/>
              <a:defRPr sz="1050" i="0" baseline="0">
                <a:solidFill>
                  <a:schemeClr val="tx2"/>
                </a:solidFill>
              </a:defRPr>
            </a:lvl1pPr>
          </a:lstStyle>
          <a:p>
            <a:r>
              <a:rPr lang="en-US" dirty="0"/>
              <a:t>CLICK ICON TO ADD SMALL LOGO (Logo size: 200X40px and preferably be transparent background PNG)</a:t>
            </a:r>
          </a:p>
        </p:txBody>
      </p:sp>
    </p:spTree>
    <p:extLst>
      <p:ext uri="{BB962C8B-B14F-4D97-AF65-F5344CB8AC3E}">
        <p14:creationId xmlns:p14="http://schemas.microsoft.com/office/powerpoint/2010/main" val="10247115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72034" name="Group 2">
            <a:extLst>
              <a:ext uri="{FF2B5EF4-FFF2-40B4-BE49-F238E27FC236}">
                <a16:creationId xmlns:a16="http://schemas.microsoft.com/office/drawing/2014/main" id="{B7E0FEF0-FD56-4C2A-870B-635E96FD6608}"/>
              </a:ext>
            </a:extLst>
          </p:cNvPr>
          <p:cNvGrpSpPr>
            <a:grpSpLocks/>
          </p:cNvGrpSpPr>
          <p:nvPr/>
        </p:nvGrpSpPr>
        <p:grpSpPr bwMode="auto">
          <a:xfrm>
            <a:off x="1" y="3902076"/>
            <a:ext cx="4533900" cy="2949575"/>
            <a:chOff x="0" y="2458"/>
            <a:chExt cx="2142" cy="1858"/>
          </a:xfrm>
        </p:grpSpPr>
        <p:sp>
          <p:nvSpPr>
            <p:cNvPr id="172035" name="Freeform 3">
              <a:extLst>
                <a:ext uri="{FF2B5EF4-FFF2-40B4-BE49-F238E27FC236}">
                  <a16:creationId xmlns:a16="http://schemas.microsoft.com/office/drawing/2014/main" id="{7D296ECB-D7DD-4630-91B3-2F0DEC024023}"/>
                </a:ext>
              </a:extLst>
            </p:cNvPr>
            <p:cNvSpPr>
              <a:spLocks/>
            </p:cNvSpPr>
            <p:nvPr/>
          </p:nvSpPr>
          <p:spPr bwMode="ltGray">
            <a:xfrm>
              <a:off x="0" y="2508"/>
              <a:ext cx="2142" cy="1804"/>
            </a:xfrm>
            <a:custGeom>
              <a:avLst/>
              <a:gdLst>
                <a:gd name="T0" fmla="*/ 329 w 2135"/>
                <a:gd name="T1" fmla="*/ 66 h 1804"/>
                <a:gd name="T2" fmla="*/ 161 w 2135"/>
                <a:gd name="T3" fmla="*/ 30 h 1804"/>
                <a:gd name="T4" fmla="*/ 0 w 2135"/>
                <a:gd name="T5" fmla="*/ 0 h 1804"/>
                <a:gd name="T6" fmla="*/ 0 w 2135"/>
                <a:gd name="T7" fmla="*/ 12 h 1804"/>
                <a:gd name="T8" fmla="*/ 161 w 2135"/>
                <a:gd name="T9" fmla="*/ 42 h 1804"/>
                <a:gd name="T10" fmla="*/ 323 w 2135"/>
                <a:gd name="T11" fmla="*/ 78 h 1804"/>
                <a:gd name="T12" fmla="*/ 556 w 2135"/>
                <a:gd name="T13" fmla="*/ 150 h 1804"/>
                <a:gd name="T14" fmla="*/ 777 w 2135"/>
                <a:gd name="T15" fmla="*/ 245 h 1804"/>
                <a:gd name="T16" fmla="*/ 993 w 2135"/>
                <a:gd name="T17" fmla="*/ 365 h 1804"/>
                <a:gd name="T18" fmla="*/ 1196 w 2135"/>
                <a:gd name="T19" fmla="*/ 503 h 1804"/>
                <a:gd name="T20" fmla="*/ 1381 w 2135"/>
                <a:gd name="T21" fmla="*/ 653 h 1804"/>
                <a:gd name="T22" fmla="*/ 1555 w 2135"/>
                <a:gd name="T23" fmla="*/ 827 h 1804"/>
                <a:gd name="T24" fmla="*/ 1710 w 2135"/>
                <a:gd name="T25" fmla="*/ 1019 h 1804"/>
                <a:gd name="T26" fmla="*/ 1854 w 2135"/>
                <a:gd name="T27" fmla="*/ 1229 h 1804"/>
                <a:gd name="T28" fmla="*/ 1937 w 2135"/>
                <a:gd name="T29" fmla="*/ 1366 h 1804"/>
                <a:gd name="T30" fmla="*/ 2009 w 2135"/>
                <a:gd name="T31" fmla="*/ 1510 h 1804"/>
                <a:gd name="T32" fmla="*/ 2069 w 2135"/>
                <a:gd name="T33" fmla="*/ 1654 h 1804"/>
                <a:gd name="T34" fmla="*/ 2123 w 2135"/>
                <a:gd name="T35" fmla="*/ 1804 h 1804"/>
                <a:gd name="T36" fmla="*/ 2135 w 2135"/>
                <a:gd name="T37" fmla="*/ 1804 h 1804"/>
                <a:gd name="T38" fmla="*/ 2081 w 2135"/>
                <a:gd name="T39" fmla="*/ 1654 h 1804"/>
                <a:gd name="T40" fmla="*/ 2021 w 2135"/>
                <a:gd name="T41" fmla="*/ 1510 h 1804"/>
                <a:gd name="T42" fmla="*/ 1949 w 2135"/>
                <a:gd name="T43" fmla="*/ 1366 h 1804"/>
                <a:gd name="T44" fmla="*/ 1866 w 2135"/>
                <a:gd name="T45" fmla="*/ 1223 h 1804"/>
                <a:gd name="T46" fmla="*/ 1722 w 2135"/>
                <a:gd name="T47" fmla="*/ 1013 h 1804"/>
                <a:gd name="T48" fmla="*/ 1561 w 2135"/>
                <a:gd name="T49" fmla="*/ 821 h 1804"/>
                <a:gd name="T50" fmla="*/ 1387 w 2135"/>
                <a:gd name="T51" fmla="*/ 647 h 1804"/>
                <a:gd name="T52" fmla="*/ 1202 w 2135"/>
                <a:gd name="T53" fmla="*/ 491 h 1804"/>
                <a:gd name="T54" fmla="*/ 999 w 2135"/>
                <a:gd name="T55" fmla="*/ 353 h 1804"/>
                <a:gd name="T56" fmla="*/ 783 w 2135"/>
                <a:gd name="T57" fmla="*/ 239 h 1804"/>
                <a:gd name="T58" fmla="*/ 562 w 2135"/>
                <a:gd name="T59" fmla="*/ 138 h 1804"/>
                <a:gd name="T60" fmla="*/ 329 w 2135"/>
                <a:gd name="T61" fmla="*/ 66 h 1804"/>
                <a:gd name="T62" fmla="*/ 329 w 2135"/>
                <a:gd name="T63" fmla="*/ 66 h 1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72036" name="Freeform 4">
              <a:extLst>
                <a:ext uri="{FF2B5EF4-FFF2-40B4-BE49-F238E27FC236}">
                  <a16:creationId xmlns:a16="http://schemas.microsoft.com/office/drawing/2014/main" id="{F029BB6A-760B-46FA-A6FB-A12310DCFF8D}"/>
                </a:ext>
              </a:extLst>
            </p:cNvPr>
            <p:cNvSpPr>
              <a:spLocks/>
            </p:cNvSpPr>
            <p:nvPr/>
          </p:nvSpPr>
          <p:spPr bwMode="hidden">
            <a:xfrm>
              <a:off x="0" y="2458"/>
              <a:ext cx="1854" cy="1858"/>
            </a:xfrm>
            <a:custGeom>
              <a:avLst/>
              <a:gdLst>
                <a:gd name="T0" fmla="*/ 1854 w 1854"/>
                <a:gd name="T1" fmla="*/ 1858 h 1858"/>
                <a:gd name="T2" fmla="*/ 0 w 1854"/>
                <a:gd name="T3" fmla="*/ 1858 h 1858"/>
                <a:gd name="T4" fmla="*/ 0 w 1854"/>
                <a:gd name="T5" fmla="*/ 0 h 1858"/>
                <a:gd name="T6" fmla="*/ 1854 w 1854"/>
                <a:gd name="T7" fmla="*/ 1858 h 1858"/>
                <a:gd name="T8" fmla="*/ 1854 w 1854"/>
                <a:gd name="T9" fmla="*/ 1858 h 1858"/>
              </a:gdLst>
              <a:ahLst/>
              <a:cxnLst>
                <a:cxn ang="0">
                  <a:pos x="T0" y="T1"/>
                </a:cxn>
                <a:cxn ang="0">
                  <a:pos x="T2" y="T3"/>
                </a:cxn>
                <a:cxn ang="0">
                  <a:pos x="T4" y="T5"/>
                </a:cxn>
                <a:cxn ang="0">
                  <a:pos x="T6" y="T7"/>
                </a:cxn>
                <a:cxn ang="0">
                  <a:pos x="T8" y="T9"/>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72037" name="Freeform 5">
              <a:extLst>
                <a:ext uri="{FF2B5EF4-FFF2-40B4-BE49-F238E27FC236}">
                  <a16:creationId xmlns:a16="http://schemas.microsoft.com/office/drawing/2014/main" id="{E2C035D7-CFD9-454B-B07A-012A0BECB266}"/>
                </a:ext>
              </a:extLst>
            </p:cNvPr>
            <p:cNvSpPr>
              <a:spLocks/>
            </p:cNvSpPr>
            <p:nvPr/>
          </p:nvSpPr>
          <p:spPr bwMode="ltGray">
            <a:xfrm>
              <a:off x="0" y="2735"/>
              <a:ext cx="1745" cy="1577"/>
            </a:xfrm>
            <a:custGeom>
              <a:avLst/>
              <a:gdLst>
                <a:gd name="T0" fmla="*/ 1640 w 1745"/>
                <a:gd name="T1" fmla="*/ 1377 h 1577"/>
                <a:gd name="T2" fmla="*/ 1692 w 1745"/>
                <a:gd name="T3" fmla="*/ 1479 h 1577"/>
                <a:gd name="T4" fmla="*/ 1732 w 1745"/>
                <a:gd name="T5" fmla="*/ 1577 h 1577"/>
                <a:gd name="T6" fmla="*/ 1745 w 1745"/>
                <a:gd name="T7" fmla="*/ 1577 h 1577"/>
                <a:gd name="T8" fmla="*/ 1703 w 1745"/>
                <a:gd name="T9" fmla="*/ 1469 h 1577"/>
                <a:gd name="T10" fmla="*/ 1649 w 1745"/>
                <a:gd name="T11" fmla="*/ 1367 h 1577"/>
                <a:gd name="T12" fmla="*/ 1535 w 1745"/>
                <a:gd name="T13" fmla="*/ 1157 h 1577"/>
                <a:gd name="T14" fmla="*/ 1395 w 1745"/>
                <a:gd name="T15" fmla="*/ 951 h 1577"/>
                <a:gd name="T16" fmla="*/ 1236 w 1745"/>
                <a:gd name="T17" fmla="*/ 756 h 1577"/>
                <a:gd name="T18" fmla="*/ 1061 w 1745"/>
                <a:gd name="T19" fmla="*/ 582 h 1577"/>
                <a:gd name="T20" fmla="*/ 876 w 1745"/>
                <a:gd name="T21" fmla="*/ 426 h 1577"/>
                <a:gd name="T22" fmla="*/ 672 w 1745"/>
                <a:gd name="T23" fmla="*/ 294 h 1577"/>
                <a:gd name="T24" fmla="*/ 455 w 1745"/>
                <a:gd name="T25" fmla="*/ 174 h 1577"/>
                <a:gd name="T26" fmla="*/ 234 w 1745"/>
                <a:gd name="T27" fmla="*/ 78 h 1577"/>
                <a:gd name="T28" fmla="*/ 0 w 1745"/>
                <a:gd name="T29" fmla="*/ 0 h 1577"/>
                <a:gd name="T30" fmla="*/ 0 w 1745"/>
                <a:gd name="T31" fmla="*/ 12 h 1577"/>
                <a:gd name="T32" fmla="*/ 222 w 1745"/>
                <a:gd name="T33" fmla="*/ 89 h 1577"/>
                <a:gd name="T34" fmla="*/ 446 w 1745"/>
                <a:gd name="T35" fmla="*/ 185 h 1577"/>
                <a:gd name="T36" fmla="*/ 662 w 1745"/>
                <a:gd name="T37" fmla="*/ 305 h 1577"/>
                <a:gd name="T38" fmla="*/ 866 w 1745"/>
                <a:gd name="T39" fmla="*/ 437 h 1577"/>
                <a:gd name="T40" fmla="*/ 1052 w 1745"/>
                <a:gd name="T41" fmla="*/ 593 h 1577"/>
                <a:gd name="T42" fmla="*/ 1226 w 1745"/>
                <a:gd name="T43" fmla="*/ 767 h 1577"/>
                <a:gd name="T44" fmla="*/ 1385 w 1745"/>
                <a:gd name="T45" fmla="*/ 960 h 1577"/>
                <a:gd name="T46" fmla="*/ 1526 w 1745"/>
                <a:gd name="T47" fmla="*/ 1167 h 1577"/>
                <a:gd name="T48" fmla="*/ 1640 w 1745"/>
                <a:gd name="T49" fmla="*/ 1377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72038" name="Freeform 6">
              <a:extLst>
                <a:ext uri="{FF2B5EF4-FFF2-40B4-BE49-F238E27FC236}">
                  <a16:creationId xmlns:a16="http://schemas.microsoft.com/office/drawing/2014/main" id="{C402CD92-A87D-4449-97A4-45C49ABBA96B}"/>
                </a:ext>
              </a:extLst>
            </p:cNvPr>
            <p:cNvSpPr>
              <a:spLocks/>
            </p:cNvSpPr>
            <p:nvPr/>
          </p:nvSpPr>
          <p:spPr bwMode="ltGray">
            <a:xfrm>
              <a:off x="0" y="2544"/>
              <a:ext cx="1745" cy="1768"/>
            </a:xfrm>
            <a:custGeom>
              <a:avLst/>
              <a:gdLst>
                <a:gd name="T0" fmla="*/ 0 w 1745"/>
                <a:gd name="T1" fmla="*/ 0 h 1768"/>
                <a:gd name="T2" fmla="*/ 0 w 1745"/>
                <a:gd name="T3" fmla="*/ 12 h 1768"/>
                <a:gd name="T4" fmla="*/ 210 w 1745"/>
                <a:gd name="T5" fmla="*/ 88 h 1768"/>
                <a:gd name="T6" fmla="*/ 426 w 1745"/>
                <a:gd name="T7" fmla="*/ 190 h 1768"/>
                <a:gd name="T8" fmla="*/ 630 w 1745"/>
                <a:gd name="T9" fmla="*/ 304 h 1768"/>
                <a:gd name="T10" fmla="*/ 818 w 1745"/>
                <a:gd name="T11" fmla="*/ 442 h 1768"/>
                <a:gd name="T12" fmla="*/ 998 w 1745"/>
                <a:gd name="T13" fmla="*/ 592 h 1768"/>
                <a:gd name="T14" fmla="*/ 1164 w 1745"/>
                <a:gd name="T15" fmla="*/ 766 h 1768"/>
                <a:gd name="T16" fmla="*/ 1310 w 1745"/>
                <a:gd name="T17" fmla="*/ 942 h 1768"/>
                <a:gd name="T18" fmla="*/ 1454 w 1745"/>
                <a:gd name="T19" fmla="*/ 1146 h 1768"/>
                <a:gd name="T20" fmla="*/ 1536 w 1745"/>
                <a:gd name="T21" fmla="*/ 1298 h 1768"/>
                <a:gd name="T22" fmla="*/ 1614 w 1745"/>
                <a:gd name="T23" fmla="*/ 1456 h 1768"/>
                <a:gd name="T24" fmla="*/ 1682 w 1745"/>
                <a:gd name="T25" fmla="*/ 1616 h 1768"/>
                <a:gd name="T26" fmla="*/ 1733 w 1745"/>
                <a:gd name="T27" fmla="*/ 1768 h 1768"/>
                <a:gd name="T28" fmla="*/ 1745 w 1745"/>
                <a:gd name="T29" fmla="*/ 1768 h 1768"/>
                <a:gd name="T30" fmla="*/ 1691 w 1745"/>
                <a:gd name="T31" fmla="*/ 1606 h 1768"/>
                <a:gd name="T32" fmla="*/ 1623 w 1745"/>
                <a:gd name="T33" fmla="*/ 1445 h 1768"/>
                <a:gd name="T34" fmla="*/ 1547 w 1745"/>
                <a:gd name="T35" fmla="*/ 1288 h 1768"/>
                <a:gd name="T36" fmla="*/ 1463 w 1745"/>
                <a:gd name="T37" fmla="*/ 1136 h 1768"/>
                <a:gd name="T38" fmla="*/ 1320 w 1745"/>
                <a:gd name="T39" fmla="*/ 932 h 1768"/>
                <a:gd name="T40" fmla="*/ 1173 w 1745"/>
                <a:gd name="T41" fmla="*/ 755 h 1768"/>
                <a:gd name="T42" fmla="*/ 1008 w 1745"/>
                <a:gd name="T43" fmla="*/ 581 h 1768"/>
                <a:gd name="T44" fmla="*/ 827 w 1745"/>
                <a:gd name="T45" fmla="*/ 431 h 1768"/>
                <a:gd name="T46" fmla="*/ 642 w 1745"/>
                <a:gd name="T47" fmla="*/ 293 h 1768"/>
                <a:gd name="T48" fmla="*/ 437 w 1745"/>
                <a:gd name="T49" fmla="*/ 179 h 1768"/>
                <a:gd name="T50" fmla="*/ 222 w 1745"/>
                <a:gd name="T51" fmla="*/ 78 h 1768"/>
                <a:gd name="T52" fmla="*/ 0 w 1745"/>
                <a:gd name="T53" fmla="*/ 0 h 1768"/>
                <a:gd name="T54" fmla="*/ 0 w 1745"/>
                <a:gd name="T55" fmla="*/ 0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72039" name="Oval 7">
              <a:extLst>
                <a:ext uri="{FF2B5EF4-FFF2-40B4-BE49-F238E27FC236}">
                  <a16:creationId xmlns:a16="http://schemas.microsoft.com/office/drawing/2014/main" id="{8EA40BB6-98DD-484C-93E7-57C0C3855A6A}"/>
                </a:ext>
              </a:extLst>
            </p:cNvPr>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172040" name="Oval 8">
              <a:extLst>
                <a:ext uri="{FF2B5EF4-FFF2-40B4-BE49-F238E27FC236}">
                  <a16:creationId xmlns:a16="http://schemas.microsoft.com/office/drawing/2014/main" id="{0E3F9FCE-DE48-4DB7-B1E9-DC64ED2B0811}"/>
                </a:ext>
              </a:extLst>
            </p:cNvPr>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172041" name="Oval 9">
              <a:extLst>
                <a:ext uri="{FF2B5EF4-FFF2-40B4-BE49-F238E27FC236}">
                  <a16:creationId xmlns:a16="http://schemas.microsoft.com/office/drawing/2014/main" id="{E9002FB7-6691-4C42-9925-37A8ABA15115}"/>
                </a:ext>
              </a:extLst>
            </p:cNvPr>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grpSp>
      <p:sp>
        <p:nvSpPr>
          <p:cNvPr id="172042" name="Rectangle 10">
            <a:extLst>
              <a:ext uri="{FF2B5EF4-FFF2-40B4-BE49-F238E27FC236}">
                <a16:creationId xmlns:a16="http://schemas.microsoft.com/office/drawing/2014/main" id="{6D8A74F3-5BDA-4AD0-8EF6-55CA57BF452C}"/>
              </a:ext>
            </a:extLst>
          </p:cNvPr>
          <p:cNvSpPr>
            <a:spLocks noGrp="1" noChangeArrowheads="1"/>
          </p:cNvSpPr>
          <p:nvPr>
            <p:ph type="ctrTitle" sz="quarter"/>
          </p:nvPr>
        </p:nvSpPr>
        <p:spPr>
          <a:xfrm>
            <a:off x="914400" y="1873250"/>
            <a:ext cx="10363200" cy="1555750"/>
          </a:xfrm>
        </p:spPr>
        <p:txBody>
          <a:bodyPr/>
          <a:lstStyle>
            <a:lvl1pPr>
              <a:defRPr sz="4800"/>
            </a:lvl1pPr>
          </a:lstStyle>
          <a:p>
            <a:pPr lvl="0"/>
            <a:r>
              <a:rPr lang="en-US" altLang="en-US" noProof="0"/>
              <a:t>Click to edit Master title style</a:t>
            </a:r>
          </a:p>
        </p:txBody>
      </p:sp>
      <p:sp>
        <p:nvSpPr>
          <p:cNvPr id="172043" name="Rectangle 11">
            <a:extLst>
              <a:ext uri="{FF2B5EF4-FFF2-40B4-BE49-F238E27FC236}">
                <a16:creationId xmlns:a16="http://schemas.microsoft.com/office/drawing/2014/main" id="{F58FF202-EBD3-4D38-A9B8-65FE88167222}"/>
              </a:ext>
            </a:extLst>
          </p:cNvPr>
          <p:cNvSpPr>
            <a:spLocks noGrp="1" noChangeArrowheads="1"/>
          </p:cNvSpPr>
          <p:nvPr>
            <p:ph type="subTitle" sz="quarter" idx="1"/>
          </p:nvPr>
        </p:nvSpPr>
        <p:spPr>
          <a:xfrm>
            <a:off x="1828800" y="3886200"/>
            <a:ext cx="8534400" cy="1752600"/>
          </a:xfrm>
        </p:spPr>
        <p:txBody>
          <a:bodyPr/>
          <a:lstStyle>
            <a:lvl1pPr marL="0" indent="0" algn="ctr">
              <a:buFont typeface="Wingdings" panose="05000000000000000000" pitchFamily="2" charset="2"/>
              <a:buNone/>
              <a:defRPr/>
            </a:lvl1pPr>
          </a:lstStyle>
          <a:p>
            <a:pPr lvl="0"/>
            <a:r>
              <a:rPr lang="en-US" altLang="en-US" noProof="0"/>
              <a:t>Click to edit Master subtitle style</a:t>
            </a:r>
          </a:p>
        </p:txBody>
      </p:sp>
      <p:sp>
        <p:nvSpPr>
          <p:cNvPr id="172044" name="Rectangle 12">
            <a:extLst>
              <a:ext uri="{FF2B5EF4-FFF2-40B4-BE49-F238E27FC236}">
                <a16:creationId xmlns:a16="http://schemas.microsoft.com/office/drawing/2014/main" id="{F289C1CA-CB8B-4754-A423-F6704A59A9B1}"/>
              </a:ext>
            </a:extLst>
          </p:cNvPr>
          <p:cNvSpPr>
            <a:spLocks noGrp="1" noChangeArrowheads="1"/>
          </p:cNvSpPr>
          <p:nvPr>
            <p:ph type="dt" sz="quarter" idx="2"/>
          </p:nvPr>
        </p:nvSpPr>
        <p:spPr/>
        <p:txBody>
          <a:bodyPr/>
          <a:lstStyle>
            <a:lvl1pPr>
              <a:defRPr/>
            </a:lvl1pPr>
          </a:lstStyle>
          <a:p>
            <a:endParaRPr lang="en-US" altLang="en-US"/>
          </a:p>
        </p:txBody>
      </p:sp>
      <p:sp>
        <p:nvSpPr>
          <p:cNvPr id="172045" name="Rectangle 13">
            <a:extLst>
              <a:ext uri="{FF2B5EF4-FFF2-40B4-BE49-F238E27FC236}">
                <a16:creationId xmlns:a16="http://schemas.microsoft.com/office/drawing/2014/main" id="{78D4434C-4D85-4654-9080-F12BBD920A8B}"/>
              </a:ext>
            </a:extLst>
          </p:cNvPr>
          <p:cNvSpPr>
            <a:spLocks noGrp="1" noChangeArrowheads="1"/>
          </p:cNvSpPr>
          <p:nvPr>
            <p:ph type="ftr" sz="quarter" idx="3"/>
          </p:nvPr>
        </p:nvSpPr>
        <p:spPr/>
        <p:txBody>
          <a:bodyPr/>
          <a:lstStyle>
            <a:lvl1pPr>
              <a:defRPr/>
            </a:lvl1pPr>
          </a:lstStyle>
          <a:p>
            <a:endParaRPr lang="en-US" altLang="en-US"/>
          </a:p>
        </p:txBody>
      </p:sp>
      <p:sp>
        <p:nvSpPr>
          <p:cNvPr id="172046" name="Rectangle 14">
            <a:extLst>
              <a:ext uri="{FF2B5EF4-FFF2-40B4-BE49-F238E27FC236}">
                <a16:creationId xmlns:a16="http://schemas.microsoft.com/office/drawing/2014/main" id="{F773CFAC-2736-474E-A90A-AD8D7DA313B6}"/>
              </a:ext>
            </a:extLst>
          </p:cNvPr>
          <p:cNvSpPr>
            <a:spLocks noGrp="1" noChangeArrowheads="1"/>
          </p:cNvSpPr>
          <p:nvPr>
            <p:ph type="sldNum" sz="quarter" idx="4"/>
          </p:nvPr>
        </p:nvSpPr>
        <p:spPr/>
        <p:txBody>
          <a:bodyPr/>
          <a:lstStyle>
            <a:lvl1pPr>
              <a:defRPr/>
            </a:lvl1pPr>
          </a:lstStyle>
          <a:p>
            <a:fld id="{D6B108AE-90E0-4330-BE82-3E13FD30EA50}" type="slidenum">
              <a:rPr lang="en-US" altLang="en-US"/>
              <a:pPr/>
              <a:t>‹#›</a:t>
            </a:fld>
            <a:endParaRPr lang="en-US" altLang="en-US"/>
          </a:p>
        </p:txBody>
      </p:sp>
    </p:spTree>
    <p:extLst>
      <p:ext uri="{BB962C8B-B14F-4D97-AF65-F5344CB8AC3E}">
        <p14:creationId xmlns:p14="http://schemas.microsoft.com/office/powerpoint/2010/main" val="29522835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076D2-BE16-43A9-BB93-6D22D072D65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A310F23-060A-4F85-B3FF-175476522E8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5C7018-9B30-4138-8E0E-7BD5AF596918}"/>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D6FDAECB-92C6-4B22-B568-5111221F98B0}"/>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66B2A9E3-ADD0-4EF6-BC41-8A08E401BEEA}"/>
              </a:ext>
            </a:extLst>
          </p:cNvPr>
          <p:cNvSpPr>
            <a:spLocks noGrp="1"/>
          </p:cNvSpPr>
          <p:nvPr>
            <p:ph type="sldNum" sz="quarter" idx="12"/>
          </p:nvPr>
        </p:nvSpPr>
        <p:spPr/>
        <p:txBody>
          <a:bodyPr/>
          <a:lstStyle>
            <a:lvl1pPr>
              <a:defRPr/>
            </a:lvl1pPr>
          </a:lstStyle>
          <a:p>
            <a:fld id="{0F088CFD-9AC6-4F6C-AC54-682A2FD39255}" type="slidenum">
              <a:rPr lang="en-US" altLang="en-US"/>
              <a:pPr/>
              <a:t>‹#›</a:t>
            </a:fld>
            <a:endParaRPr lang="en-US" altLang="en-US"/>
          </a:p>
        </p:txBody>
      </p:sp>
    </p:spTree>
    <p:extLst>
      <p:ext uri="{BB962C8B-B14F-4D97-AF65-F5344CB8AC3E}">
        <p14:creationId xmlns:p14="http://schemas.microsoft.com/office/powerpoint/2010/main" val="3416450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B6EF39-161F-4912-978B-CBD88C0603EA}" type="datetimeFigureOut">
              <a:rPr lang="en-US" smtClean="0"/>
              <a:t>11/1/2017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8E88C0-8EBD-43CD-BBB4-F0DC9042CB35}" type="slidenum">
              <a:rPr lang="en-US" smtClean="0"/>
              <a:t>‹#›</a:t>
            </a:fld>
            <a:endParaRPr lang="en-US"/>
          </a:p>
        </p:txBody>
      </p:sp>
    </p:spTree>
    <p:extLst>
      <p:ext uri="{BB962C8B-B14F-4D97-AF65-F5344CB8AC3E}">
        <p14:creationId xmlns:p14="http://schemas.microsoft.com/office/powerpoint/2010/main" val="12934611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8881E-EBE5-459F-BF59-251199FCB4C3}"/>
              </a:ext>
            </a:extLst>
          </p:cNvPr>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3969A89-7BF0-49B2-BFFE-2EAD9A72CE98}"/>
              </a:ext>
            </a:extLst>
          </p:cNvPr>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a:extLst>
              <a:ext uri="{FF2B5EF4-FFF2-40B4-BE49-F238E27FC236}">
                <a16:creationId xmlns:a16="http://schemas.microsoft.com/office/drawing/2014/main" id="{393CE514-FCC7-43CF-AEC5-D439E2BE5962}"/>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A524B40E-D1B3-4A59-A208-8929E6B4B6B0}"/>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45823D10-0D5B-429E-B9B4-684BB8575FC3}"/>
              </a:ext>
            </a:extLst>
          </p:cNvPr>
          <p:cNvSpPr>
            <a:spLocks noGrp="1"/>
          </p:cNvSpPr>
          <p:nvPr>
            <p:ph type="sldNum" sz="quarter" idx="12"/>
          </p:nvPr>
        </p:nvSpPr>
        <p:spPr/>
        <p:txBody>
          <a:bodyPr/>
          <a:lstStyle>
            <a:lvl1pPr>
              <a:defRPr/>
            </a:lvl1pPr>
          </a:lstStyle>
          <a:p>
            <a:fld id="{89A70D48-226C-4D08-A570-81517E210519}" type="slidenum">
              <a:rPr lang="en-US" altLang="en-US"/>
              <a:pPr/>
              <a:t>‹#›</a:t>
            </a:fld>
            <a:endParaRPr lang="en-US" altLang="en-US"/>
          </a:p>
        </p:txBody>
      </p:sp>
    </p:spTree>
    <p:extLst>
      <p:ext uri="{BB962C8B-B14F-4D97-AF65-F5344CB8AC3E}">
        <p14:creationId xmlns:p14="http://schemas.microsoft.com/office/powerpoint/2010/main" val="19646598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A81D4-6231-40A0-93F7-7B6601EE442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51EDEC9-2981-4B71-AA31-008459B6F64C}"/>
              </a:ext>
            </a:extLst>
          </p:cNvPr>
          <p:cNvSpPr>
            <a:spLocks noGrp="1"/>
          </p:cNvSpPr>
          <p:nvPr>
            <p:ph sz="half" idx="1"/>
          </p:nvPr>
        </p:nvSpPr>
        <p:spPr>
          <a:xfrm>
            <a:off x="609600" y="1600201"/>
            <a:ext cx="5384800" cy="45307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69848AA-6DDA-41A0-8246-C8ACB7266230}"/>
              </a:ext>
            </a:extLst>
          </p:cNvPr>
          <p:cNvSpPr>
            <a:spLocks noGrp="1"/>
          </p:cNvSpPr>
          <p:nvPr>
            <p:ph sz="half" idx="2"/>
          </p:nvPr>
        </p:nvSpPr>
        <p:spPr>
          <a:xfrm>
            <a:off x="6197600" y="1600201"/>
            <a:ext cx="5384800" cy="45307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0D4BDC8-7634-4F91-8767-510719F0A11E}"/>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DE5E19A9-CEEE-4D3F-9C3A-8B189457CCC5}"/>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23A4F5C8-A7E6-4FE8-85EC-C1AD9DAF0057}"/>
              </a:ext>
            </a:extLst>
          </p:cNvPr>
          <p:cNvSpPr>
            <a:spLocks noGrp="1"/>
          </p:cNvSpPr>
          <p:nvPr>
            <p:ph type="sldNum" sz="quarter" idx="12"/>
          </p:nvPr>
        </p:nvSpPr>
        <p:spPr/>
        <p:txBody>
          <a:bodyPr/>
          <a:lstStyle>
            <a:lvl1pPr>
              <a:defRPr/>
            </a:lvl1pPr>
          </a:lstStyle>
          <a:p>
            <a:fld id="{85477D04-EFCF-4682-A773-57493CE6F1EB}" type="slidenum">
              <a:rPr lang="en-US" altLang="en-US"/>
              <a:pPr/>
              <a:t>‹#›</a:t>
            </a:fld>
            <a:endParaRPr lang="en-US" altLang="en-US"/>
          </a:p>
        </p:txBody>
      </p:sp>
    </p:spTree>
    <p:extLst>
      <p:ext uri="{BB962C8B-B14F-4D97-AF65-F5344CB8AC3E}">
        <p14:creationId xmlns:p14="http://schemas.microsoft.com/office/powerpoint/2010/main" val="20237004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A1254-9464-4109-9A80-92897F91570C}"/>
              </a:ext>
            </a:extLst>
          </p:cNvPr>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2F1A161-D1D4-494E-89C2-FC0916B43416}"/>
              </a:ext>
            </a:extLst>
          </p:cNvPr>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129699A-0B2D-4599-BC9C-C79C03703E47}"/>
              </a:ext>
            </a:extLst>
          </p:cNvPr>
          <p:cNvSpPr>
            <a:spLocks noGrp="1"/>
          </p:cNvSpPr>
          <p:nvPr>
            <p:ph sz="half" idx="2"/>
          </p:nvPr>
        </p:nvSpPr>
        <p:spPr>
          <a:xfrm>
            <a:off x="840318" y="2505075"/>
            <a:ext cx="51583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F7ECC1E-B16B-4983-A111-538D3C5994AC}"/>
              </a:ext>
            </a:extLst>
          </p:cNvPr>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9501EFE-2401-468B-8572-408F2E70DFC9}"/>
              </a:ext>
            </a:extLst>
          </p:cNvPr>
          <p:cNvSpPr>
            <a:spLocks noGrp="1"/>
          </p:cNvSpPr>
          <p:nvPr>
            <p:ph sz="quarter" idx="4"/>
          </p:nvPr>
        </p:nvSpPr>
        <p:spPr>
          <a:xfrm>
            <a:off x="6172200" y="2505075"/>
            <a:ext cx="518371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A21C704-D777-4934-BD03-0F1B334C1068}"/>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82B73F92-DBFE-4FA1-8808-F7C0AD7184A2}"/>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9D421564-96F9-4410-B277-0639E622A617}"/>
              </a:ext>
            </a:extLst>
          </p:cNvPr>
          <p:cNvSpPr>
            <a:spLocks noGrp="1"/>
          </p:cNvSpPr>
          <p:nvPr>
            <p:ph type="sldNum" sz="quarter" idx="12"/>
          </p:nvPr>
        </p:nvSpPr>
        <p:spPr/>
        <p:txBody>
          <a:bodyPr/>
          <a:lstStyle>
            <a:lvl1pPr>
              <a:defRPr/>
            </a:lvl1pPr>
          </a:lstStyle>
          <a:p>
            <a:fld id="{1FFD43F6-0F5D-402E-A1CB-96E5ABB518D0}" type="slidenum">
              <a:rPr lang="en-US" altLang="en-US"/>
              <a:pPr/>
              <a:t>‹#›</a:t>
            </a:fld>
            <a:endParaRPr lang="en-US" altLang="en-US"/>
          </a:p>
        </p:txBody>
      </p:sp>
    </p:spTree>
    <p:extLst>
      <p:ext uri="{BB962C8B-B14F-4D97-AF65-F5344CB8AC3E}">
        <p14:creationId xmlns:p14="http://schemas.microsoft.com/office/powerpoint/2010/main" val="15932659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16543-F8DC-4425-B221-FDF47B285F9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658FD9C-257D-45CC-B556-4276CA69526D}"/>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C16CD0C1-7A6B-4405-9AA4-D87E437CAD14}"/>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F6BC5BD8-C34E-4454-A68A-E20BB27641B8}"/>
              </a:ext>
            </a:extLst>
          </p:cNvPr>
          <p:cNvSpPr>
            <a:spLocks noGrp="1"/>
          </p:cNvSpPr>
          <p:nvPr>
            <p:ph type="sldNum" sz="quarter" idx="12"/>
          </p:nvPr>
        </p:nvSpPr>
        <p:spPr/>
        <p:txBody>
          <a:bodyPr/>
          <a:lstStyle>
            <a:lvl1pPr>
              <a:defRPr/>
            </a:lvl1pPr>
          </a:lstStyle>
          <a:p>
            <a:fld id="{C236B61E-036E-4C96-B0EC-F55CCBBE7F51}" type="slidenum">
              <a:rPr lang="en-US" altLang="en-US"/>
              <a:pPr/>
              <a:t>‹#›</a:t>
            </a:fld>
            <a:endParaRPr lang="en-US" altLang="en-US"/>
          </a:p>
        </p:txBody>
      </p:sp>
    </p:spTree>
    <p:extLst>
      <p:ext uri="{BB962C8B-B14F-4D97-AF65-F5344CB8AC3E}">
        <p14:creationId xmlns:p14="http://schemas.microsoft.com/office/powerpoint/2010/main" val="13563044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512DFDF-82E2-4B49-9F8A-95E8F21E167C}"/>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D8A73382-E8FE-4C5D-B861-EFB56F58F6FA}"/>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E4B23116-0F68-423F-B94B-9CE5E8C32415}"/>
              </a:ext>
            </a:extLst>
          </p:cNvPr>
          <p:cNvSpPr>
            <a:spLocks noGrp="1"/>
          </p:cNvSpPr>
          <p:nvPr>
            <p:ph type="sldNum" sz="quarter" idx="12"/>
          </p:nvPr>
        </p:nvSpPr>
        <p:spPr/>
        <p:txBody>
          <a:bodyPr/>
          <a:lstStyle>
            <a:lvl1pPr>
              <a:defRPr/>
            </a:lvl1pPr>
          </a:lstStyle>
          <a:p>
            <a:fld id="{D2ADA669-267E-42C4-AFC7-6F43ECA86E6C}" type="slidenum">
              <a:rPr lang="en-US" altLang="en-US"/>
              <a:pPr/>
              <a:t>‹#›</a:t>
            </a:fld>
            <a:endParaRPr lang="en-US" altLang="en-US"/>
          </a:p>
        </p:txBody>
      </p:sp>
    </p:spTree>
    <p:extLst>
      <p:ext uri="{BB962C8B-B14F-4D97-AF65-F5344CB8AC3E}">
        <p14:creationId xmlns:p14="http://schemas.microsoft.com/office/powerpoint/2010/main" val="8020222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AF0BA-4FA5-4DC8-A458-59B6A5C2E16A}"/>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0FDE23E-5019-4465-BC12-AD0BDC7313DE}"/>
              </a:ext>
            </a:extLst>
          </p:cNvPr>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086E2CA-3907-4E87-ACB8-1DFB7597EDB0}"/>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2E1A86F-3A0D-4D5E-81C1-AE7FF21614AD}"/>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4AE6D97C-810C-4223-9EEC-D649F27924FC}"/>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B854C772-4BF1-4D73-8ABF-7A8910E60A46}"/>
              </a:ext>
            </a:extLst>
          </p:cNvPr>
          <p:cNvSpPr>
            <a:spLocks noGrp="1"/>
          </p:cNvSpPr>
          <p:nvPr>
            <p:ph type="sldNum" sz="quarter" idx="12"/>
          </p:nvPr>
        </p:nvSpPr>
        <p:spPr/>
        <p:txBody>
          <a:bodyPr/>
          <a:lstStyle>
            <a:lvl1pPr>
              <a:defRPr/>
            </a:lvl1pPr>
          </a:lstStyle>
          <a:p>
            <a:fld id="{A03B6C11-D91B-46AD-BC5E-2DFD1F29CED5}" type="slidenum">
              <a:rPr lang="en-US" altLang="en-US"/>
              <a:pPr/>
              <a:t>‹#›</a:t>
            </a:fld>
            <a:endParaRPr lang="en-US" altLang="en-US"/>
          </a:p>
        </p:txBody>
      </p:sp>
    </p:spTree>
    <p:extLst>
      <p:ext uri="{BB962C8B-B14F-4D97-AF65-F5344CB8AC3E}">
        <p14:creationId xmlns:p14="http://schemas.microsoft.com/office/powerpoint/2010/main" val="30347081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B1ABC-121C-4D8A-9B1B-E0E9B431B3AA}"/>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B29BA34-F675-4936-B7A7-FAE3FC62DE90}"/>
              </a:ext>
            </a:extLst>
          </p:cNvPr>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52ABE0E-F7B0-4BB5-B09D-0B2E7C854522}"/>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2E36669-334A-473F-B5DA-ED54BD5AF107}"/>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D3065154-FDD9-41F3-BDA2-8DD5E0BD256F}"/>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6EFECBD4-A954-4AFF-8C5C-222BF3FA5C77}"/>
              </a:ext>
            </a:extLst>
          </p:cNvPr>
          <p:cNvSpPr>
            <a:spLocks noGrp="1"/>
          </p:cNvSpPr>
          <p:nvPr>
            <p:ph type="sldNum" sz="quarter" idx="12"/>
          </p:nvPr>
        </p:nvSpPr>
        <p:spPr/>
        <p:txBody>
          <a:bodyPr/>
          <a:lstStyle>
            <a:lvl1pPr>
              <a:defRPr/>
            </a:lvl1pPr>
          </a:lstStyle>
          <a:p>
            <a:fld id="{90492D72-A519-4B7C-A8E1-2A8A46A61986}" type="slidenum">
              <a:rPr lang="en-US" altLang="en-US"/>
              <a:pPr/>
              <a:t>‹#›</a:t>
            </a:fld>
            <a:endParaRPr lang="en-US" altLang="en-US"/>
          </a:p>
        </p:txBody>
      </p:sp>
    </p:spTree>
    <p:extLst>
      <p:ext uri="{BB962C8B-B14F-4D97-AF65-F5344CB8AC3E}">
        <p14:creationId xmlns:p14="http://schemas.microsoft.com/office/powerpoint/2010/main" val="36926340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8596F-EF3E-4295-A5F1-FA048E65C24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011C36C-52BF-4B28-8BF8-062404BB8C1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5B364F-0A70-4F8A-91E4-7F2FA29E298D}"/>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D6C4E8FE-AA61-40C6-9910-BD1917FD413E}"/>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2AAC562F-5832-4FFA-9D64-C592C91459BB}"/>
              </a:ext>
            </a:extLst>
          </p:cNvPr>
          <p:cNvSpPr>
            <a:spLocks noGrp="1"/>
          </p:cNvSpPr>
          <p:nvPr>
            <p:ph type="sldNum" sz="quarter" idx="12"/>
          </p:nvPr>
        </p:nvSpPr>
        <p:spPr/>
        <p:txBody>
          <a:bodyPr/>
          <a:lstStyle>
            <a:lvl1pPr>
              <a:defRPr/>
            </a:lvl1pPr>
          </a:lstStyle>
          <a:p>
            <a:fld id="{6484759A-2073-4FCB-BAD2-F6ADC4D6EE8E}" type="slidenum">
              <a:rPr lang="en-US" altLang="en-US"/>
              <a:pPr/>
              <a:t>‹#›</a:t>
            </a:fld>
            <a:endParaRPr lang="en-US" altLang="en-US"/>
          </a:p>
        </p:txBody>
      </p:sp>
    </p:spTree>
    <p:extLst>
      <p:ext uri="{BB962C8B-B14F-4D97-AF65-F5344CB8AC3E}">
        <p14:creationId xmlns:p14="http://schemas.microsoft.com/office/powerpoint/2010/main" val="15149730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D86844D-FA32-4B07-AB36-D43ABB2239F4}"/>
              </a:ext>
            </a:extLst>
          </p:cNvPr>
          <p:cNvSpPr>
            <a:spLocks noGrp="1"/>
          </p:cNvSpPr>
          <p:nvPr>
            <p:ph type="title" orient="vert"/>
          </p:nvPr>
        </p:nvSpPr>
        <p:spPr>
          <a:xfrm>
            <a:off x="8839200" y="277813"/>
            <a:ext cx="2743200" cy="5853112"/>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3578E72-0CF1-4FCA-B84A-0C2571B85F97}"/>
              </a:ext>
            </a:extLst>
          </p:cNvPr>
          <p:cNvSpPr>
            <a:spLocks noGrp="1"/>
          </p:cNvSpPr>
          <p:nvPr>
            <p:ph type="body" orient="vert" idx="1"/>
          </p:nvPr>
        </p:nvSpPr>
        <p:spPr>
          <a:xfrm>
            <a:off x="609600" y="277813"/>
            <a:ext cx="8026400" cy="585311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837CA4-6DA0-408A-84D4-87B0100C249E}"/>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B968EF45-4B0A-44E3-9CD9-7DF5B6A1F335}"/>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178000DF-F110-4650-B008-B9BDC3773A3A}"/>
              </a:ext>
            </a:extLst>
          </p:cNvPr>
          <p:cNvSpPr>
            <a:spLocks noGrp="1"/>
          </p:cNvSpPr>
          <p:nvPr>
            <p:ph type="sldNum" sz="quarter" idx="12"/>
          </p:nvPr>
        </p:nvSpPr>
        <p:spPr/>
        <p:txBody>
          <a:bodyPr/>
          <a:lstStyle>
            <a:lvl1pPr>
              <a:defRPr/>
            </a:lvl1pPr>
          </a:lstStyle>
          <a:p>
            <a:fld id="{1BADAED0-6369-47E8-A617-4A8D076631DF}" type="slidenum">
              <a:rPr lang="en-US" altLang="en-US"/>
              <a:pPr/>
              <a:t>‹#›</a:t>
            </a:fld>
            <a:endParaRPr lang="en-US" altLang="en-US"/>
          </a:p>
        </p:txBody>
      </p:sp>
    </p:spTree>
    <p:extLst>
      <p:ext uri="{BB962C8B-B14F-4D97-AF65-F5344CB8AC3E}">
        <p14:creationId xmlns:p14="http://schemas.microsoft.com/office/powerpoint/2010/main" val="13289444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0E463-B7D9-4AED-8B2B-29B02293EABB}"/>
              </a:ext>
            </a:extLst>
          </p:cNvPr>
          <p:cNvSpPr>
            <a:spLocks noGrp="1"/>
          </p:cNvSpPr>
          <p:nvPr>
            <p:ph type="title"/>
          </p:nvPr>
        </p:nvSpPr>
        <p:spPr>
          <a:xfrm>
            <a:off x="609600" y="277814"/>
            <a:ext cx="10972800" cy="1139825"/>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4A05D40B-5B91-4383-BA41-1BBDAF3B4313}"/>
              </a:ext>
            </a:extLst>
          </p:cNvPr>
          <p:cNvSpPr>
            <a:spLocks noGrp="1"/>
          </p:cNvSpPr>
          <p:nvPr>
            <p:ph sz="half" idx="1"/>
          </p:nvPr>
        </p:nvSpPr>
        <p:spPr>
          <a:xfrm>
            <a:off x="609600" y="1600201"/>
            <a:ext cx="10972800" cy="21891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0A31FA7-869A-4486-B535-488CDF1F5A5B}"/>
              </a:ext>
            </a:extLst>
          </p:cNvPr>
          <p:cNvSpPr>
            <a:spLocks noGrp="1"/>
          </p:cNvSpPr>
          <p:nvPr>
            <p:ph type="body" sz="half" idx="2"/>
          </p:nvPr>
        </p:nvSpPr>
        <p:spPr>
          <a:xfrm>
            <a:off x="609600" y="3941763"/>
            <a:ext cx="10972800" cy="21891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1D4951C-EEAB-4AC0-8204-BA241045C3AE}"/>
              </a:ext>
            </a:extLst>
          </p:cNvPr>
          <p:cNvSpPr>
            <a:spLocks noGrp="1"/>
          </p:cNvSpPr>
          <p:nvPr>
            <p:ph type="dt" sz="half" idx="10"/>
          </p:nvPr>
        </p:nvSpPr>
        <p:spPr>
          <a:xfrm>
            <a:off x="609600" y="6248400"/>
            <a:ext cx="2844800" cy="457200"/>
          </a:xfrm>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7A1AC350-0987-4684-8124-5892B3CFED56}"/>
              </a:ext>
            </a:extLst>
          </p:cNvPr>
          <p:cNvSpPr>
            <a:spLocks noGrp="1"/>
          </p:cNvSpPr>
          <p:nvPr>
            <p:ph type="ftr" sz="quarter" idx="11"/>
          </p:nvPr>
        </p:nvSpPr>
        <p:spPr>
          <a:xfrm>
            <a:off x="4165600" y="6248400"/>
            <a:ext cx="3860800" cy="457200"/>
          </a:xfrm>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453D40B0-3FA6-4801-9519-240B8E45A267}"/>
              </a:ext>
            </a:extLst>
          </p:cNvPr>
          <p:cNvSpPr>
            <a:spLocks noGrp="1"/>
          </p:cNvSpPr>
          <p:nvPr>
            <p:ph type="sldNum" sz="quarter" idx="12"/>
          </p:nvPr>
        </p:nvSpPr>
        <p:spPr>
          <a:xfrm>
            <a:off x="8737600" y="6248400"/>
            <a:ext cx="2844800" cy="457200"/>
          </a:xfrm>
        </p:spPr>
        <p:txBody>
          <a:bodyPr/>
          <a:lstStyle>
            <a:lvl1pPr>
              <a:defRPr/>
            </a:lvl1pPr>
          </a:lstStyle>
          <a:p>
            <a:fld id="{84B152C8-0F92-413E-87B9-6D4F04BA10D9}" type="slidenum">
              <a:rPr lang="en-US" altLang="en-US"/>
              <a:pPr/>
              <a:t>‹#›</a:t>
            </a:fld>
            <a:endParaRPr lang="en-US" altLang="en-US"/>
          </a:p>
        </p:txBody>
      </p:sp>
    </p:spTree>
    <p:extLst>
      <p:ext uri="{BB962C8B-B14F-4D97-AF65-F5344CB8AC3E}">
        <p14:creationId xmlns:p14="http://schemas.microsoft.com/office/powerpoint/2010/main" val="35230980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4B6EF39-161F-4912-978B-CBD88C0603EA}" type="datetimeFigureOut">
              <a:rPr lang="en-US" smtClean="0"/>
              <a:t>11/1/2017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8E88C0-8EBD-43CD-BBB4-F0DC9042CB35}"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6644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9229F-C0AF-4830-8159-9677EB2C0851}"/>
              </a:ext>
            </a:extLst>
          </p:cNvPr>
          <p:cNvSpPr>
            <a:spLocks noGrp="1"/>
          </p:cNvSpPr>
          <p:nvPr>
            <p:ph type="title"/>
          </p:nvPr>
        </p:nvSpPr>
        <p:spPr>
          <a:xfrm>
            <a:off x="609600" y="277814"/>
            <a:ext cx="10972800" cy="1139825"/>
          </a:xfrm>
        </p:spPr>
        <p:txBody>
          <a:bodyPr/>
          <a:lstStyle/>
          <a:p>
            <a:r>
              <a:rPr lang="en-US"/>
              <a:t>Click to edit Master title style</a:t>
            </a:r>
          </a:p>
        </p:txBody>
      </p:sp>
      <p:sp>
        <p:nvSpPr>
          <p:cNvPr id="3" name="Table Placeholder 2">
            <a:extLst>
              <a:ext uri="{FF2B5EF4-FFF2-40B4-BE49-F238E27FC236}">
                <a16:creationId xmlns:a16="http://schemas.microsoft.com/office/drawing/2014/main" id="{689B6ECF-0CFB-4980-BA66-7222D04E4723}"/>
              </a:ext>
            </a:extLst>
          </p:cNvPr>
          <p:cNvSpPr>
            <a:spLocks noGrp="1"/>
          </p:cNvSpPr>
          <p:nvPr>
            <p:ph type="tbl" idx="1"/>
          </p:nvPr>
        </p:nvSpPr>
        <p:spPr>
          <a:xfrm>
            <a:off x="609600" y="1600201"/>
            <a:ext cx="10972800" cy="4530725"/>
          </a:xfrm>
        </p:spPr>
        <p:txBody>
          <a:bodyPr/>
          <a:lstStyle/>
          <a:p>
            <a:endParaRPr lang="en-US"/>
          </a:p>
        </p:txBody>
      </p:sp>
      <p:sp>
        <p:nvSpPr>
          <p:cNvPr id="4" name="Date Placeholder 3">
            <a:extLst>
              <a:ext uri="{FF2B5EF4-FFF2-40B4-BE49-F238E27FC236}">
                <a16:creationId xmlns:a16="http://schemas.microsoft.com/office/drawing/2014/main" id="{8960EEDC-CA0C-40D9-8AF0-2580C00C456D}"/>
              </a:ext>
            </a:extLst>
          </p:cNvPr>
          <p:cNvSpPr>
            <a:spLocks noGrp="1"/>
          </p:cNvSpPr>
          <p:nvPr>
            <p:ph type="dt" sz="half" idx="10"/>
          </p:nvPr>
        </p:nvSpPr>
        <p:spPr>
          <a:xfrm>
            <a:off x="609600" y="6248400"/>
            <a:ext cx="2844800" cy="457200"/>
          </a:xfrm>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71627731-36C4-4D60-AEF4-AD1D3B5CC128}"/>
              </a:ext>
            </a:extLst>
          </p:cNvPr>
          <p:cNvSpPr>
            <a:spLocks noGrp="1"/>
          </p:cNvSpPr>
          <p:nvPr>
            <p:ph type="ftr" sz="quarter" idx="11"/>
          </p:nvPr>
        </p:nvSpPr>
        <p:spPr>
          <a:xfrm>
            <a:off x="4165600" y="6248400"/>
            <a:ext cx="3860800" cy="457200"/>
          </a:xfrm>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C55D7998-7D9E-4EF6-BE2B-D9DC9693F8D5}"/>
              </a:ext>
            </a:extLst>
          </p:cNvPr>
          <p:cNvSpPr>
            <a:spLocks noGrp="1"/>
          </p:cNvSpPr>
          <p:nvPr>
            <p:ph type="sldNum" sz="quarter" idx="12"/>
          </p:nvPr>
        </p:nvSpPr>
        <p:spPr>
          <a:xfrm>
            <a:off x="8737600" y="6248400"/>
            <a:ext cx="2844800" cy="457200"/>
          </a:xfrm>
        </p:spPr>
        <p:txBody>
          <a:bodyPr/>
          <a:lstStyle>
            <a:lvl1pPr>
              <a:defRPr/>
            </a:lvl1pPr>
          </a:lstStyle>
          <a:p>
            <a:fld id="{C80A687C-77E1-44E4-928C-E06DC4D26F1A}" type="slidenum">
              <a:rPr lang="en-US" altLang="en-US"/>
              <a:pPr/>
              <a:t>‹#›</a:t>
            </a:fld>
            <a:endParaRPr lang="en-US" altLang="en-US"/>
          </a:p>
        </p:txBody>
      </p:sp>
    </p:spTree>
    <p:extLst>
      <p:ext uri="{BB962C8B-B14F-4D97-AF65-F5344CB8AC3E}">
        <p14:creationId xmlns:p14="http://schemas.microsoft.com/office/powerpoint/2010/main" val="29190712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7CC2A-3BF9-460C-897B-845347AC997C}"/>
              </a:ext>
            </a:extLst>
          </p:cNvPr>
          <p:cNvSpPr>
            <a:spLocks noGrp="1"/>
          </p:cNvSpPr>
          <p:nvPr>
            <p:ph type="title"/>
          </p:nvPr>
        </p:nvSpPr>
        <p:spPr>
          <a:xfrm>
            <a:off x="609600" y="277814"/>
            <a:ext cx="10972800" cy="1139825"/>
          </a:xfrm>
        </p:spPr>
        <p:txBody>
          <a:bodyPr/>
          <a:lstStyle/>
          <a:p>
            <a:r>
              <a:rPr lang="en-US"/>
              <a:t>Click to edit Master title style</a:t>
            </a:r>
          </a:p>
        </p:txBody>
      </p:sp>
      <p:sp>
        <p:nvSpPr>
          <p:cNvPr id="3" name="Text Placeholder 2">
            <a:extLst>
              <a:ext uri="{FF2B5EF4-FFF2-40B4-BE49-F238E27FC236}">
                <a16:creationId xmlns:a16="http://schemas.microsoft.com/office/drawing/2014/main" id="{88E6F984-B84D-41B0-BB05-5925FE1D45B4}"/>
              </a:ext>
            </a:extLst>
          </p:cNvPr>
          <p:cNvSpPr>
            <a:spLocks noGrp="1"/>
          </p:cNvSpPr>
          <p:nvPr>
            <p:ph type="body" sz="half" idx="1"/>
          </p:nvPr>
        </p:nvSpPr>
        <p:spPr>
          <a:xfrm>
            <a:off x="609600" y="1600201"/>
            <a:ext cx="5384800" cy="45307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D603061-5441-45DD-9885-0D75B5B520DC}"/>
              </a:ext>
            </a:extLst>
          </p:cNvPr>
          <p:cNvSpPr>
            <a:spLocks noGrp="1"/>
          </p:cNvSpPr>
          <p:nvPr>
            <p:ph sz="half" idx="2"/>
          </p:nvPr>
        </p:nvSpPr>
        <p:spPr>
          <a:xfrm>
            <a:off x="6197600" y="1600201"/>
            <a:ext cx="5384800" cy="45307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B1A471D-FF2B-4778-A211-AC8DDBCBF493}"/>
              </a:ext>
            </a:extLst>
          </p:cNvPr>
          <p:cNvSpPr>
            <a:spLocks noGrp="1"/>
          </p:cNvSpPr>
          <p:nvPr>
            <p:ph type="dt" sz="half" idx="10"/>
          </p:nvPr>
        </p:nvSpPr>
        <p:spPr>
          <a:xfrm>
            <a:off x="609600" y="6248400"/>
            <a:ext cx="2844800" cy="457200"/>
          </a:xfrm>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D7447FF1-2399-4838-8310-CEBFC02656B4}"/>
              </a:ext>
            </a:extLst>
          </p:cNvPr>
          <p:cNvSpPr>
            <a:spLocks noGrp="1"/>
          </p:cNvSpPr>
          <p:nvPr>
            <p:ph type="ftr" sz="quarter" idx="11"/>
          </p:nvPr>
        </p:nvSpPr>
        <p:spPr>
          <a:xfrm>
            <a:off x="4165600" y="6248400"/>
            <a:ext cx="3860800" cy="457200"/>
          </a:xfrm>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48BB87B9-0544-44BA-9D13-DC790102AB26}"/>
              </a:ext>
            </a:extLst>
          </p:cNvPr>
          <p:cNvSpPr>
            <a:spLocks noGrp="1"/>
          </p:cNvSpPr>
          <p:nvPr>
            <p:ph type="sldNum" sz="quarter" idx="12"/>
          </p:nvPr>
        </p:nvSpPr>
        <p:spPr>
          <a:xfrm>
            <a:off x="8737600" y="6248400"/>
            <a:ext cx="2844800" cy="457200"/>
          </a:xfrm>
        </p:spPr>
        <p:txBody>
          <a:bodyPr/>
          <a:lstStyle>
            <a:lvl1pPr>
              <a:defRPr/>
            </a:lvl1pPr>
          </a:lstStyle>
          <a:p>
            <a:fld id="{30C037BB-D88D-40B1-A524-EE4ACDE995E2}" type="slidenum">
              <a:rPr lang="en-US" altLang="en-US"/>
              <a:pPr/>
              <a:t>‹#›</a:t>
            </a:fld>
            <a:endParaRPr lang="en-US" altLang="en-US"/>
          </a:p>
        </p:txBody>
      </p:sp>
    </p:spTree>
    <p:extLst>
      <p:ext uri="{BB962C8B-B14F-4D97-AF65-F5344CB8AC3E}">
        <p14:creationId xmlns:p14="http://schemas.microsoft.com/office/powerpoint/2010/main" val="18440312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364CD-FDCD-44E1-93BC-83678B814AE6}"/>
              </a:ext>
            </a:extLst>
          </p:cNvPr>
          <p:cNvSpPr>
            <a:spLocks noGrp="1"/>
          </p:cNvSpPr>
          <p:nvPr>
            <p:ph type="title"/>
          </p:nvPr>
        </p:nvSpPr>
        <p:spPr>
          <a:xfrm>
            <a:off x="609600" y="277814"/>
            <a:ext cx="10972800" cy="1139825"/>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109F8C53-AA76-4AF9-BC79-975A3661B62A}"/>
              </a:ext>
            </a:extLst>
          </p:cNvPr>
          <p:cNvSpPr>
            <a:spLocks noGrp="1"/>
          </p:cNvSpPr>
          <p:nvPr>
            <p:ph sz="quarter" idx="1"/>
          </p:nvPr>
        </p:nvSpPr>
        <p:spPr>
          <a:xfrm>
            <a:off x="609600" y="1600201"/>
            <a:ext cx="5384800" cy="21891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A2AB605-EB9D-4BDB-89DE-1CB955C6D0C4}"/>
              </a:ext>
            </a:extLst>
          </p:cNvPr>
          <p:cNvSpPr>
            <a:spLocks noGrp="1"/>
          </p:cNvSpPr>
          <p:nvPr>
            <p:ph sz="quarter" idx="2"/>
          </p:nvPr>
        </p:nvSpPr>
        <p:spPr>
          <a:xfrm>
            <a:off x="6197600" y="1600201"/>
            <a:ext cx="5384800" cy="21891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68F3AEF-0A05-4293-8284-16317B6E5355}"/>
              </a:ext>
            </a:extLst>
          </p:cNvPr>
          <p:cNvSpPr>
            <a:spLocks noGrp="1"/>
          </p:cNvSpPr>
          <p:nvPr>
            <p:ph type="body" sz="half" idx="3"/>
          </p:nvPr>
        </p:nvSpPr>
        <p:spPr>
          <a:xfrm>
            <a:off x="609600" y="3941763"/>
            <a:ext cx="10972800" cy="21891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18DDC0C2-9296-46D5-AD21-861B04F29884}"/>
              </a:ext>
            </a:extLst>
          </p:cNvPr>
          <p:cNvSpPr>
            <a:spLocks noGrp="1"/>
          </p:cNvSpPr>
          <p:nvPr>
            <p:ph type="dt" sz="half" idx="10"/>
          </p:nvPr>
        </p:nvSpPr>
        <p:spPr>
          <a:xfrm>
            <a:off x="609600" y="6248400"/>
            <a:ext cx="2844800" cy="457200"/>
          </a:xfrm>
        </p:spPr>
        <p:txBody>
          <a:bodyPr/>
          <a:lstStyle>
            <a:lvl1pPr>
              <a:defRPr/>
            </a:lvl1pPr>
          </a:lstStyle>
          <a:p>
            <a:endParaRPr lang="en-US" altLang="en-US"/>
          </a:p>
        </p:txBody>
      </p:sp>
      <p:sp>
        <p:nvSpPr>
          <p:cNvPr id="7" name="Footer Placeholder 6">
            <a:extLst>
              <a:ext uri="{FF2B5EF4-FFF2-40B4-BE49-F238E27FC236}">
                <a16:creationId xmlns:a16="http://schemas.microsoft.com/office/drawing/2014/main" id="{423D02ED-5A04-4824-BE24-18F444BFF548}"/>
              </a:ext>
            </a:extLst>
          </p:cNvPr>
          <p:cNvSpPr>
            <a:spLocks noGrp="1"/>
          </p:cNvSpPr>
          <p:nvPr>
            <p:ph type="ftr" sz="quarter" idx="11"/>
          </p:nvPr>
        </p:nvSpPr>
        <p:spPr>
          <a:xfrm>
            <a:off x="4165600" y="6248400"/>
            <a:ext cx="3860800" cy="457200"/>
          </a:xfrm>
        </p:spPr>
        <p:txBody>
          <a:bodyPr/>
          <a:lstStyle>
            <a:lvl1pPr>
              <a:defRPr/>
            </a:lvl1pPr>
          </a:lstStyle>
          <a:p>
            <a:endParaRPr lang="en-US" altLang="en-US"/>
          </a:p>
        </p:txBody>
      </p:sp>
      <p:sp>
        <p:nvSpPr>
          <p:cNvPr id="8" name="Slide Number Placeholder 7">
            <a:extLst>
              <a:ext uri="{FF2B5EF4-FFF2-40B4-BE49-F238E27FC236}">
                <a16:creationId xmlns:a16="http://schemas.microsoft.com/office/drawing/2014/main" id="{77380F98-3E03-43AA-8A29-DAB04AD95FA5}"/>
              </a:ext>
            </a:extLst>
          </p:cNvPr>
          <p:cNvSpPr>
            <a:spLocks noGrp="1"/>
          </p:cNvSpPr>
          <p:nvPr>
            <p:ph type="sldNum" sz="quarter" idx="12"/>
          </p:nvPr>
        </p:nvSpPr>
        <p:spPr>
          <a:xfrm>
            <a:off x="8737600" y="6248400"/>
            <a:ext cx="2844800" cy="457200"/>
          </a:xfrm>
        </p:spPr>
        <p:txBody>
          <a:bodyPr/>
          <a:lstStyle>
            <a:lvl1pPr>
              <a:defRPr/>
            </a:lvl1pPr>
          </a:lstStyle>
          <a:p>
            <a:fld id="{BA8D35E4-154F-45CE-92FD-6099B4B1A45E}" type="slidenum">
              <a:rPr lang="en-US" altLang="en-US"/>
              <a:pPr/>
              <a:t>‹#›</a:t>
            </a:fld>
            <a:endParaRPr lang="en-US" altLang="en-US"/>
          </a:p>
        </p:txBody>
      </p:sp>
    </p:spTree>
    <p:extLst>
      <p:ext uri="{BB962C8B-B14F-4D97-AF65-F5344CB8AC3E}">
        <p14:creationId xmlns:p14="http://schemas.microsoft.com/office/powerpoint/2010/main" val="1484896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4B6EF39-161F-4912-978B-CBD88C0603EA}" type="datetimeFigureOut">
              <a:rPr lang="en-US" smtClean="0"/>
              <a:t>11/1/2017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8E88C0-8EBD-43CD-BBB4-F0DC9042CB35}" type="slidenum">
              <a:rPr lang="en-US" smtClean="0"/>
              <a:t>‹#›</a:t>
            </a:fld>
            <a:endParaRPr lang="en-US"/>
          </a:p>
        </p:txBody>
      </p:sp>
    </p:spTree>
    <p:extLst>
      <p:ext uri="{BB962C8B-B14F-4D97-AF65-F5344CB8AC3E}">
        <p14:creationId xmlns:p14="http://schemas.microsoft.com/office/powerpoint/2010/main" val="16501482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4B6EF39-161F-4912-978B-CBD88C0603EA}" type="datetimeFigureOut">
              <a:rPr lang="en-US" smtClean="0"/>
              <a:t>11/1/2017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28E88C0-8EBD-43CD-BBB4-F0DC9042CB35}" type="slidenum">
              <a:rPr lang="en-US" smtClean="0"/>
              <a:t>‹#›</a:t>
            </a:fld>
            <a:endParaRPr lang="en-US"/>
          </a:p>
        </p:txBody>
      </p:sp>
    </p:spTree>
    <p:extLst>
      <p:ext uri="{BB962C8B-B14F-4D97-AF65-F5344CB8AC3E}">
        <p14:creationId xmlns:p14="http://schemas.microsoft.com/office/powerpoint/2010/main" val="514809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4B6EF39-161F-4912-978B-CBD88C0603EA}" type="datetimeFigureOut">
              <a:rPr lang="en-US" smtClean="0"/>
              <a:t>11/1/2017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28E88C0-8EBD-43CD-BBB4-F0DC9042CB35}" type="slidenum">
              <a:rPr lang="en-US" smtClean="0"/>
              <a:t>‹#›</a:t>
            </a:fld>
            <a:endParaRPr lang="en-US"/>
          </a:p>
        </p:txBody>
      </p:sp>
    </p:spTree>
    <p:extLst>
      <p:ext uri="{BB962C8B-B14F-4D97-AF65-F5344CB8AC3E}">
        <p14:creationId xmlns:p14="http://schemas.microsoft.com/office/powerpoint/2010/main" val="27571778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B6EF39-161F-4912-978B-CBD88C0603EA}" type="datetimeFigureOut">
              <a:rPr lang="en-US" smtClean="0"/>
              <a:t>11/1/2017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28E88C0-8EBD-43CD-BBB4-F0DC9042CB35}" type="slidenum">
              <a:rPr lang="en-US" smtClean="0"/>
              <a:t>‹#›</a:t>
            </a:fld>
            <a:endParaRPr lang="en-US"/>
          </a:p>
        </p:txBody>
      </p:sp>
    </p:spTree>
    <p:extLst>
      <p:ext uri="{BB962C8B-B14F-4D97-AF65-F5344CB8AC3E}">
        <p14:creationId xmlns:p14="http://schemas.microsoft.com/office/powerpoint/2010/main" val="34924235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4B6EF39-161F-4912-978B-CBD88C0603EA}" type="datetimeFigureOut">
              <a:rPr lang="en-US" smtClean="0"/>
              <a:t>11/1/2017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8E88C0-8EBD-43CD-BBB4-F0DC9042CB35}" type="slidenum">
              <a:rPr lang="en-US" smtClean="0"/>
              <a:t>‹#›</a:t>
            </a:fld>
            <a:endParaRPr lang="en-US"/>
          </a:p>
        </p:txBody>
      </p:sp>
    </p:spTree>
    <p:extLst>
      <p:ext uri="{BB962C8B-B14F-4D97-AF65-F5344CB8AC3E}">
        <p14:creationId xmlns:p14="http://schemas.microsoft.com/office/powerpoint/2010/main" val="4255656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4B6EF39-161F-4912-978B-CBD88C0603EA}" type="datetimeFigureOut">
              <a:rPr lang="en-US" smtClean="0"/>
              <a:t>11/1/2017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8E88C0-8EBD-43CD-BBB4-F0DC9042CB35}"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81382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6" Type="http://schemas.openxmlformats.org/officeDocument/2006/relationships/theme" Target="../theme/theme2.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54B6EF39-161F-4912-978B-CBD88C0603EA}" type="datetimeFigureOut">
              <a:rPr lang="en-US" smtClean="0"/>
              <a:t>11/1/2017</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828E88C0-8EBD-43CD-BBB4-F0DC9042CB35}"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355955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701" r:id="rId13"/>
    <p:sldLayoutId id="2147483702" r:id="rId14"/>
    <p:sldLayoutId id="2147483703" r:id="rId15"/>
    <p:sldLayoutId id="2147483704" r:id="rId16"/>
    <p:sldLayoutId id="2147483705" r:id="rId17"/>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71010" name="Group 2">
            <a:extLst>
              <a:ext uri="{FF2B5EF4-FFF2-40B4-BE49-F238E27FC236}">
                <a16:creationId xmlns:a16="http://schemas.microsoft.com/office/drawing/2014/main" id="{4CE33407-9299-41B0-9497-56615BF8390B}"/>
              </a:ext>
            </a:extLst>
          </p:cNvPr>
          <p:cNvGrpSpPr>
            <a:grpSpLocks/>
          </p:cNvGrpSpPr>
          <p:nvPr/>
        </p:nvGrpSpPr>
        <p:grpSpPr bwMode="auto">
          <a:xfrm>
            <a:off x="1" y="3902076"/>
            <a:ext cx="4533900" cy="2949575"/>
            <a:chOff x="0" y="2458"/>
            <a:chExt cx="2142" cy="1858"/>
          </a:xfrm>
        </p:grpSpPr>
        <p:sp>
          <p:nvSpPr>
            <p:cNvPr id="171011" name="Freeform 3">
              <a:extLst>
                <a:ext uri="{FF2B5EF4-FFF2-40B4-BE49-F238E27FC236}">
                  <a16:creationId xmlns:a16="http://schemas.microsoft.com/office/drawing/2014/main" id="{783DF0A5-CB59-4B33-A585-89312392E095}"/>
                </a:ext>
              </a:extLst>
            </p:cNvPr>
            <p:cNvSpPr>
              <a:spLocks/>
            </p:cNvSpPr>
            <p:nvPr/>
          </p:nvSpPr>
          <p:spPr bwMode="ltGray">
            <a:xfrm>
              <a:off x="0" y="2508"/>
              <a:ext cx="2142" cy="1804"/>
            </a:xfrm>
            <a:custGeom>
              <a:avLst/>
              <a:gdLst>
                <a:gd name="T0" fmla="*/ 329 w 2135"/>
                <a:gd name="T1" fmla="*/ 66 h 1804"/>
                <a:gd name="T2" fmla="*/ 161 w 2135"/>
                <a:gd name="T3" fmla="*/ 30 h 1804"/>
                <a:gd name="T4" fmla="*/ 0 w 2135"/>
                <a:gd name="T5" fmla="*/ 0 h 1804"/>
                <a:gd name="T6" fmla="*/ 0 w 2135"/>
                <a:gd name="T7" fmla="*/ 12 h 1804"/>
                <a:gd name="T8" fmla="*/ 161 w 2135"/>
                <a:gd name="T9" fmla="*/ 42 h 1804"/>
                <a:gd name="T10" fmla="*/ 323 w 2135"/>
                <a:gd name="T11" fmla="*/ 78 h 1804"/>
                <a:gd name="T12" fmla="*/ 556 w 2135"/>
                <a:gd name="T13" fmla="*/ 150 h 1804"/>
                <a:gd name="T14" fmla="*/ 777 w 2135"/>
                <a:gd name="T15" fmla="*/ 245 h 1804"/>
                <a:gd name="T16" fmla="*/ 993 w 2135"/>
                <a:gd name="T17" fmla="*/ 365 h 1804"/>
                <a:gd name="T18" fmla="*/ 1196 w 2135"/>
                <a:gd name="T19" fmla="*/ 503 h 1804"/>
                <a:gd name="T20" fmla="*/ 1381 w 2135"/>
                <a:gd name="T21" fmla="*/ 653 h 1804"/>
                <a:gd name="T22" fmla="*/ 1555 w 2135"/>
                <a:gd name="T23" fmla="*/ 827 h 1804"/>
                <a:gd name="T24" fmla="*/ 1710 w 2135"/>
                <a:gd name="T25" fmla="*/ 1019 h 1804"/>
                <a:gd name="T26" fmla="*/ 1854 w 2135"/>
                <a:gd name="T27" fmla="*/ 1229 h 1804"/>
                <a:gd name="T28" fmla="*/ 1937 w 2135"/>
                <a:gd name="T29" fmla="*/ 1366 h 1804"/>
                <a:gd name="T30" fmla="*/ 2009 w 2135"/>
                <a:gd name="T31" fmla="*/ 1510 h 1804"/>
                <a:gd name="T32" fmla="*/ 2069 w 2135"/>
                <a:gd name="T33" fmla="*/ 1654 h 1804"/>
                <a:gd name="T34" fmla="*/ 2123 w 2135"/>
                <a:gd name="T35" fmla="*/ 1804 h 1804"/>
                <a:gd name="T36" fmla="*/ 2135 w 2135"/>
                <a:gd name="T37" fmla="*/ 1804 h 1804"/>
                <a:gd name="T38" fmla="*/ 2081 w 2135"/>
                <a:gd name="T39" fmla="*/ 1654 h 1804"/>
                <a:gd name="T40" fmla="*/ 2021 w 2135"/>
                <a:gd name="T41" fmla="*/ 1510 h 1804"/>
                <a:gd name="T42" fmla="*/ 1949 w 2135"/>
                <a:gd name="T43" fmla="*/ 1366 h 1804"/>
                <a:gd name="T44" fmla="*/ 1866 w 2135"/>
                <a:gd name="T45" fmla="*/ 1223 h 1804"/>
                <a:gd name="T46" fmla="*/ 1722 w 2135"/>
                <a:gd name="T47" fmla="*/ 1013 h 1804"/>
                <a:gd name="T48" fmla="*/ 1561 w 2135"/>
                <a:gd name="T49" fmla="*/ 821 h 1804"/>
                <a:gd name="T50" fmla="*/ 1387 w 2135"/>
                <a:gd name="T51" fmla="*/ 647 h 1804"/>
                <a:gd name="T52" fmla="*/ 1202 w 2135"/>
                <a:gd name="T53" fmla="*/ 491 h 1804"/>
                <a:gd name="T54" fmla="*/ 999 w 2135"/>
                <a:gd name="T55" fmla="*/ 353 h 1804"/>
                <a:gd name="T56" fmla="*/ 783 w 2135"/>
                <a:gd name="T57" fmla="*/ 239 h 1804"/>
                <a:gd name="T58" fmla="*/ 562 w 2135"/>
                <a:gd name="T59" fmla="*/ 138 h 1804"/>
                <a:gd name="T60" fmla="*/ 329 w 2135"/>
                <a:gd name="T61" fmla="*/ 66 h 1804"/>
                <a:gd name="T62" fmla="*/ 329 w 2135"/>
                <a:gd name="T63" fmla="*/ 66 h 1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71012" name="Freeform 4">
              <a:extLst>
                <a:ext uri="{FF2B5EF4-FFF2-40B4-BE49-F238E27FC236}">
                  <a16:creationId xmlns:a16="http://schemas.microsoft.com/office/drawing/2014/main" id="{30CDF223-F448-4531-9917-C6FF13AA7021}"/>
                </a:ext>
              </a:extLst>
            </p:cNvPr>
            <p:cNvSpPr>
              <a:spLocks/>
            </p:cNvSpPr>
            <p:nvPr/>
          </p:nvSpPr>
          <p:spPr bwMode="hidden">
            <a:xfrm>
              <a:off x="0" y="2458"/>
              <a:ext cx="1854" cy="1858"/>
            </a:xfrm>
            <a:custGeom>
              <a:avLst/>
              <a:gdLst>
                <a:gd name="T0" fmla="*/ 1854 w 1854"/>
                <a:gd name="T1" fmla="*/ 1858 h 1858"/>
                <a:gd name="T2" fmla="*/ 0 w 1854"/>
                <a:gd name="T3" fmla="*/ 1858 h 1858"/>
                <a:gd name="T4" fmla="*/ 0 w 1854"/>
                <a:gd name="T5" fmla="*/ 0 h 1858"/>
                <a:gd name="T6" fmla="*/ 1854 w 1854"/>
                <a:gd name="T7" fmla="*/ 1858 h 1858"/>
                <a:gd name="T8" fmla="*/ 1854 w 1854"/>
                <a:gd name="T9" fmla="*/ 1858 h 1858"/>
              </a:gdLst>
              <a:ahLst/>
              <a:cxnLst>
                <a:cxn ang="0">
                  <a:pos x="T0" y="T1"/>
                </a:cxn>
                <a:cxn ang="0">
                  <a:pos x="T2" y="T3"/>
                </a:cxn>
                <a:cxn ang="0">
                  <a:pos x="T4" y="T5"/>
                </a:cxn>
                <a:cxn ang="0">
                  <a:pos x="T6" y="T7"/>
                </a:cxn>
                <a:cxn ang="0">
                  <a:pos x="T8" y="T9"/>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71013" name="Freeform 5">
              <a:extLst>
                <a:ext uri="{FF2B5EF4-FFF2-40B4-BE49-F238E27FC236}">
                  <a16:creationId xmlns:a16="http://schemas.microsoft.com/office/drawing/2014/main" id="{DC2E834D-D7B3-4890-A655-60C54DC73CB7}"/>
                </a:ext>
              </a:extLst>
            </p:cNvPr>
            <p:cNvSpPr>
              <a:spLocks/>
            </p:cNvSpPr>
            <p:nvPr/>
          </p:nvSpPr>
          <p:spPr bwMode="ltGray">
            <a:xfrm>
              <a:off x="0" y="2735"/>
              <a:ext cx="1745" cy="1577"/>
            </a:xfrm>
            <a:custGeom>
              <a:avLst/>
              <a:gdLst>
                <a:gd name="T0" fmla="*/ 1640 w 1745"/>
                <a:gd name="T1" fmla="*/ 1377 h 1577"/>
                <a:gd name="T2" fmla="*/ 1692 w 1745"/>
                <a:gd name="T3" fmla="*/ 1479 h 1577"/>
                <a:gd name="T4" fmla="*/ 1732 w 1745"/>
                <a:gd name="T5" fmla="*/ 1577 h 1577"/>
                <a:gd name="T6" fmla="*/ 1745 w 1745"/>
                <a:gd name="T7" fmla="*/ 1577 h 1577"/>
                <a:gd name="T8" fmla="*/ 1703 w 1745"/>
                <a:gd name="T9" fmla="*/ 1469 h 1577"/>
                <a:gd name="T10" fmla="*/ 1649 w 1745"/>
                <a:gd name="T11" fmla="*/ 1367 h 1577"/>
                <a:gd name="T12" fmla="*/ 1535 w 1745"/>
                <a:gd name="T13" fmla="*/ 1157 h 1577"/>
                <a:gd name="T14" fmla="*/ 1395 w 1745"/>
                <a:gd name="T15" fmla="*/ 951 h 1577"/>
                <a:gd name="T16" fmla="*/ 1236 w 1745"/>
                <a:gd name="T17" fmla="*/ 756 h 1577"/>
                <a:gd name="T18" fmla="*/ 1061 w 1745"/>
                <a:gd name="T19" fmla="*/ 582 h 1577"/>
                <a:gd name="T20" fmla="*/ 876 w 1745"/>
                <a:gd name="T21" fmla="*/ 426 h 1577"/>
                <a:gd name="T22" fmla="*/ 672 w 1745"/>
                <a:gd name="T23" fmla="*/ 294 h 1577"/>
                <a:gd name="T24" fmla="*/ 455 w 1745"/>
                <a:gd name="T25" fmla="*/ 174 h 1577"/>
                <a:gd name="T26" fmla="*/ 234 w 1745"/>
                <a:gd name="T27" fmla="*/ 78 h 1577"/>
                <a:gd name="T28" fmla="*/ 0 w 1745"/>
                <a:gd name="T29" fmla="*/ 0 h 1577"/>
                <a:gd name="T30" fmla="*/ 0 w 1745"/>
                <a:gd name="T31" fmla="*/ 12 h 1577"/>
                <a:gd name="T32" fmla="*/ 222 w 1745"/>
                <a:gd name="T33" fmla="*/ 89 h 1577"/>
                <a:gd name="T34" fmla="*/ 446 w 1745"/>
                <a:gd name="T35" fmla="*/ 185 h 1577"/>
                <a:gd name="T36" fmla="*/ 662 w 1745"/>
                <a:gd name="T37" fmla="*/ 305 h 1577"/>
                <a:gd name="T38" fmla="*/ 866 w 1745"/>
                <a:gd name="T39" fmla="*/ 437 h 1577"/>
                <a:gd name="T40" fmla="*/ 1052 w 1745"/>
                <a:gd name="T41" fmla="*/ 593 h 1577"/>
                <a:gd name="T42" fmla="*/ 1226 w 1745"/>
                <a:gd name="T43" fmla="*/ 767 h 1577"/>
                <a:gd name="T44" fmla="*/ 1385 w 1745"/>
                <a:gd name="T45" fmla="*/ 960 h 1577"/>
                <a:gd name="T46" fmla="*/ 1526 w 1745"/>
                <a:gd name="T47" fmla="*/ 1167 h 1577"/>
                <a:gd name="T48" fmla="*/ 1640 w 1745"/>
                <a:gd name="T49" fmla="*/ 1377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71014" name="Freeform 6">
              <a:extLst>
                <a:ext uri="{FF2B5EF4-FFF2-40B4-BE49-F238E27FC236}">
                  <a16:creationId xmlns:a16="http://schemas.microsoft.com/office/drawing/2014/main" id="{D17B4A47-6855-4B8E-8D6E-303434337387}"/>
                </a:ext>
              </a:extLst>
            </p:cNvPr>
            <p:cNvSpPr>
              <a:spLocks/>
            </p:cNvSpPr>
            <p:nvPr/>
          </p:nvSpPr>
          <p:spPr bwMode="ltGray">
            <a:xfrm>
              <a:off x="0" y="2544"/>
              <a:ext cx="1745" cy="1768"/>
            </a:xfrm>
            <a:custGeom>
              <a:avLst/>
              <a:gdLst>
                <a:gd name="T0" fmla="*/ 0 w 1745"/>
                <a:gd name="T1" fmla="*/ 0 h 1768"/>
                <a:gd name="T2" fmla="*/ 0 w 1745"/>
                <a:gd name="T3" fmla="*/ 12 h 1768"/>
                <a:gd name="T4" fmla="*/ 210 w 1745"/>
                <a:gd name="T5" fmla="*/ 88 h 1768"/>
                <a:gd name="T6" fmla="*/ 426 w 1745"/>
                <a:gd name="T7" fmla="*/ 190 h 1768"/>
                <a:gd name="T8" fmla="*/ 630 w 1745"/>
                <a:gd name="T9" fmla="*/ 304 h 1768"/>
                <a:gd name="T10" fmla="*/ 818 w 1745"/>
                <a:gd name="T11" fmla="*/ 442 h 1768"/>
                <a:gd name="T12" fmla="*/ 998 w 1745"/>
                <a:gd name="T13" fmla="*/ 592 h 1768"/>
                <a:gd name="T14" fmla="*/ 1164 w 1745"/>
                <a:gd name="T15" fmla="*/ 766 h 1768"/>
                <a:gd name="T16" fmla="*/ 1310 w 1745"/>
                <a:gd name="T17" fmla="*/ 942 h 1768"/>
                <a:gd name="T18" fmla="*/ 1454 w 1745"/>
                <a:gd name="T19" fmla="*/ 1146 h 1768"/>
                <a:gd name="T20" fmla="*/ 1536 w 1745"/>
                <a:gd name="T21" fmla="*/ 1298 h 1768"/>
                <a:gd name="T22" fmla="*/ 1614 w 1745"/>
                <a:gd name="T23" fmla="*/ 1456 h 1768"/>
                <a:gd name="T24" fmla="*/ 1682 w 1745"/>
                <a:gd name="T25" fmla="*/ 1616 h 1768"/>
                <a:gd name="T26" fmla="*/ 1733 w 1745"/>
                <a:gd name="T27" fmla="*/ 1768 h 1768"/>
                <a:gd name="T28" fmla="*/ 1745 w 1745"/>
                <a:gd name="T29" fmla="*/ 1768 h 1768"/>
                <a:gd name="T30" fmla="*/ 1691 w 1745"/>
                <a:gd name="T31" fmla="*/ 1606 h 1768"/>
                <a:gd name="T32" fmla="*/ 1623 w 1745"/>
                <a:gd name="T33" fmla="*/ 1445 h 1768"/>
                <a:gd name="T34" fmla="*/ 1547 w 1745"/>
                <a:gd name="T35" fmla="*/ 1288 h 1768"/>
                <a:gd name="T36" fmla="*/ 1463 w 1745"/>
                <a:gd name="T37" fmla="*/ 1136 h 1768"/>
                <a:gd name="T38" fmla="*/ 1320 w 1745"/>
                <a:gd name="T39" fmla="*/ 932 h 1768"/>
                <a:gd name="T40" fmla="*/ 1173 w 1745"/>
                <a:gd name="T41" fmla="*/ 755 h 1768"/>
                <a:gd name="T42" fmla="*/ 1008 w 1745"/>
                <a:gd name="T43" fmla="*/ 581 h 1768"/>
                <a:gd name="T44" fmla="*/ 827 w 1745"/>
                <a:gd name="T45" fmla="*/ 431 h 1768"/>
                <a:gd name="T46" fmla="*/ 642 w 1745"/>
                <a:gd name="T47" fmla="*/ 293 h 1768"/>
                <a:gd name="T48" fmla="*/ 437 w 1745"/>
                <a:gd name="T49" fmla="*/ 179 h 1768"/>
                <a:gd name="T50" fmla="*/ 222 w 1745"/>
                <a:gd name="T51" fmla="*/ 78 h 1768"/>
                <a:gd name="T52" fmla="*/ 0 w 1745"/>
                <a:gd name="T53" fmla="*/ 0 h 1768"/>
                <a:gd name="T54" fmla="*/ 0 w 1745"/>
                <a:gd name="T55" fmla="*/ 0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71015" name="Oval 7">
              <a:extLst>
                <a:ext uri="{FF2B5EF4-FFF2-40B4-BE49-F238E27FC236}">
                  <a16:creationId xmlns:a16="http://schemas.microsoft.com/office/drawing/2014/main" id="{F4B7C58B-B262-46AE-9691-8D1EDDB68DF1}"/>
                </a:ext>
              </a:extLst>
            </p:cNvPr>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171016" name="Oval 8">
              <a:extLst>
                <a:ext uri="{FF2B5EF4-FFF2-40B4-BE49-F238E27FC236}">
                  <a16:creationId xmlns:a16="http://schemas.microsoft.com/office/drawing/2014/main" id="{004D549D-7E23-44EB-8383-D395D768BB31}"/>
                </a:ext>
              </a:extLst>
            </p:cNvPr>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171017" name="Oval 9">
              <a:extLst>
                <a:ext uri="{FF2B5EF4-FFF2-40B4-BE49-F238E27FC236}">
                  <a16:creationId xmlns:a16="http://schemas.microsoft.com/office/drawing/2014/main" id="{FF22E3C1-BA57-47DB-AA54-73504E5E1B28}"/>
                </a:ext>
              </a:extLst>
            </p:cNvPr>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grpSp>
      <p:sp>
        <p:nvSpPr>
          <p:cNvPr id="171018" name="Rectangle 10">
            <a:extLst>
              <a:ext uri="{FF2B5EF4-FFF2-40B4-BE49-F238E27FC236}">
                <a16:creationId xmlns:a16="http://schemas.microsoft.com/office/drawing/2014/main" id="{0FE6F119-D6CB-4427-9686-B2A9A842469C}"/>
              </a:ext>
            </a:extLst>
          </p:cNvPr>
          <p:cNvSpPr>
            <a:spLocks noGrp="1" noChangeArrowheads="1"/>
          </p:cNvSpPr>
          <p:nvPr>
            <p:ph type="title"/>
          </p:nvPr>
        </p:nvSpPr>
        <p:spPr bwMode="auto">
          <a:xfrm>
            <a:off x="609600" y="277814"/>
            <a:ext cx="109728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en-US" altLang="en-US"/>
              <a:t>Click to edit Master title style</a:t>
            </a:r>
          </a:p>
        </p:txBody>
      </p:sp>
      <p:sp>
        <p:nvSpPr>
          <p:cNvPr id="171019" name="Rectangle 11">
            <a:extLst>
              <a:ext uri="{FF2B5EF4-FFF2-40B4-BE49-F238E27FC236}">
                <a16:creationId xmlns:a16="http://schemas.microsoft.com/office/drawing/2014/main" id="{7807EF77-FBB6-482D-A3F8-D49171F38402}"/>
              </a:ext>
            </a:extLst>
          </p:cNvPr>
          <p:cNvSpPr>
            <a:spLocks noGrp="1" noChangeArrowheads="1"/>
          </p:cNvSpPr>
          <p:nvPr>
            <p:ph type="body" idx="1"/>
          </p:nvPr>
        </p:nvSpPr>
        <p:spPr bwMode="auto">
          <a:xfrm>
            <a:off x="609600" y="1600201"/>
            <a:ext cx="109728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71020" name="Rectangle 12">
            <a:extLst>
              <a:ext uri="{FF2B5EF4-FFF2-40B4-BE49-F238E27FC236}">
                <a16:creationId xmlns:a16="http://schemas.microsoft.com/office/drawing/2014/main" id="{57D8D547-EF60-4C07-81EC-CE8F429C57CB}"/>
              </a:ext>
            </a:extLst>
          </p:cNvPr>
          <p:cNvSpPr>
            <a:spLocks noGrp="1" noChangeArrowheads="1"/>
          </p:cNvSpPr>
          <p:nvPr>
            <p:ph type="dt" sz="half" idx="2"/>
          </p:nvPr>
        </p:nvSpPr>
        <p:spPr bwMode="auto">
          <a:xfrm>
            <a:off x="609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10199"/>
                  </a:outerShdw>
                </a:effectLst>
              </a:defRPr>
            </a:lvl1pPr>
          </a:lstStyle>
          <a:p>
            <a:endParaRPr lang="en-US" altLang="en-US"/>
          </a:p>
        </p:txBody>
      </p:sp>
      <p:sp>
        <p:nvSpPr>
          <p:cNvPr id="171021" name="Rectangle 13">
            <a:extLst>
              <a:ext uri="{FF2B5EF4-FFF2-40B4-BE49-F238E27FC236}">
                <a16:creationId xmlns:a16="http://schemas.microsoft.com/office/drawing/2014/main" id="{41A10B29-CB42-4B70-8AD4-B14C451F4879}"/>
              </a:ext>
            </a:extLst>
          </p:cNvPr>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10199"/>
                  </a:outerShdw>
                </a:effectLst>
              </a:defRPr>
            </a:lvl1pPr>
          </a:lstStyle>
          <a:p>
            <a:endParaRPr lang="en-US" altLang="en-US"/>
          </a:p>
        </p:txBody>
      </p:sp>
      <p:sp>
        <p:nvSpPr>
          <p:cNvPr id="171022" name="Rectangle 14">
            <a:extLst>
              <a:ext uri="{FF2B5EF4-FFF2-40B4-BE49-F238E27FC236}">
                <a16:creationId xmlns:a16="http://schemas.microsoft.com/office/drawing/2014/main" id="{4ADC7957-A82C-4436-9681-F8C31B14023E}"/>
              </a:ext>
            </a:extLst>
          </p:cNvPr>
          <p:cNvSpPr>
            <a:spLocks noGrp="1" noChangeArrowheads="1"/>
          </p:cNvSpPr>
          <p:nvPr>
            <p:ph type="sldNum" sz="quarter" idx="4"/>
          </p:nvPr>
        </p:nvSpPr>
        <p:spPr bwMode="auto">
          <a:xfrm>
            <a:off x="8737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10199"/>
                  </a:outerShdw>
                </a:effectLst>
              </a:defRPr>
            </a:lvl1pPr>
          </a:lstStyle>
          <a:p>
            <a:fld id="{B69B7B55-982F-4856-B6E9-CE083F70911D}" type="slidenum">
              <a:rPr lang="en-US" altLang="en-US"/>
              <a:pPr/>
              <a:t>‹#›</a:t>
            </a:fld>
            <a:endParaRPr lang="en-US" altLang="en-US"/>
          </a:p>
        </p:txBody>
      </p:sp>
    </p:spTree>
    <p:extLst>
      <p:ext uri="{BB962C8B-B14F-4D97-AF65-F5344CB8AC3E}">
        <p14:creationId xmlns:p14="http://schemas.microsoft.com/office/powerpoint/2010/main" val="2002935666"/>
      </p:ext>
    </p:extLst>
  </p:cSld>
  <p:clrMap bg1="dk2" tx1="lt1" bg2="dk1" tx2="lt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Lst>
  <p:txStyles>
    <p:titleStyle>
      <a:lvl1pPr algn="ctr" rtl="0" fontAlgn="base">
        <a:spcBef>
          <a:spcPct val="0"/>
        </a:spcBef>
        <a:spcAft>
          <a:spcPct val="0"/>
        </a:spcAft>
        <a:defRPr sz="4400" kern="1200">
          <a:solidFill>
            <a:schemeClr val="tx2"/>
          </a:solidFill>
          <a:effectLst>
            <a:outerShdw blurRad="38100" dist="38100" dir="2700000" algn="tl">
              <a:srgbClr val="FFFFFF"/>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FFFFFF"/>
            </a:outerShdw>
          </a:effectLst>
          <a:latin typeface="Arial" panose="020B0604020202020204" pitchFamily="34" charset="0"/>
        </a:defRPr>
      </a:lvl2pPr>
      <a:lvl3pPr algn="ctr" rtl="0" fontAlgn="base">
        <a:spcBef>
          <a:spcPct val="0"/>
        </a:spcBef>
        <a:spcAft>
          <a:spcPct val="0"/>
        </a:spcAft>
        <a:defRPr sz="4400">
          <a:solidFill>
            <a:schemeClr val="tx2"/>
          </a:solidFill>
          <a:effectLst>
            <a:outerShdw blurRad="38100" dist="38100" dir="2700000" algn="tl">
              <a:srgbClr val="FFFFFF"/>
            </a:outerShdw>
          </a:effectLst>
          <a:latin typeface="Arial" panose="020B0604020202020204" pitchFamily="34" charset="0"/>
        </a:defRPr>
      </a:lvl3pPr>
      <a:lvl4pPr algn="ctr" rtl="0" fontAlgn="base">
        <a:spcBef>
          <a:spcPct val="0"/>
        </a:spcBef>
        <a:spcAft>
          <a:spcPct val="0"/>
        </a:spcAft>
        <a:defRPr sz="4400">
          <a:solidFill>
            <a:schemeClr val="tx2"/>
          </a:solidFill>
          <a:effectLst>
            <a:outerShdw blurRad="38100" dist="38100" dir="2700000" algn="tl">
              <a:srgbClr val="FFFFFF"/>
            </a:outerShdw>
          </a:effectLst>
          <a:latin typeface="Arial" panose="020B0604020202020204" pitchFamily="34" charset="0"/>
        </a:defRPr>
      </a:lvl4pPr>
      <a:lvl5pPr algn="ctr" rtl="0" fontAlgn="base">
        <a:spcBef>
          <a:spcPct val="0"/>
        </a:spcBef>
        <a:spcAft>
          <a:spcPct val="0"/>
        </a:spcAft>
        <a:defRPr sz="4400">
          <a:solidFill>
            <a:schemeClr val="tx2"/>
          </a:solidFill>
          <a:effectLst>
            <a:outerShdw blurRad="38100" dist="38100" dir="2700000" algn="tl">
              <a:srgbClr val="FFFFFF"/>
            </a:outerShdw>
          </a:effectLst>
          <a:latin typeface="Arial" panose="020B0604020202020204" pitchFamily="34" charset="0"/>
        </a:defRPr>
      </a:lvl5pPr>
      <a:lvl6pPr marL="457200" algn="ctr" rtl="0" fontAlgn="base">
        <a:spcBef>
          <a:spcPct val="0"/>
        </a:spcBef>
        <a:spcAft>
          <a:spcPct val="0"/>
        </a:spcAft>
        <a:defRPr sz="4400">
          <a:solidFill>
            <a:schemeClr val="tx2"/>
          </a:solidFill>
          <a:effectLst>
            <a:outerShdw blurRad="38100" dist="38100" dir="2700000" algn="tl">
              <a:srgbClr val="FFFFFF"/>
            </a:outerShdw>
          </a:effectLst>
          <a:latin typeface="Arial" panose="020B0604020202020204" pitchFamily="34" charset="0"/>
        </a:defRPr>
      </a:lvl6pPr>
      <a:lvl7pPr marL="914400" algn="ctr" rtl="0" fontAlgn="base">
        <a:spcBef>
          <a:spcPct val="0"/>
        </a:spcBef>
        <a:spcAft>
          <a:spcPct val="0"/>
        </a:spcAft>
        <a:defRPr sz="4400">
          <a:solidFill>
            <a:schemeClr val="tx2"/>
          </a:solidFill>
          <a:effectLst>
            <a:outerShdw blurRad="38100" dist="38100" dir="2700000" algn="tl">
              <a:srgbClr val="FFFFFF"/>
            </a:outerShdw>
          </a:effectLst>
          <a:latin typeface="Arial" panose="020B060402020202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FFFFFF"/>
            </a:outerShdw>
          </a:effectLst>
          <a:latin typeface="Arial" panose="020B060402020202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FFFFFF"/>
            </a:outerShdw>
          </a:effectLst>
          <a:latin typeface="Arial" panose="020B0604020202020204" pitchFamily="34" charset="0"/>
        </a:defRPr>
      </a:lvl9pPr>
    </p:titleStyle>
    <p:bodyStyle>
      <a:lvl1pPr marL="342900" indent="-342900" algn="l" rtl="0" fontAlgn="base">
        <a:spcBef>
          <a:spcPct val="20000"/>
        </a:spcBef>
        <a:spcAft>
          <a:spcPct val="0"/>
        </a:spcAft>
        <a:buClr>
          <a:schemeClr val="hlink"/>
        </a:buClr>
        <a:buSzPct val="75000"/>
        <a:buFont typeface="Wingdings" panose="05000000000000000000" pitchFamily="2" charset="2"/>
        <a:buChar char="l"/>
        <a:defRPr sz="3200" kern="1200">
          <a:solidFill>
            <a:schemeClr val="tx1"/>
          </a:solidFill>
          <a:effectLst>
            <a:outerShdw blurRad="38100" dist="38100" dir="2700000" algn="tl">
              <a:srgbClr val="010199"/>
            </a:outerShdw>
          </a:effectLst>
          <a:latin typeface="+mn-lt"/>
          <a:ea typeface="+mn-ea"/>
          <a:cs typeface="+mn-cs"/>
        </a:defRPr>
      </a:lvl1pPr>
      <a:lvl2pPr marL="742950" indent="-285750" algn="l" rtl="0" fontAlgn="base">
        <a:spcBef>
          <a:spcPct val="20000"/>
        </a:spcBef>
        <a:spcAft>
          <a:spcPct val="0"/>
        </a:spcAft>
        <a:buClr>
          <a:schemeClr val="tx2"/>
        </a:buClr>
        <a:buSzPct val="75000"/>
        <a:buFont typeface="Wingdings" panose="05000000000000000000" pitchFamily="2" charset="2"/>
        <a:buChar char="l"/>
        <a:defRPr sz="2800" kern="1200">
          <a:solidFill>
            <a:schemeClr val="tx1"/>
          </a:solidFill>
          <a:effectLst>
            <a:outerShdw blurRad="38100" dist="38100" dir="2700000" algn="tl">
              <a:srgbClr val="010199"/>
            </a:outerShdw>
          </a:effectLst>
          <a:latin typeface="+mn-lt"/>
          <a:ea typeface="+mn-ea"/>
          <a:cs typeface="+mn-cs"/>
        </a:defRPr>
      </a:lvl2pPr>
      <a:lvl3pPr marL="1143000" indent="-228600" algn="l" rtl="0" fontAlgn="base">
        <a:spcBef>
          <a:spcPct val="20000"/>
        </a:spcBef>
        <a:spcAft>
          <a:spcPct val="0"/>
        </a:spcAft>
        <a:buClr>
          <a:schemeClr val="accent2"/>
        </a:buClr>
        <a:buSzPct val="75000"/>
        <a:buFont typeface="Wingdings" panose="05000000000000000000" pitchFamily="2" charset="2"/>
        <a:buChar char="l"/>
        <a:defRPr sz="2400" kern="1200">
          <a:solidFill>
            <a:schemeClr val="tx1"/>
          </a:solidFill>
          <a:effectLst>
            <a:outerShdw blurRad="38100" dist="38100" dir="2700000" algn="tl">
              <a:srgbClr val="010199"/>
            </a:outerShdw>
          </a:effectLst>
          <a:latin typeface="+mn-lt"/>
          <a:ea typeface="+mn-ea"/>
          <a:cs typeface="+mn-cs"/>
        </a:defRPr>
      </a:lvl3pPr>
      <a:lvl4pPr marL="1600200" indent="-228600" algn="l" rtl="0" fontAlgn="base">
        <a:spcBef>
          <a:spcPct val="20000"/>
        </a:spcBef>
        <a:spcAft>
          <a:spcPct val="0"/>
        </a:spcAft>
        <a:buClr>
          <a:schemeClr val="folHlink"/>
        </a:buClr>
        <a:buSzPct val="75000"/>
        <a:buFont typeface="Wingdings" panose="05000000000000000000" pitchFamily="2" charset="2"/>
        <a:buChar char="l"/>
        <a:defRPr sz="2000" kern="1200">
          <a:solidFill>
            <a:schemeClr val="tx1"/>
          </a:solidFill>
          <a:effectLst>
            <a:outerShdw blurRad="38100" dist="38100" dir="2700000" algn="tl">
              <a:srgbClr val="010199"/>
            </a:outerShdw>
          </a:effectLst>
          <a:latin typeface="+mn-lt"/>
          <a:ea typeface="+mn-ea"/>
          <a:cs typeface="+mn-cs"/>
        </a:defRPr>
      </a:lvl4pPr>
      <a:lvl5pPr marL="2057400" indent="-228600" algn="l" rtl="0" fontAlgn="base">
        <a:spcBef>
          <a:spcPct val="20000"/>
        </a:spcBef>
        <a:spcAft>
          <a:spcPct val="0"/>
        </a:spcAft>
        <a:buClr>
          <a:schemeClr val="tx1"/>
        </a:buClr>
        <a:buSzPct val="75000"/>
        <a:buFont typeface="Wingdings" panose="05000000000000000000" pitchFamily="2" charset="2"/>
        <a:buChar char="l"/>
        <a:defRPr sz="2000" kern="1200">
          <a:solidFill>
            <a:schemeClr val="tx1"/>
          </a:solidFill>
          <a:effectLst>
            <a:outerShdw blurRad="38100" dist="38100" dir="2700000" algn="tl">
              <a:srgbClr val="010199"/>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29.xml"/><Relationship Id="rId1" Type="http://schemas.openxmlformats.org/officeDocument/2006/relationships/vmlDrawing" Target="../drawings/vmlDrawing18.vml"/><Relationship Id="rId4" Type="http://schemas.openxmlformats.org/officeDocument/2006/relationships/image" Target="../media/image43.emf"/></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2.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32.xml"/><Relationship Id="rId1" Type="http://schemas.openxmlformats.org/officeDocument/2006/relationships/vmlDrawing" Target="../drawings/vmlDrawing19.vml"/><Relationship Id="rId6" Type="http://schemas.openxmlformats.org/officeDocument/2006/relationships/image" Target="../media/image45.emf"/><Relationship Id="rId5" Type="http://schemas.openxmlformats.org/officeDocument/2006/relationships/oleObject" Target="../embeddings/oleObject23.bin"/><Relationship Id="rId4" Type="http://schemas.openxmlformats.org/officeDocument/2006/relationships/image" Target="../media/image44.emf"/></Relationships>
</file>

<file path=ppt/slides/_rels/slide103.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29.xml"/><Relationship Id="rId1" Type="http://schemas.openxmlformats.org/officeDocument/2006/relationships/vmlDrawing" Target="../drawings/vmlDrawing20.vml"/><Relationship Id="rId4" Type="http://schemas.openxmlformats.org/officeDocument/2006/relationships/image" Target="../media/image46.emf"/></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9.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9.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image" Target="../media/image21.emf"/></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9.xml"/></Relationships>
</file>

<file path=ppt/slides/_rels/slide6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9.xml"/></Relationships>
</file>

<file path=ppt/slides/_rels/slide6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9.xml"/><Relationship Id="rId1" Type="http://schemas.openxmlformats.org/officeDocument/2006/relationships/vmlDrawing" Target="../drawings/vmlDrawing2.vml"/><Relationship Id="rId4" Type="http://schemas.openxmlformats.org/officeDocument/2006/relationships/image" Target="../media/image24.emf"/></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6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9.xml"/></Relationships>
</file>

<file path=ppt/slides/_rels/slide6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9.xml"/></Relationships>
</file>

<file path=ppt/slides/_rels/slide6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9.xml"/><Relationship Id="rId1" Type="http://schemas.openxmlformats.org/officeDocument/2006/relationships/vmlDrawing" Target="../drawings/vmlDrawing3.vml"/><Relationship Id="rId4" Type="http://schemas.openxmlformats.org/officeDocument/2006/relationships/image" Target="../media/image25.wmf"/></Relationships>
</file>

<file path=ppt/slides/_rels/slide6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9.xml"/><Relationship Id="rId1" Type="http://schemas.openxmlformats.org/officeDocument/2006/relationships/vmlDrawing" Target="../drawings/vmlDrawing4.vml"/><Relationship Id="rId4" Type="http://schemas.openxmlformats.org/officeDocument/2006/relationships/image" Target="../media/image26.wmf"/></Relationships>
</file>

<file path=ppt/slides/_rels/slide6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9.xml"/></Relationships>
</file>

<file path=ppt/slides/_rels/slide6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9.xml"/></Relationships>
</file>

<file path=ppt/slides/_rels/slide7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9.xml"/></Relationships>
</file>

<file path=ppt/slides/_rels/slide7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9.xml"/></Relationships>
</file>

<file path=ppt/slides/_rels/slide7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9.xml"/></Relationships>
</file>

<file path=ppt/slides/_rels/slide7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9.xml"/></Relationships>
</file>

<file path=ppt/slides/_rels/slide7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31.xml"/><Relationship Id="rId1" Type="http://schemas.openxmlformats.org/officeDocument/2006/relationships/vmlDrawing" Target="../drawings/vmlDrawing5.vml"/><Relationship Id="rId5" Type="http://schemas.openxmlformats.org/officeDocument/2006/relationships/image" Target="../media/image27.wmf"/><Relationship Id="rId4" Type="http://schemas.openxmlformats.org/officeDocument/2006/relationships/oleObject" Target="../embeddings/oleObject5.bin"/></Relationships>
</file>

<file path=ppt/slides/_rels/slide7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31.xml"/><Relationship Id="rId1" Type="http://schemas.openxmlformats.org/officeDocument/2006/relationships/vmlDrawing" Target="../drawings/vmlDrawing6.vml"/><Relationship Id="rId5" Type="http://schemas.openxmlformats.org/officeDocument/2006/relationships/image" Target="../media/image28.wmf"/><Relationship Id="rId4" Type="http://schemas.openxmlformats.org/officeDocument/2006/relationships/oleObject" Target="../embeddings/oleObject6.bin"/></Relationships>
</file>

<file path=ppt/slides/_rels/slide7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31.xml"/><Relationship Id="rId1" Type="http://schemas.openxmlformats.org/officeDocument/2006/relationships/vmlDrawing" Target="../drawings/vmlDrawing7.vml"/><Relationship Id="rId5" Type="http://schemas.openxmlformats.org/officeDocument/2006/relationships/image" Target="../media/image29.wmf"/><Relationship Id="rId4" Type="http://schemas.openxmlformats.org/officeDocument/2006/relationships/oleObject" Target="../embeddings/oleObject7.bin"/></Relationships>
</file>

<file path=ppt/slides/_rels/slide7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31.xml"/><Relationship Id="rId1" Type="http://schemas.openxmlformats.org/officeDocument/2006/relationships/vmlDrawing" Target="../drawings/vmlDrawing8.vml"/><Relationship Id="rId5" Type="http://schemas.openxmlformats.org/officeDocument/2006/relationships/image" Target="../media/image30.wmf"/><Relationship Id="rId4" Type="http://schemas.openxmlformats.org/officeDocument/2006/relationships/oleObject" Target="../embeddings/oleObject8.bin"/></Relationships>
</file>

<file path=ppt/slides/_rels/slide7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31.xml"/><Relationship Id="rId1" Type="http://schemas.openxmlformats.org/officeDocument/2006/relationships/vmlDrawing" Target="../drawings/vmlDrawing9.vml"/><Relationship Id="rId5" Type="http://schemas.openxmlformats.org/officeDocument/2006/relationships/image" Target="../media/image31.wmf"/><Relationship Id="rId4" Type="http://schemas.openxmlformats.org/officeDocument/2006/relationships/oleObject" Target="../embeddings/oleObject9.bin"/></Relationships>
</file>

<file path=ppt/slides/_rels/slide8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31.xml"/><Relationship Id="rId1" Type="http://schemas.openxmlformats.org/officeDocument/2006/relationships/vmlDrawing" Target="../drawings/vmlDrawing10.vml"/><Relationship Id="rId5" Type="http://schemas.openxmlformats.org/officeDocument/2006/relationships/image" Target="../media/image32.wmf"/><Relationship Id="rId4" Type="http://schemas.openxmlformats.org/officeDocument/2006/relationships/oleObject" Target="../embeddings/oleObject10.bin"/></Relationships>
</file>

<file path=ppt/slides/_rels/slide8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31.xml"/><Relationship Id="rId1" Type="http://schemas.openxmlformats.org/officeDocument/2006/relationships/vmlDrawing" Target="../drawings/vmlDrawing11.vml"/><Relationship Id="rId5" Type="http://schemas.openxmlformats.org/officeDocument/2006/relationships/image" Target="../media/image33.wmf"/><Relationship Id="rId4" Type="http://schemas.openxmlformats.org/officeDocument/2006/relationships/oleObject" Target="../embeddings/oleObject11.bin"/></Relationships>
</file>

<file path=ppt/slides/_rels/slide8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31.xml"/><Relationship Id="rId1" Type="http://schemas.openxmlformats.org/officeDocument/2006/relationships/vmlDrawing" Target="../drawings/vmlDrawing12.vml"/><Relationship Id="rId5" Type="http://schemas.openxmlformats.org/officeDocument/2006/relationships/image" Target="../media/image34.wmf"/><Relationship Id="rId4" Type="http://schemas.openxmlformats.org/officeDocument/2006/relationships/oleObject" Target="../embeddings/oleObject12.bin"/></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9.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3.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32.xml"/><Relationship Id="rId1" Type="http://schemas.openxmlformats.org/officeDocument/2006/relationships/vmlDrawing" Target="../drawings/vmlDrawing13.vml"/><Relationship Id="rId6" Type="http://schemas.openxmlformats.org/officeDocument/2006/relationships/image" Target="../media/image36.emf"/><Relationship Id="rId5" Type="http://schemas.openxmlformats.org/officeDocument/2006/relationships/oleObject" Target="../embeddings/oleObject14.bin"/><Relationship Id="rId4" Type="http://schemas.openxmlformats.org/officeDocument/2006/relationships/image" Target="../media/image35.emf"/></Relationships>
</file>

<file path=ppt/slides/_rels/slide94.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9.xml"/><Relationship Id="rId1" Type="http://schemas.openxmlformats.org/officeDocument/2006/relationships/vmlDrawing" Target="../drawings/vmlDrawing14.vml"/><Relationship Id="rId4" Type="http://schemas.openxmlformats.org/officeDocument/2006/relationships/image" Target="../media/image37.emf"/></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6.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32.xml"/><Relationship Id="rId1" Type="http://schemas.openxmlformats.org/officeDocument/2006/relationships/vmlDrawing" Target="../drawings/vmlDrawing15.vml"/><Relationship Id="rId6" Type="http://schemas.openxmlformats.org/officeDocument/2006/relationships/image" Target="../media/image39.emf"/><Relationship Id="rId5" Type="http://schemas.openxmlformats.org/officeDocument/2006/relationships/oleObject" Target="../embeddings/oleObject17.bin"/><Relationship Id="rId4" Type="http://schemas.openxmlformats.org/officeDocument/2006/relationships/image" Target="../media/image38.emf"/></Relationships>
</file>

<file path=ppt/slides/_rels/slide97.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9.xml"/><Relationship Id="rId1" Type="http://schemas.openxmlformats.org/officeDocument/2006/relationships/vmlDrawing" Target="../drawings/vmlDrawing16.vml"/><Relationship Id="rId4" Type="http://schemas.openxmlformats.org/officeDocument/2006/relationships/image" Target="../media/image40.emf"/></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9.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32.xml"/><Relationship Id="rId1" Type="http://schemas.openxmlformats.org/officeDocument/2006/relationships/vmlDrawing" Target="../drawings/vmlDrawing17.vml"/><Relationship Id="rId6" Type="http://schemas.openxmlformats.org/officeDocument/2006/relationships/image" Target="../media/image42.emf"/><Relationship Id="rId5" Type="http://schemas.openxmlformats.org/officeDocument/2006/relationships/oleObject" Target="../embeddings/oleObject20.bin"/><Relationship Id="rId4" Type="http://schemas.openxmlformats.org/officeDocument/2006/relationships/image" Target="../media/image41.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23C45E6-CF88-482C-A8ED-8B24449752B7}"/>
              </a:ext>
            </a:extLst>
          </p:cNvPr>
          <p:cNvPicPr>
            <a:picLocks noChangeAspect="1"/>
          </p:cNvPicPr>
          <p:nvPr/>
        </p:nvPicPr>
        <p:blipFill rotWithShape="1">
          <a:blip r:embed="rId2">
            <a:extLst>
              <a:ext uri="{28A0092B-C50C-407E-A947-70E740481C1C}">
                <a14:useLocalDpi xmlns:a14="http://schemas.microsoft.com/office/drawing/2010/main" val="0"/>
              </a:ext>
            </a:extLst>
          </a:blip>
          <a:srcRect t="5256" b="10475"/>
          <a:stretch/>
        </p:blipFill>
        <p:spPr>
          <a:xfrm>
            <a:off x="20" y="10"/>
            <a:ext cx="12191980" cy="6857990"/>
          </a:xfrm>
          <a:prstGeom prst="rect">
            <a:avLst/>
          </a:prstGeom>
        </p:spPr>
      </p:pic>
      <p:sp>
        <p:nvSpPr>
          <p:cNvPr id="4" name="Rectangle 3">
            <a:extLst>
              <a:ext uri="{FF2B5EF4-FFF2-40B4-BE49-F238E27FC236}">
                <a16:creationId xmlns:a16="http://schemas.microsoft.com/office/drawing/2014/main" id="{D2DC9A80-060E-4B00-A012-474027F7DD92}"/>
              </a:ext>
            </a:extLst>
          </p:cNvPr>
          <p:cNvSpPr/>
          <p:nvPr/>
        </p:nvSpPr>
        <p:spPr>
          <a:xfrm>
            <a:off x="20" y="1871875"/>
            <a:ext cx="6930887" cy="3114260"/>
          </a:xfrm>
          <a:prstGeom prst="rect">
            <a:avLst/>
          </a:pr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h-TH" sz="4800" dirty="0"/>
              <a:t>การประกันภัยต่อ</a:t>
            </a:r>
          </a:p>
          <a:p>
            <a:r>
              <a:rPr lang="th-TH" sz="4800" dirty="0"/>
              <a:t>การโอนความเสี่ยงแบบทางเลือก</a:t>
            </a:r>
          </a:p>
          <a:p>
            <a:r>
              <a:rPr lang="th-TH" sz="4800" dirty="0"/>
              <a:t>และตราสารอนุพันธ์ </a:t>
            </a:r>
            <a:endParaRPr lang="en-US" sz="4800" dirty="0"/>
          </a:p>
        </p:txBody>
      </p:sp>
    </p:spTree>
    <p:extLst>
      <p:ext uri="{BB962C8B-B14F-4D97-AF65-F5344CB8AC3E}">
        <p14:creationId xmlns:p14="http://schemas.microsoft.com/office/powerpoint/2010/main" val="11190110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h-TH" sz="5400" dirty="0"/>
              <a:t>สัญญาประกันภัยต่อ</a:t>
            </a:r>
            <a:endParaRPr lang="en-US" dirty="0"/>
          </a:p>
        </p:txBody>
      </p:sp>
      <p:sp>
        <p:nvSpPr>
          <p:cNvPr id="4" name="Oval 3"/>
          <p:cNvSpPr/>
          <p:nvPr/>
        </p:nvSpPr>
        <p:spPr>
          <a:xfrm>
            <a:off x="3096196" y="2084829"/>
            <a:ext cx="4065815" cy="406581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4906735" y="2084831"/>
            <a:ext cx="4065815" cy="406581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210737" y="3794572"/>
            <a:ext cx="1359090" cy="646331"/>
          </a:xfrm>
          <a:prstGeom prst="rect">
            <a:avLst/>
          </a:prstGeom>
          <a:noFill/>
        </p:spPr>
        <p:txBody>
          <a:bodyPr wrap="none" rtlCol="0">
            <a:spAutoFit/>
          </a:bodyPr>
          <a:lstStyle/>
          <a:p>
            <a:r>
              <a:rPr lang="en-US" sz="3600" dirty="0"/>
              <a:t>Treaty</a:t>
            </a:r>
          </a:p>
        </p:txBody>
      </p:sp>
      <p:sp>
        <p:nvSpPr>
          <p:cNvPr id="7" name="TextBox 6"/>
          <p:cNvSpPr txBox="1"/>
          <p:nvPr/>
        </p:nvSpPr>
        <p:spPr>
          <a:xfrm>
            <a:off x="7490755" y="3794572"/>
            <a:ext cx="2147447" cy="646331"/>
          </a:xfrm>
          <a:prstGeom prst="rect">
            <a:avLst/>
          </a:prstGeom>
          <a:noFill/>
        </p:spPr>
        <p:txBody>
          <a:bodyPr wrap="none" rtlCol="0">
            <a:spAutoFit/>
          </a:bodyPr>
          <a:lstStyle/>
          <a:p>
            <a:r>
              <a:rPr lang="en-US" sz="3600" dirty="0"/>
              <a:t>Facultative</a:t>
            </a:r>
          </a:p>
        </p:txBody>
      </p:sp>
      <p:sp>
        <p:nvSpPr>
          <p:cNvPr id="8" name="TextBox 7"/>
          <p:cNvSpPr txBox="1"/>
          <p:nvPr/>
        </p:nvSpPr>
        <p:spPr>
          <a:xfrm>
            <a:off x="4960650" y="3517573"/>
            <a:ext cx="2147447" cy="1200329"/>
          </a:xfrm>
          <a:prstGeom prst="rect">
            <a:avLst/>
          </a:prstGeom>
          <a:noFill/>
        </p:spPr>
        <p:txBody>
          <a:bodyPr wrap="none" rtlCol="0">
            <a:spAutoFit/>
          </a:bodyPr>
          <a:lstStyle/>
          <a:p>
            <a:pPr algn="ctr"/>
            <a:r>
              <a:rPr lang="en-US" sz="3600" dirty="0"/>
              <a:t>Automatic</a:t>
            </a:r>
          </a:p>
          <a:p>
            <a:pPr algn="ctr"/>
            <a:r>
              <a:rPr lang="en-US" sz="3600" dirty="0"/>
              <a:t>Facultative</a:t>
            </a:r>
          </a:p>
        </p:txBody>
      </p:sp>
    </p:spTree>
    <p:extLst>
      <p:ext uri="{BB962C8B-B14F-4D97-AF65-F5344CB8AC3E}">
        <p14:creationId xmlns:p14="http://schemas.microsoft.com/office/powerpoint/2010/main" val="27257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fade">
                                      <p:cBhvr>
                                        <p:cTn id="10"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a:extLst>
              <a:ext uri="{FF2B5EF4-FFF2-40B4-BE49-F238E27FC236}">
                <a16:creationId xmlns:a16="http://schemas.microsoft.com/office/drawing/2014/main" id="{C35A47C0-8337-4B44-A3CE-61BEF96AD737}"/>
              </a:ext>
            </a:extLst>
          </p:cNvPr>
          <p:cNvSpPr>
            <a:spLocks noGrp="1" noChangeArrowheads="1"/>
          </p:cNvSpPr>
          <p:nvPr>
            <p:ph type="title"/>
          </p:nvPr>
        </p:nvSpPr>
        <p:spPr/>
        <p:txBody>
          <a:bodyPr/>
          <a:lstStyle/>
          <a:p>
            <a:r>
              <a:rPr lang="en-US" altLang="en-US"/>
              <a:t>Straddle</a:t>
            </a:r>
          </a:p>
        </p:txBody>
      </p:sp>
      <p:graphicFrame>
        <p:nvGraphicFramePr>
          <p:cNvPr id="209923" name="Object 3">
            <a:extLst>
              <a:ext uri="{FF2B5EF4-FFF2-40B4-BE49-F238E27FC236}">
                <a16:creationId xmlns:a16="http://schemas.microsoft.com/office/drawing/2014/main" id="{892916C5-1C3F-48CE-BDDF-4A288E4661BB}"/>
              </a:ext>
            </a:extLst>
          </p:cNvPr>
          <p:cNvGraphicFramePr>
            <a:graphicFrameLocks noGrp="1" noChangeAspect="1"/>
          </p:cNvGraphicFramePr>
          <p:nvPr>
            <p:ph sz="half" idx="1"/>
          </p:nvPr>
        </p:nvGraphicFramePr>
        <p:xfrm>
          <a:off x="3124201" y="1447800"/>
          <a:ext cx="6132513" cy="3327400"/>
        </p:xfrm>
        <a:graphic>
          <a:graphicData uri="http://schemas.openxmlformats.org/presentationml/2006/ole">
            <mc:AlternateContent xmlns:mc="http://schemas.openxmlformats.org/markup-compatibility/2006">
              <mc:Choice xmlns:v="urn:schemas-microsoft-com:vml" Requires="v">
                <p:oleObj spid="_x0000_s18441" name="Chart" r:id="rId3" imgW="4038493" imgH="2190776" progId="MSGraph.Chart.8">
                  <p:embed followColorScheme="full"/>
                </p:oleObj>
              </mc:Choice>
              <mc:Fallback>
                <p:oleObj name="Chart" r:id="rId3" imgW="4038493" imgH="2190776" progId="MSGraph.Chart.8">
                  <p:embed followColorScheme="full"/>
                  <p:pic>
                    <p:nvPicPr>
                      <p:cNvPr id="209923" name="Object 3">
                        <a:extLst>
                          <a:ext uri="{FF2B5EF4-FFF2-40B4-BE49-F238E27FC236}">
                            <a16:creationId xmlns:a16="http://schemas.microsoft.com/office/drawing/2014/main" id="{892916C5-1C3F-48CE-BDDF-4A288E4661BB}"/>
                          </a:ext>
                        </a:extLst>
                      </p:cNvPr>
                      <p:cNvPicPr>
                        <a:picLocks noChangeAspect="1" noChangeArrowheads="1"/>
                      </p:cNvPicPr>
                      <p:nvPr/>
                    </p:nvPicPr>
                    <p:blipFill>
                      <a:blip r:embed="rId4"/>
                      <a:srcRect/>
                      <a:stretch>
                        <a:fillRect/>
                      </a:stretch>
                    </p:blipFill>
                    <p:spPr bwMode="auto">
                      <a:xfrm>
                        <a:off x="3124201" y="1447800"/>
                        <a:ext cx="6132513" cy="3327400"/>
                      </a:xfrm>
                      <a:prstGeom prst="rect">
                        <a:avLst/>
                      </a:prstGeom>
                    </p:spPr>
                  </p:pic>
                </p:oleObj>
              </mc:Fallback>
            </mc:AlternateContent>
          </a:graphicData>
        </a:graphic>
      </p:graphicFrame>
      <p:sp>
        <p:nvSpPr>
          <p:cNvPr id="209924" name="Rectangle 4">
            <a:extLst>
              <a:ext uri="{FF2B5EF4-FFF2-40B4-BE49-F238E27FC236}">
                <a16:creationId xmlns:a16="http://schemas.microsoft.com/office/drawing/2014/main" id="{8993F8BD-4876-4FD8-9089-EC02071D2C32}"/>
              </a:ext>
            </a:extLst>
          </p:cNvPr>
          <p:cNvSpPr>
            <a:spLocks noGrp="1" noChangeArrowheads="1"/>
          </p:cNvSpPr>
          <p:nvPr>
            <p:ph type="body" sz="half" idx="2"/>
          </p:nvPr>
        </p:nvSpPr>
        <p:spPr>
          <a:xfrm>
            <a:off x="1981200" y="5181601"/>
            <a:ext cx="8229600" cy="949325"/>
          </a:xfrm>
        </p:spPr>
        <p:txBody>
          <a:bodyPr/>
          <a:lstStyle/>
          <a:p>
            <a:r>
              <a:rPr lang="en-US" altLang="en-US" sz="2400"/>
              <a:t>Combine the two to get a straddle.  Note that a straddle benefits from both price increases and decreases, but is quite expensive.</a:t>
            </a:r>
          </a:p>
        </p:txBody>
      </p:sp>
    </p:spTree>
    <p:extLst>
      <p:ext uri="{BB962C8B-B14F-4D97-AF65-F5344CB8AC3E}">
        <p14:creationId xmlns:p14="http://schemas.microsoft.com/office/powerpoint/2010/main" val="285909112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a:extLst>
              <a:ext uri="{FF2B5EF4-FFF2-40B4-BE49-F238E27FC236}">
                <a16:creationId xmlns:a16="http://schemas.microsoft.com/office/drawing/2014/main" id="{1AE455F6-A038-4F62-A823-375C078D912B}"/>
              </a:ext>
            </a:extLst>
          </p:cNvPr>
          <p:cNvSpPr>
            <a:spLocks noGrp="1" noChangeArrowheads="1"/>
          </p:cNvSpPr>
          <p:nvPr>
            <p:ph type="title"/>
          </p:nvPr>
        </p:nvSpPr>
        <p:spPr>
          <a:xfrm>
            <a:off x="1981200" y="544514"/>
            <a:ext cx="8229600" cy="606425"/>
          </a:xfrm>
        </p:spPr>
        <p:txBody>
          <a:bodyPr/>
          <a:lstStyle/>
          <a:p>
            <a:r>
              <a:rPr lang="en-US" altLang="en-US"/>
              <a:t>Collar</a:t>
            </a:r>
          </a:p>
        </p:txBody>
      </p:sp>
      <p:sp>
        <p:nvSpPr>
          <p:cNvPr id="137219" name="Rectangle 3">
            <a:extLst>
              <a:ext uri="{FF2B5EF4-FFF2-40B4-BE49-F238E27FC236}">
                <a16:creationId xmlns:a16="http://schemas.microsoft.com/office/drawing/2014/main" id="{18B1983D-16B9-4CDF-A321-A0C8EE13CAFC}"/>
              </a:ext>
            </a:extLst>
          </p:cNvPr>
          <p:cNvSpPr>
            <a:spLocks noGrp="1" noChangeArrowheads="1"/>
          </p:cNvSpPr>
          <p:nvPr>
            <p:ph type="body" idx="1"/>
          </p:nvPr>
        </p:nvSpPr>
        <p:spPr/>
        <p:txBody>
          <a:bodyPr/>
          <a:lstStyle/>
          <a:p>
            <a:r>
              <a:rPr lang="en-US" altLang="en-US" sz="2800"/>
              <a:t>A collar involves the simultaneous purchase of a call and sale of a call at different strike prices</a:t>
            </a:r>
          </a:p>
          <a:p>
            <a:r>
              <a:rPr lang="en-US" altLang="en-US" sz="2800"/>
              <a:t>The combined value of the two calls will be bounded above and below.  Further, the cost of the purchased call is offset by the revenues from the written call</a:t>
            </a:r>
          </a:p>
          <a:p>
            <a:r>
              <a:rPr lang="en-US" altLang="en-US" sz="2800"/>
              <a:t>A swap is essentially a collar with a zero spread </a:t>
            </a:r>
          </a:p>
        </p:txBody>
      </p:sp>
    </p:spTree>
    <p:extLst>
      <p:ext uri="{BB962C8B-B14F-4D97-AF65-F5344CB8AC3E}">
        <p14:creationId xmlns:p14="http://schemas.microsoft.com/office/powerpoint/2010/main" val="210975840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a:extLst>
              <a:ext uri="{FF2B5EF4-FFF2-40B4-BE49-F238E27FC236}">
                <a16:creationId xmlns:a16="http://schemas.microsoft.com/office/drawing/2014/main" id="{87A7317E-1F42-427A-AA27-5E7D239CDF4F}"/>
              </a:ext>
            </a:extLst>
          </p:cNvPr>
          <p:cNvSpPr>
            <a:spLocks noGrp="1" noChangeArrowheads="1"/>
          </p:cNvSpPr>
          <p:nvPr>
            <p:ph type="title"/>
          </p:nvPr>
        </p:nvSpPr>
        <p:spPr/>
        <p:txBody>
          <a:bodyPr/>
          <a:lstStyle/>
          <a:p>
            <a:r>
              <a:rPr lang="en-US" altLang="en-US"/>
              <a:t>Straddle</a:t>
            </a:r>
          </a:p>
        </p:txBody>
      </p:sp>
      <p:graphicFrame>
        <p:nvGraphicFramePr>
          <p:cNvPr id="211971" name="Object 3">
            <a:extLst>
              <a:ext uri="{FF2B5EF4-FFF2-40B4-BE49-F238E27FC236}">
                <a16:creationId xmlns:a16="http://schemas.microsoft.com/office/drawing/2014/main" id="{4531654D-2AA5-4F9F-B099-06D15DE99828}"/>
              </a:ext>
            </a:extLst>
          </p:cNvPr>
          <p:cNvGraphicFramePr>
            <a:graphicFrameLocks noGrp="1" noChangeAspect="1"/>
          </p:cNvGraphicFramePr>
          <p:nvPr>
            <p:ph sz="quarter" idx="2"/>
          </p:nvPr>
        </p:nvGraphicFramePr>
        <p:xfrm>
          <a:off x="6172201" y="1676400"/>
          <a:ext cx="4035425" cy="2971800"/>
        </p:xfrm>
        <a:graphic>
          <a:graphicData uri="http://schemas.openxmlformats.org/presentationml/2006/ole">
            <mc:AlternateContent xmlns:mc="http://schemas.openxmlformats.org/markup-compatibility/2006">
              <mc:Choice xmlns:v="urn:schemas-microsoft-com:vml" Requires="v">
                <p:oleObj spid="_x0000_s19472" name="Chart" r:id="rId3" imgW="4038493" imgH="2190776" progId="MSGraph.Chart.8">
                  <p:embed followColorScheme="full"/>
                </p:oleObj>
              </mc:Choice>
              <mc:Fallback>
                <p:oleObj name="Chart" r:id="rId3" imgW="4038493" imgH="2190776" progId="MSGraph.Chart.8">
                  <p:embed followColorScheme="full"/>
                  <p:pic>
                    <p:nvPicPr>
                      <p:cNvPr id="211971" name="Object 3">
                        <a:extLst>
                          <a:ext uri="{FF2B5EF4-FFF2-40B4-BE49-F238E27FC236}">
                            <a16:creationId xmlns:a16="http://schemas.microsoft.com/office/drawing/2014/main" id="{4531654D-2AA5-4F9F-B099-06D15DE99828}"/>
                          </a:ext>
                        </a:extLst>
                      </p:cNvPr>
                      <p:cNvPicPr>
                        <a:picLocks noChangeAspect="1" noChangeArrowheads="1"/>
                      </p:cNvPicPr>
                      <p:nvPr/>
                    </p:nvPicPr>
                    <p:blipFill>
                      <a:blip r:embed="rId4"/>
                      <a:srcRect/>
                      <a:stretch>
                        <a:fillRect/>
                      </a:stretch>
                    </p:blipFill>
                    <p:spPr bwMode="auto">
                      <a:xfrm>
                        <a:off x="6172201" y="1676400"/>
                        <a:ext cx="4035425" cy="2971800"/>
                      </a:xfrm>
                      <a:prstGeom prst="rect">
                        <a:avLst/>
                      </a:prstGeom>
                    </p:spPr>
                  </p:pic>
                </p:oleObj>
              </mc:Fallback>
            </mc:AlternateContent>
          </a:graphicData>
        </a:graphic>
      </p:graphicFrame>
      <p:sp>
        <p:nvSpPr>
          <p:cNvPr id="211972" name="Rectangle 4">
            <a:extLst>
              <a:ext uri="{FF2B5EF4-FFF2-40B4-BE49-F238E27FC236}">
                <a16:creationId xmlns:a16="http://schemas.microsoft.com/office/drawing/2014/main" id="{C8740F5E-90F7-440B-8C43-CFE6241A7048}"/>
              </a:ext>
            </a:extLst>
          </p:cNvPr>
          <p:cNvSpPr>
            <a:spLocks noGrp="1" noChangeArrowheads="1"/>
          </p:cNvSpPr>
          <p:nvPr>
            <p:ph type="body" sz="half" idx="3"/>
          </p:nvPr>
        </p:nvSpPr>
        <p:spPr>
          <a:xfrm>
            <a:off x="1981200" y="5410200"/>
            <a:ext cx="8229600" cy="1143000"/>
          </a:xfrm>
        </p:spPr>
        <p:txBody>
          <a:bodyPr/>
          <a:lstStyle/>
          <a:p>
            <a:r>
              <a:rPr lang="en-US" altLang="en-US" sz="2400"/>
              <a:t>On the right is a the payout from buying a call with a strike price of $30. On the Left is the payout from selling a call with a strike price of $35.</a:t>
            </a:r>
          </a:p>
        </p:txBody>
      </p:sp>
      <p:graphicFrame>
        <p:nvGraphicFramePr>
          <p:cNvPr id="211973" name="Object 5">
            <a:extLst>
              <a:ext uri="{FF2B5EF4-FFF2-40B4-BE49-F238E27FC236}">
                <a16:creationId xmlns:a16="http://schemas.microsoft.com/office/drawing/2014/main" id="{07AD7918-4B49-4E20-97DD-01F59C265CBB}"/>
              </a:ext>
            </a:extLst>
          </p:cNvPr>
          <p:cNvGraphicFramePr>
            <a:graphicFrameLocks noGrp="1" noChangeAspect="1"/>
          </p:cNvGraphicFramePr>
          <p:nvPr>
            <p:ph sz="quarter" idx="1"/>
          </p:nvPr>
        </p:nvGraphicFramePr>
        <p:xfrm>
          <a:off x="1981201" y="1676400"/>
          <a:ext cx="4035425" cy="2971800"/>
        </p:xfrm>
        <a:graphic>
          <a:graphicData uri="http://schemas.openxmlformats.org/presentationml/2006/ole">
            <mc:AlternateContent xmlns:mc="http://schemas.openxmlformats.org/markup-compatibility/2006">
              <mc:Choice xmlns:v="urn:schemas-microsoft-com:vml" Requires="v">
                <p:oleObj spid="_x0000_s19473" name="Chart" r:id="rId5" imgW="4038493" imgH="2190776" progId="MSGraph.Chart.8">
                  <p:embed followColorScheme="full"/>
                </p:oleObj>
              </mc:Choice>
              <mc:Fallback>
                <p:oleObj name="Chart" r:id="rId5" imgW="4038493" imgH="2190776" progId="MSGraph.Chart.8">
                  <p:embed followColorScheme="full"/>
                  <p:pic>
                    <p:nvPicPr>
                      <p:cNvPr id="211973" name="Object 5">
                        <a:extLst>
                          <a:ext uri="{FF2B5EF4-FFF2-40B4-BE49-F238E27FC236}">
                            <a16:creationId xmlns:a16="http://schemas.microsoft.com/office/drawing/2014/main" id="{07AD7918-4B49-4E20-97DD-01F59C265CBB}"/>
                          </a:ext>
                        </a:extLst>
                      </p:cNvPr>
                      <p:cNvPicPr>
                        <a:picLocks noChangeAspect="1" noChangeArrowheads="1"/>
                      </p:cNvPicPr>
                      <p:nvPr/>
                    </p:nvPicPr>
                    <p:blipFill>
                      <a:blip r:embed="rId6"/>
                      <a:srcRect/>
                      <a:stretch>
                        <a:fillRect/>
                      </a:stretch>
                    </p:blipFill>
                    <p:spPr bwMode="auto">
                      <a:xfrm>
                        <a:off x="1981201" y="1676400"/>
                        <a:ext cx="4035425"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93455346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a:extLst>
              <a:ext uri="{FF2B5EF4-FFF2-40B4-BE49-F238E27FC236}">
                <a16:creationId xmlns:a16="http://schemas.microsoft.com/office/drawing/2014/main" id="{1216CA9D-12E6-463D-963F-0AF969CBE07A}"/>
              </a:ext>
            </a:extLst>
          </p:cNvPr>
          <p:cNvSpPr>
            <a:spLocks noGrp="1" noChangeArrowheads="1"/>
          </p:cNvSpPr>
          <p:nvPr>
            <p:ph type="title"/>
          </p:nvPr>
        </p:nvSpPr>
        <p:spPr/>
        <p:txBody>
          <a:bodyPr/>
          <a:lstStyle/>
          <a:p>
            <a:r>
              <a:rPr lang="en-US" altLang="en-US"/>
              <a:t>Straddle</a:t>
            </a:r>
          </a:p>
        </p:txBody>
      </p:sp>
      <p:graphicFrame>
        <p:nvGraphicFramePr>
          <p:cNvPr id="212995" name="Object 3">
            <a:extLst>
              <a:ext uri="{FF2B5EF4-FFF2-40B4-BE49-F238E27FC236}">
                <a16:creationId xmlns:a16="http://schemas.microsoft.com/office/drawing/2014/main" id="{1A31C7BA-B078-46A5-9E9B-61B8341B95C5}"/>
              </a:ext>
            </a:extLst>
          </p:cNvPr>
          <p:cNvGraphicFramePr>
            <a:graphicFrameLocks noGrp="1" noChangeAspect="1"/>
          </p:cNvGraphicFramePr>
          <p:nvPr>
            <p:ph sz="half" idx="1"/>
          </p:nvPr>
        </p:nvGraphicFramePr>
        <p:xfrm>
          <a:off x="2743201" y="1676400"/>
          <a:ext cx="6589713" cy="3575050"/>
        </p:xfrm>
        <a:graphic>
          <a:graphicData uri="http://schemas.openxmlformats.org/presentationml/2006/ole">
            <mc:AlternateContent xmlns:mc="http://schemas.openxmlformats.org/markup-compatibility/2006">
              <mc:Choice xmlns:v="urn:schemas-microsoft-com:vml" Requires="v">
                <p:oleObj spid="_x0000_s20489" name="Chart" r:id="rId3" imgW="4038493" imgH="2190776" progId="MSGraph.Chart.8">
                  <p:embed followColorScheme="full"/>
                </p:oleObj>
              </mc:Choice>
              <mc:Fallback>
                <p:oleObj name="Chart" r:id="rId3" imgW="4038493" imgH="2190776" progId="MSGraph.Chart.8">
                  <p:embed followColorScheme="full"/>
                  <p:pic>
                    <p:nvPicPr>
                      <p:cNvPr id="212995" name="Object 3">
                        <a:extLst>
                          <a:ext uri="{FF2B5EF4-FFF2-40B4-BE49-F238E27FC236}">
                            <a16:creationId xmlns:a16="http://schemas.microsoft.com/office/drawing/2014/main" id="{1A31C7BA-B078-46A5-9E9B-61B8341B95C5}"/>
                          </a:ext>
                        </a:extLst>
                      </p:cNvPr>
                      <p:cNvPicPr>
                        <a:picLocks noChangeAspect="1" noChangeArrowheads="1"/>
                      </p:cNvPicPr>
                      <p:nvPr/>
                    </p:nvPicPr>
                    <p:blipFill>
                      <a:blip r:embed="rId4"/>
                      <a:srcRect/>
                      <a:stretch>
                        <a:fillRect/>
                      </a:stretch>
                    </p:blipFill>
                    <p:spPr bwMode="auto">
                      <a:xfrm>
                        <a:off x="2743201" y="1676400"/>
                        <a:ext cx="6589713" cy="3575050"/>
                      </a:xfrm>
                      <a:prstGeom prst="rect">
                        <a:avLst/>
                      </a:prstGeom>
                    </p:spPr>
                  </p:pic>
                </p:oleObj>
              </mc:Fallback>
            </mc:AlternateContent>
          </a:graphicData>
        </a:graphic>
      </p:graphicFrame>
      <p:sp>
        <p:nvSpPr>
          <p:cNvPr id="212996" name="Rectangle 4">
            <a:extLst>
              <a:ext uri="{FF2B5EF4-FFF2-40B4-BE49-F238E27FC236}">
                <a16:creationId xmlns:a16="http://schemas.microsoft.com/office/drawing/2014/main" id="{CAD7C209-97CA-4594-AE7C-4A5BA0AC35D4}"/>
              </a:ext>
            </a:extLst>
          </p:cNvPr>
          <p:cNvSpPr>
            <a:spLocks noGrp="1" noChangeArrowheads="1"/>
          </p:cNvSpPr>
          <p:nvPr>
            <p:ph type="body" sz="half" idx="2"/>
          </p:nvPr>
        </p:nvSpPr>
        <p:spPr>
          <a:xfrm>
            <a:off x="1981200" y="5562601"/>
            <a:ext cx="8229600" cy="568325"/>
          </a:xfrm>
        </p:spPr>
        <p:txBody>
          <a:bodyPr/>
          <a:lstStyle/>
          <a:p>
            <a:r>
              <a:rPr lang="en-US" altLang="en-US" sz="2400"/>
              <a:t>The collar is very cheap because you use the proceeds from the sale of one derivative to buy the other.</a:t>
            </a:r>
          </a:p>
        </p:txBody>
      </p:sp>
    </p:spTree>
    <p:extLst>
      <p:ext uri="{BB962C8B-B14F-4D97-AF65-F5344CB8AC3E}">
        <p14:creationId xmlns:p14="http://schemas.microsoft.com/office/powerpoint/2010/main" val="66861575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a:extLst>
              <a:ext uri="{FF2B5EF4-FFF2-40B4-BE49-F238E27FC236}">
                <a16:creationId xmlns:a16="http://schemas.microsoft.com/office/drawing/2014/main" id="{E7883EED-5A14-4EF8-949C-316B069FB727}"/>
              </a:ext>
            </a:extLst>
          </p:cNvPr>
          <p:cNvSpPr>
            <a:spLocks noGrp="1" noChangeArrowheads="1"/>
          </p:cNvSpPr>
          <p:nvPr>
            <p:ph type="title"/>
          </p:nvPr>
        </p:nvSpPr>
        <p:spPr>
          <a:xfrm>
            <a:off x="1981200" y="544514"/>
            <a:ext cx="8229600" cy="606425"/>
          </a:xfrm>
        </p:spPr>
        <p:txBody>
          <a:bodyPr/>
          <a:lstStyle/>
          <a:p>
            <a:r>
              <a:rPr lang="en-US" altLang="en-US"/>
              <a:t>Put/Call Parity</a:t>
            </a:r>
          </a:p>
        </p:txBody>
      </p:sp>
      <p:sp>
        <p:nvSpPr>
          <p:cNvPr id="141315" name="Rectangle 3">
            <a:extLst>
              <a:ext uri="{FF2B5EF4-FFF2-40B4-BE49-F238E27FC236}">
                <a16:creationId xmlns:a16="http://schemas.microsoft.com/office/drawing/2014/main" id="{B6E818A0-66A3-4834-B125-2E2ECE23FE8D}"/>
              </a:ext>
            </a:extLst>
          </p:cNvPr>
          <p:cNvSpPr>
            <a:spLocks noGrp="1" noChangeArrowheads="1"/>
          </p:cNvSpPr>
          <p:nvPr>
            <p:ph type="body" idx="1"/>
          </p:nvPr>
        </p:nvSpPr>
        <p:spPr/>
        <p:txBody>
          <a:bodyPr/>
          <a:lstStyle/>
          <a:p>
            <a:r>
              <a:rPr lang="en-US" altLang="en-US" sz="2400"/>
              <a:t>Recall the protective put constructed earlier (1 stock, 1 put)</a:t>
            </a:r>
          </a:p>
          <a:p>
            <a:r>
              <a:rPr lang="en-US" altLang="en-US" sz="2400"/>
              <a:t>This payout can be replicated by purchasing a call option and a Treasury in equal proportions</a:t>
            </a:r>
          </a:p>
          <a:p>
            <a:r>
              <a:rPr lang="en-US" altLang="en-US" sz="2400"/>
              <a:t>Because these two portfolios have the same payout, they must have equal cost.  This defines a relationship between call prices and put prices</a:t>
            </a:r>
          </a:p>
          <a:p>
            <a:r>
              <a:rPr lang="en-US" altLang="en-US" sz="2400"/>
              <a:t>The put/call parity condition is written as</a:t>
            </a:r>
          </a:p>
          <a:p>
            <a:pPr>
              <a:buFont typeface="Wingdings" panose="05000000000000000000" pitchFamily="2" charset="2"/>
              <a:buNone/>
            </a:pPr>
            <a:r>
              <a:rPr lang="en-US" altLang="en-US" sz="2400"/>
              <a:t>		C + X/(1+rf)^T = S + P</a:t>
            </a:r>
          </a:p>
          <a:p>
            <a:endParaRPr lang="en-US" altLang="en-US" sz="2400"/>
          </a:p>
        </p:txBody>
      </p:sp>
    </p:spTree>
    <p:extLst>
      <p:ext uri="{BB962C8B-B14F-4D97-AF65-F5344CB8AC3E}">
        <p14:creationId xmlns:p14="http://schemas.microsoft.com/office/powerpoint/2010/main" val="422719721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a:extLst>
              <a:ext uri="{FF2B5EF4-FFF2-40B4-BE49-F238E27FC236}">
                <a16:creationId xmlns:a16="http://schemas.microsoft.com/office/drawing/2014/main" id="{C1A5BEC7-761D-4ADE-A7B2-28FDB788A567}"/>
              </a:ext>
            </a:extLst>
          </p:cNvPr>
          <p:cNvSpPr>
            <a:spLocks noGrp="1" noChangeArrowheads="1"/>
          </p:cNvSpPr>
          <p:nvPr>
            <p:ph type="title"/>
          </p:nvPr>
        </p:nvSpPr>
        <p:spPr>
          <a:xfrm>
            <a:off x="1981200" y="544514"/>
            <a:ext cx="8229600" cy="606425"/>
          </a:xfrm>
        </p:spPr>
        <p:txBody>
          <a:bodyPr/>
          <a:lstStyle/>
          <a:p>
            <a:r>
              <a:rPr lang="en-US" altLang="en-US"/>
              <a:t>Option Pricing</a:t>
            </a:r>
          </a:p>
        </p:txBody>
      </p:sp>
      <p:sp>
        <p:nvSpPr>
          <p:cNvPr id="147459" name="Rectangle 3">
            <a:extLst>
              <a:ext uri="{FF2B5EF4-FFF2-40B4-BE49-F238E27FC236}">
                <a16:creationId xmlns:a16="http://schemas.microsoft.com/office/drawing/2014/main" id="{3B1A37CD-9488-41D3-8248-88FFEEC11E02}"/>
              </a:ext>
            </a:extLst>
          </p:cNvPr>
          <p:cNvSpPr>
            <a:spLocks noGrp="1" noChangeArrowheads="1"/>
          </p:cNvSpPr>
          <p:nvPr>
            <p:ph type="body" idx="1"/>
          </p:nvPr>
        </p:nvSpPr>
        <p:spPr/>
        <p:txBody>
          <a:bodyPr/>
          <a:lstStyle/>
          <a:p>
            <a:pPr>
              <a:lnSpc>
                <a:spcPct val="90000"/>
              </a:lnSpc>
            </a:pPr>
            <a:r>
              <a:rPr lang="en-US" altLang="en-US" sz="2400"/>
              <a:t>There is no guarantee that an option will actually be exercised. This greatly complicates the pricing of these contracts.  </a:t>
            </a:r>
          </a:p>
          <a:p>
            <a:pPr>
              <a:lnSpc>
                <a:spcPct val="90000"/>
              </a:lnSpc>
            </a:pPr>
            <a:r>
              <a:rPr lang="en-US" altLang="en-US" sz="2400"/>
              <a:t>Conceptually, we know call option prices should have the following characteristics: </a:t>
            </a:r>
          </a:p>
          <a:p>
            <a:pPr lvl="1">
              <a:lnSpc>
                <a:spcPct val="90000"/>
              </a:lnSpc>
            </a:pPr>
            <a:r>
              <a:rPr lang="en-US" altLang="en-US" sz="2000"/>
              <a:t>Positively related to the commodity price</a:t>
            </a:r>
          </a:p>
          <a:p>
            <a:pPr lvl="1">
              <a:lnSpc>
                <a:spcPct val="90000"/>
              </a:lnSpc>
            </a:pPr>
            <a:r>
              <a:rPr lang="en-US" altLang="en-US" sz="2000"/>
              <a:t>Negatively related to the strike price</a:t>
            </a:r>
          </a:p>
          <a:p>
            <a:pPr lvl="1">
              <a:lnSpc>
                <a:spcPct val="90000"/>
              </a:lnSpc>
            </a:pPr>
            <a:r>
              <a:rPr lang="en-US" altLang="en-US" sz="2000"/>
              <a:t>Positively related to the variance of the underlying commodity</a:t>
            </a:r>
          </a:p>
          <a:p>
            <a:pPr lvl="1">
              <a:lnSpc>
                <a:spcPct val="90000"/>
              </a:lnSpc>
            </a:pPr>
            <a:r>
              <a:rPr lang="en-US" altLang="en-US" sz="2000"/>
              <a:t>Positively related to the term</a:t>
            </a:r>
          </a:p>
          <a:p>
            <a:pPr lvl="1">
              <a:lnSpc>
                <a:spcPct val="90000"/>
              </a:lnSpc>
            </a:pPr>
            <a:r>
              <a:rPr lang="en-US" altLang="en-US" sz="2000"/>
              <a:t>Negatively related to the real interest rate</a:t>
            </a:r>
          </a:p>
          <a:p>
            <a:pPr lvl="1">
              <a:lnSpc>
                <a:spcPct val="90000"/>
              </a:lnSpc>
            </a:pPr>
            <a:endParaRPr lang="en-US" altLang="en-US" sz="2000"/>
          </a:p>
          <a:p>
            <a:pPr lvl="1">
              <a:lnSpc>
                <a:spcPct val="90000"/>
              </a:lnSpc>
              <a:buFont typeface="Wingdings" panose="05000000000000000000" pitchFamily="2" charset="2"/>
              <a:buBlip>
                <a:blip r:embed="rId2"/>
              </a:buBlip>
            </a:pPr>
            <a:endParaRPr lang="en-US" altLang="en-US" sz="2400"/>
          </a:p>
          <a:p>
            <a:pPr>
              <a:lnSpc>
                <a:spcPct val="90000"/>
              </a:lnSpc>
              <a:buFont typeface="Wingdings" panose="05000000000000000000" pitchFamily="2" charset="2"/>
              <a:buNone/>
            </a:pPr>
            <a:endParaRPr lang="en-US" altLang="en-US"/>
          </a:p>
        </p:txBody>
      </p:sp>
    </p:spTree>
    <p:extLst>
      <p:ext uri="{BB962C8B-B14F-4D97-AF65-F5344CB8AC3E}">
        <p14:creationId xmlns:p14="http://schemas.microsoft.com/office/powerpoint/2010/main" val="79167223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a:extLst>
              <a:ext uri="{FF2B5EF4-FFF2-40B4-BE49-F238E27FC236}">
                <a16:creationId xmlns:a16="http://schemas.microsoft.com/office/drawing/2014/main" id="{D101DA19-BCB0-465F-AC61-9A86BA7E4FCF}"/>
              </a:ext>
            </a:extLst>
          </p:cNvPr>
          <p:cNvSpPr>
            <a:spLocks noGrp="1" noChangeArrowheads="1"/>
          </p:cNvSpPr>
          <p:nvPr>
            <p:ph type="title"/>
          </p:nvPr>
        </p:nvSpPr>
        <p:spPr/>
        <p:txBody>
          <a:bodyPr/>
          <a:lstStyle/>
          <a:p>
            <a:r>
              <a:rPr lang="en-US" altLang="en-US"/>
              <a:t>Binomial Pricing</a:t>
            </a:r>
          </a:p>
        </p:txBody>
      </p:sp>
      <p:sp>
        <p:nvSpPr>
          <p:cNvPr id="215043" name="Rectangle 3">
            <a:extLst>
              <a:ext uri="{FF2B5EF4-FFF2-40B4-BE49-F238E27FC236}">
                <a16:creationId xmlns:a16="http://schemas.microsoft.com/office/drawing/2014/main" id="{B2C509A7-131C-4FA7-9F34-1FAF6918301E}"/>
              </a:ext>
            </a:extLst>
          </p:cNvPr>
          <p:cNvSpPr>
            <a:spLocks noGrp="1" noChangeArrowheads="1"/>
          </p:cNvSpPr>
          <p:nvPr>
            <p:ph type="body" idx="1"/>
          </p:nvPr>
        </p:nvSpPr>
        <p:spPr/>
        <p:txBody>
          <a:bodyPr/>
          <a:lstStyle/>
          <a:p>
            <a:r>
              <a:rPr lang="en-US" altLang="en-US"/>
              <a:t>Binomial pricing involves constructing a lattice for possible movements of the underlying asset’s price.</a:t>
            </a:r>
          </a:p>
          <a:p>
            <a:r>
              <a:rPr lang="en-US" altLang="en-US"/>
              <a:t>At each point on the tree, it is possible to replicate the return from a call option with a combination of stock and a bond. </a:t>
            </a:r>
          </a:p>
          <a:p>
            <a:r>
              <a:rPr lang="en-US" altLang="en-US"/>
              <a:t>If two assets have the same returns, they should have the same price!</a:t>
            </a:r>
          </a:p>
        </p:txBody>
      </p:sp>
    </p:spTree>
    <p:extLst>
      <p:ext uri="{BB962C8B-B14F-4D97-AF65-F5344CB8AC3E}">
        <p14:creationId xmlns:p14="http://schemas.microsoft.com/office/powerpoint/2010/main" val="1795169701"/>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a:extLst>
              <a:ext uri="{FF2B5EF4-FFF2-40B4-BE49-F238E27FC236}">
                <a16:creationId xmlns:a16="http://schemas.microsoft.com/office/drawing/2014/main" id="{964C4CEF-1EBE-4C8B-9858-6D2C3BAE852C}"/>
              </a:ext>
            </a:extLst>
          </p:cNvPr>
          <p:cNvSpPr>
            <a:spLocks noGrp="1" noChangeArrowheads="1"/>
          </p:cNvSpPr>
          <p:nvPr>
            <p:ph type="title"/>
          </p:nvPr>
        </p:nvSpPr>
        <p:spPr/>
        <p:txBody>
          <a:bodyPr/>
          <a:lstStyle/>
          <a:p>
            <a:r>
              <a:rPr lang="en-US" altLang="en-US"/>
              <a:t>Example</a:t>
            </a:r>
          </a:p>
        </p:txBody>
      </p:sp>
      <p:sp>
        <p:nvSpPr>
          <p:cNvPr id="216067" name="Rectangle 3">
            <a:extLst>
              <a:ext uri="{FF2B5EF4-FFF2-40B4-BE49-F238E27FC236}">
                <a16:creationId xmlns:a16="http://schemas.microsoft.com/office/drawing/2014/main" id="{7E87A0A7-C817-4BB8-A94C-D164C242ACC7}"/>
              </a:ext>
            </a:extLst>
          </p:cNvPr>
          <p:cNvSpPr>
            <a:spLocks noGrp="1" noChangeArrowheads="1"/>
          </p:cNvSpPr>
          <p:nvPr>
            <p:ph type="body" idx="1"/>
          </p:nvPr>
        </p:nvSpPr>
        <p:spPr/>
        <p:txBody>
          <a:bodyPr/>
          <a:lstStyle/>
          <a:p>
            <a:pPr>
              <a:lnSpc>
                <a:spcPct val="90000"/>
              </a:lnSpc>
            </a:pPr>
            <a:r>
              <a:rPr lang="en-US" altLang="en-US"/>
              <a:t>Suppose a share of stock is currently selling for $20.  It has an equal chance of increasing to $25 or falling to $15 tomorrow.  </a:t>
            </a:r>
          </a:p>
          <a:p>
            <a:pPr>
              <a:lnSpc>
                <a:spcPct val="90000"/>
              </a:lnSpc>
            </a:pPr>
            <a:r>
              <a:rPr lang="en-US" altLang="en-US"/>
              <a:t>There is a risk free bond selling for $1 today.  If the interest rate is 6%, the bond will be worth $1.06 tomorrow. </a:t>
            </a:r>
          </a:p>
          <a:p>
            <a:pPr>
              <a:lnSpc>
                <a:spcPct val="90000"/>
              </a:lnSpc>
            </a:pPr>
            <a:r>
              <a:rPr lang="en-US" altLang="en-US"/>
              <a:t>Consider a call option with a strike price of $20. </a:t>
            </a:r>
          </a:p>
        </p:txBody>
      </p:sp>
    </p:spTree>
    <p:extLst>
      <p:ext uri="{BB962C8B-B14F-4D97-AF65-F5344CB8AC3E}">
        <p14:creationId xmlns:p14="http://schemas.microsoft.com/office/powerpoint/2010/main" val="346404226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a:extLst>
              <a:ext uri="{FF2B5EF4-FFF2-40B4-BE49-F238E27FC236}">
                <a16:creationId xmlns:a16="http://schemas.microsoft.com/office/drawing/2014/main" id="{BC5BD0B1-D0E6-486F-AA12-FF98F8B78A20}"/>
              </a:ext>
            </a:extLst>
          </p:cNvPr>
          <p:cNvSpPr>
            <a:spLocks noGrp="1" noChangeArrowheads="1"/>
          </p:cNvSpPr>
          <p:nvPr>
            <p:ph type="title"/>
          </p:nvPr>
        </p:nvSpPr>
        <p:spPr/>
        <p:txBody>
          <a:bodyPr/>
          <a:lstStyle/>
          <a:p>
            <a:r>
              <a:rPr lang="en-US" altLang="en-US"/>
              <a:t>Example</a:t>
            </a:r>
          </a:p>
        </p:txBody>
      </p:sp>
      <p:sp>
        <p:nvSpPr>
          <p:cNvPr id="217092" name="Rectangle 4">
            <a:extLst>
              <a:ext uri="{FF2B5EF4-FFF2-40B4-BE49-F238E27FC236}">
                <a16:creationId xmlns:a16="http://schemas.microsoft.com/office/drawing/2014/main" id="{C7368FAD-294D-4438-A1BF-DCAFBE6CE3AD}"/>
              </a:ext>
            </a:extLst>
          </p:cNvPr>
          <p:cNvSpPr>
            <a:spLocks noGrp="1" noChangeArrowheads="1"/>
          </p:cNvSpPr>
          <p:nvPr>
            <p:ph type="body" sz="half" idx="1"/>
          </p:nvPr>
        </p:nvSpPr>
        <p:spPr>
          <a:xfrm>
            <a:off x="1981200" y="1600200"/>
            <a:ext cx="4038600" cy="5029200"/>
          </a:xfrm>
        </p:spPr>
        <p:txBody>
          <a:bodyPr/>
          <a:lstStyle/>
          <a:p>
            <a:pPr>
              <a:lnSpc>
                <a:spcPct val="90000"/>
              </a:lnSpc>
            </a:pPr>
            <a:r>
              <a:rPr lang="en-US" altLang="en-US" sz="2000"/>
              <a:t>There are two states of the world tomorrow: </a:t>
            </a:r>
          </a:p>
          <a:p>
            <a:pPr>
              <a:lnSpc>
                <a:spcPct val="90000"/>
              </a:lnSpc>
              <a:buFont typeface="Wingdings" panose="05000000000000000000" pitchFamily="2" charset="2"/>
              <a:buNone/>
            </a:pPr>
            <a:r>
              <a:rPr lang="en-US" altLang="en-US" sz="2000" u="sng"/>
              <a:t>State 1:</a:t>
            </a:r>
            <a:r>
              <a:rPr lang="en-US" altLang="en-US" sz="2000"/>
              <a:t>         </a:t>
            </a:r>
            <a:r>
              <a:rPr lang="en-US" altLang="en-US" sz="2000" u="sng"/>
              <a:t>State 2</a:t>
            </a:r>
          </a:p>
          <a:p>
            <a:pPr>
              <a:lnSpc>
                <a:spcPct val="90000"/>
              </a:lnSpc>
              <a:buFont typeface="Wingdings" panose="05000000000000000000" pitchFamily="2" charset="2"/>
              <a:buNone/>
            </a:pPr>
            <a:r>
              <a:rPr lang="en-US" altLang="en-US" sz="2000"/>
              <a:t>S = $25	       S = $15</a:t>
            </a:r>
          </a:p>
          <a:p>
            <a:pPr>
              <a:lnSpc>
                <a:spcPct val="90000"/>
              </a:lnSpc>
              <a:buFont typeface="Wingdings" panose="05000000000000000000" pitchFamily="2" charset="2"/>
              <a:buNone/>
            </a:pPr>
            <a:r>
              <a:rPr lang="en-US" altLang="en-US" sz="2000"/>
              <a:t>C = $5         C = $0</a:t>
            </a:r>
          </a:p>
          <a:p>
            <a:pPr>
              <a:lnSpc>
                <a:spcPct val="90000"/>
              </a:lnSpc>
              <a:buFont typeface="Wingdings" panose="05000000000000000000" pitchFamily="2" charset="2"/>
              <a:buNone/>
            </a:pPr>
            <a:r>
              <a:rPr lang="en-US" altLang="en-US" sz="2000"/>
              <a:t>B = $1.06     B = $1.06</a:t>
            </a:r>
          </a:p>
          <a:p>
            <a:pPr>
              <a:lnSpc>
                <a:spcPct val="90000"/>
              </a:lnSpc>
              <a:buFont typeface="Wingdings" panose="05000000000000000000" pitchFamily="2" charset="2"/>
              <a:buNone/>
            </a:pPr>
            <a:endParaRPr lang="en-US" altLang="en-US" sz="2000"/>
          </a:p>
          <a:p>
            <a:pPr>
              <a:lnSpc>
                <a:spcPct val="90000"/>
              </a:lnSpc>
              <a:buFont typeface="Wingdings" panose="05000000000000000000" pitchFamily="2" charset="2"/>
              <a:buNone/>
            </a:pPr>
            <a:r>
              <a:rPr lang="en-US" altLang="en-US" sz="2000"/>
              <a:t>     Suppose we buy X shares of the stock today and Y shares of the bond.  What is our payout tomorrow?</a:t>
            </a:r>
          </a:p>
          <a:p>
            <a:pPr>
              <a:lnSpc>
                <a:spcPct val="90000"/>
              </a:lnSpc>
              <a:buFont typeface="Wingdings" panose="05000000000000000000" pitchFamily="2" charset="2"/>
              <a:buNone/>
            </a:pPr>
            <a:endParaRPr lang="en-US" altLang="en-US" sz="2000"/>
          </a:p>
          <a:p>
            <a:pPr>
              <a:lnSpc>
                <a:spcPct val="90000"/>
              </a:lnSpc>
              <a:buFont typeface="Wingdings" panose="05000000000000000000" pitchFamily="2" charset="2"/>
              <a:buNone/>
            </a:pPr>
            <a:r>
              <a:rPr lang="en-US" altLang="en-US" sz="2000"/>
              <a:t>	We need to choose a combination of X and Y to replicate the call payout</a:t>
            </a:r>
          </a:p>
        </p:txBody>
      </p:sp>
      <p:sp>
        <p:nvSpPr>
          <p:cNvPr id="217093" name="Rectangle 5">
            <a:extLst>
              <a:ext uri="{FF2B5EF4-FFF2-40B4-BE49-F238E27FC236}">
                <a16:creationId xmlns:a16="http://schemas.microsoft.com/office/drawing/2014/main" id="{292D1D49-47D4-4C71-82C7-5249585F49E1}"/>
              </a:ext>
            </a:extLst>
          </p:cNvPr>
          <p:cNvSpPr>
            <a:spLocks noGrp="1" noChangeArrowheads="1"/>
          </p:cNvSpPr>
          <p:nvPr>
            <p:ph type="body" sz="half" idx="2"/>
          </p:nvPr>
        </p:nvSpPr>
        <p:spPr>
          <a:xfrm>
            <a:off x="6172200" y="1600200"/>
            <a:ext cx="4038600" cy="4953000"/>
          </a:xfrm>
        </p:spPr>
        <p:txBody>
          <a:bodyPr/>
          <a:lstStyle/>
          <a:p>
            <a:pPr>
              <a:lnSpc>
                <a:spcPct val="90000"/>
              </a:lnSpc>
              <a:buFont typeface="Wingdings" panose="05000000000000000000" pitchFamily="2" charset="2"/>
              <a:buNone/>
            </a:pPr>
            <a:r>
              <a:rPr lang="en-US" altLang="en-US" sz="2000"/>
              <a:t>State 1: $25X + $1.06Y</a:t>
            </a:r>
          </a:p>
          <a:p>
            <a:pPr>
              <a:lnSpc>
                <a:spcPct val="90000"/>
              </a:lnSpc>
              <a:buFont typeface="Wingdings" panose="05000000000000000000" pitchFamily="2" charset="2"/>
              <a:buNone/>
            </a:pPr>
            <a:r>
              <a:rPr lang="en-US" altLang="en-US" sz="2000"/>
              <a:t>State 2: $15X + $1.06Y</a:t>
            </a:r>
          </a:p>
          <a:p>
            <a:pPr>
              <a:lnSpc>
                <a:spcPct val="90000"/>
              </a:lnSpc>
              <a:buFont typeface="Wingdings" panose="05000000000000000000" pitchFamily="2" charset="2"/>
              <a:buNone/>
            </a:pPr>
            <a:endParaRPr lang="en-US" altLang="en-US" sz="2000"/>
          </a:p>
          <a:p>
            <a:pPr>
              <a:lnSpc>
                <a:spcPct val="90000"/>
              </a:lnSpc>
              <a:buFont typeface="Wingdings" panose="05000000000000000000" pitchFamily="2" charset="2"/>
              <a:buNone/>
            </a:pPr>
            <a:r>
              <a:rPr lang="en-US" altLang="en-US" sz="2000"/>
              <a:t>$25X + $1.06Y = $5</a:t>
            </a:r>
          </a:p>
          <a:p>
            <a:pPr>
              <a:lnSpc>
                <a:spcPct val="90000"/>
              </a:lnSpc>
              <a:buFont typeface="Wingdings" panose="05000000000000000000" pitchFamily="2" charset="2"/>
              <a:buNone/>
            </a:pPr>
            <a:r>
              <a:rPr lang="en-US" altLang="en-US" sz="2000"/>
              <a:t>$15X + $1.06Y = $0</a:t>
            </a:r>
          </a:p>
          <a:p>
            <a:pPr>
              <a:lnSpc>
                <a:spcPct val="90000"/>
              </a:lnSpc>
              <a:buFont typeface="Wingdings" panose="05000000000000000000" pitchFamily="2" charset="2"/>
              <a:buNone/>
            </a:pPr>
            <a:endParaRPr lang="en-US" altLang="en-US" sz="2000"/>
          </a:p>
          <a:p>
            <a:pPr>
              <a:lnSpc>
                <a:spcPct val="90000"/>
              </a:lnSpc>
              <a:buFont typeface="Wingdings" panose="05000000000000000000" pitchFamily="2" charset="2"/>
              <a:buNone/>
            </a:pPr>
            <a:r>
              <a:rPr lang="en-US" altLang="en-US" sz="2000"/>
              <a:t>Solving for X and Y, we get </a:t>
            </a:r>
          </a:p>
          <a:p>
            <a:pPr>
              <a:lnSpc>
                <a:spcPct val="90000"/>
              </a:lnSpc>
              <a:buFont typeface="Wingdings" panose="05000000000000000000" pitchFamily="2" charset="2"/>
              <a:buNone/>
            </a:pPr>
            <a:r>
              <a:rPr lang="en-US" altLang="en-US" sz="2000"/>
              <a:t>X = .5 (1/2 Share of Stock)</a:t>
            </a:r>
          </a:p>
          <a:p>
            <a:pPr>
              <a:lnSpc>
                <a:spcPct val="90000"/>
              </a:lnSpc>
              <a:buFont typeface="Wingdings" panose="05000000000000000000" pitchFamily="2" charset="2"/>
              <a:buNone/>
            </a:pPr>
            <a:r>
              <a:rPr lang="en-US" altLang="en-US" sz="2000"/>
              <a:t>Y = -7.08 (Borrow $7.08)</a:t>
            </a:r>
          </a:p>
          <a:p>
            <a:pPr>
              <a:lnSpc>
                <a:spcPct val="90000"/>
              </a:lnSpc>
              <a:buFont typeface="Wingdings" panose="05000000000000000000" pitchFamily="2" charset="2"/>
              <a:buNone/>
            </a:pPr>
            <a:endParaRPr lang="en-US" altLang="en-US" sz="2000"/>
          </a:p>
          <a:p>
            <a:pPr>
              <a:lnSpc>
                <a:spcPct val="90000"/>
              </a:lnSpc>
              <a:buFont typeface="Wingdings" panose="05000000000000000000" pitchFamily="2" charset="2"/>
              <a:buNone/>
            </a:pPr>
            <a:r>
              <a:rPr lang="en-US" altLang="en-US" sz="2000"/>
              <a:t>The Cost of .5 Shares today (net of borrowing  $7.08) is </a:t>
            </a:r>
          </a:p>
          <a:p>
            <a:pPr>
              <a:lnSpc>
                <a:spcPct val="90000"/>
              </a:lnSpc>
              <a:buFont typeface="Wingdings" panose="05000000000000000000" pitchFamily="2" charset="2"/>
              <a:buNone/>
            </a:pPr>
            <a:r>
              <a:rPr lang="en-US" altLang="en-US" sz="2000"/>
              <a:t>.5($20) - $7.08 = $2.92</a:t>
            </a:r>
          </a:p>
          <a:p>
            <a:pPr>
              <a:lnSpc>
                <a:spcPct val="90000"/>
              </a:lnSpc>
              <a:buFont typeface="Wingdings" panose="05000000000000000000" pitchFamily="2" charset="2"/>
              <a:buNone/>
            </a:pPr>
            <a:r>
              <a:rPr lang="en-US" altLang="en-US" sz="2000"/>
              <a:t>This is the value of the call!!</a:t>
            </a:r>
          </a:p>
        </p:txBody>
      </p:sp>
    </p:spTree>
    <p:extLst>
      <p:ext uri="{BB962C8B-B14F-4D97-AF65-F5344CB8AC3E}">
        <p14:creationId xmlns:p14="http://schemas.microsoft.com/office/powerpoint/2010/main" val="1898914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17093">
                                            <p:txEl>
                                              <p:pRg st="0" end="0"/>
                                            </p:txEl>
                                          </p:spTgt>
                                        </p:tgtEl>
                                        <p:attrNameLst>
                                          <p:attrName>style.visibility</p:attrName>
                                        </p:attrNameLst>
                                      </p:cBhvr>
                                      <p:to>
                                        <p:strVal val="visible"/>
                                      </p:to>
                                    </p:set>
                                    <p:animEffect transition="in" filter="blinds(horizontal)">
                                      <p:cBhvr>
                                        <p:cTn id="7" dur="500"/>
                                        <p:tgtEl>
                                          <p:spTgt spid="21709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17093">
                                            <p:txEl>
                                              <p:pRg st="1" end="1"/>
                                            </p:txEl>
                                          </p:spTgt>
                                        </p:tgtEl>
                                        <p:attrNameLst>
                                          <p:attrName>style.visibility</p:attrName>
                                        </p:attrNameLst>
                                      </p:cBhvr>
                                      <p:to>
                                        <p:strVal val="visible"/>
                                      </p:to>
                                    </p:set>
                                    <p:animEffect transition="in" filter="blinds(horizontal)">
                                      <p:cBhvr>
                                        <p:cTn id="10" dur="500"/>
                                        <p:tgtEl>
                                          <p:spTgt spid="217093">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8" presetClass="entr" presetSubtype="16" fill="hold" nodeType="clickEffect">
                                  <p:stCondLst>
                                    <p:cond delay="0"/>
                                  </p:stCondLst>
                                  <p:childTnLst>
                                    <p:set>
                                      <p:cBhvr>
                                        <p:cTn id="14" dur="1" fill="hold">
                                          <p:stCondLst>
                                            <p:cond delay="0"/>
                                          </p:stCondLst>
                                        </p:cTn>
                                        <p:tgtEl>
                                          <p:spTgt spid="217092">
                                            <p:txEl>
                                              <p:pRg st="8" end="8"/>
                                            </p:txEl>
                                          </p:spTgt>
                                        </p:tgtEl>
                                        <p:attrNameLst>
                                          <p:attrName>style.visibility</p:attrName>
                                        </p:attrNameLst>
                                      </p:cBhvr>
                                      <p:to>
                                        <p:strVal val="visible"/>
                                      </p:to>
                                    </p:set>
                                    <p:animEffect transition="in" filter="diamond(in)">
                                      <p:cBhvr>
                                        <p:cTn id="15" dur="2000"/>
                                        <p:tgtEl>
                                          <p:spTgt spid="217092">
                                            <p:txEl>
                                              <p:pRg st="8" end="8"/>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nodeType="clickEffect">
                                  <p:stCondLst>
                                    <p:cond delay="0"/>
                                  </p:stCondLst>
                                  <p:childTnLst>
                                    <p:set>
                                      <p:cBhvr>
                                        <p:cTn id="19" dur="1" fill="hold">
                                          <p:stCondLst>
                                            <p:cond delay="0"/>
                                          </p:stCondLst>
                                        </p:cTn>
                                        <p:tgtEl>
                                          <p:spTgt spid="217093">
                                            <p:txEl>
                                              <p:pRg st="3" end="3"/>
                                            </p:txEl>
                                          </p:spTgt>
                                        </p:tgtEl>
                                        <p:attrNameLst>
                                          <p:attrName>style.visibility</p:attrName>
                                        </p:attrNameLst>
                                      </p:cBhvr>
                                      <p:to>
                                        <p:strVal val="visible"/>
                                      </p:to>
                                    </p:set>
                                    <p:animEffect transition="in" filter="blinds(horizontal)">
                                      <p:cBhvr>
                                        <p:cTn id="20" dur="500"/>
                                        <p:tgtEl>
                                          <p:spTgt spid="217093">
                                            <p:txEl>
                                              <p:pRg st="3" end="3"/>
                                            </p:txEl>
                                          </p:spTgt>
                                        </p:tgtEl>
                                      </p:cBhvr>
                                    </p:animEffect>
                                  </p:childTnLst>
                                </p:cTn>
                              </p:par>
                              <p:par>
                                <p:cTn id="21" presetID="3" presetClass="entr" presetSubtype="10" fill="hold" nodeType="withEffect">
                                  <p:stCondLst>
                                    <p:cond delay="0"/>
                                  </p:stCondLst>
                                  <p:childTnLst>
                                    <p:set>
                                      <p:cBhvr>
                                        <p:cTn id="22" dur="1" fill="hold">
                                          <p:stCondLst>
                                            <p:cond delay="0"/>
                                          </p:stCondLst>
                                        </p:cTn>
                                        <p:tgtEl>
                                          <p:spTgt spid="217093">
                                            <p:txEl>
                                              <p:pRg st="4" end="4"/>
                                            </p:txEl>
                                          </p:spTgt>
                                        </p:tgtEl>
                                        <p:attrNameLst>
                                          <p:attrName>style.visibility</p:attrName>
                                        </p:attrNameLst>
                                      </p:cBhvr>
                                      <p:to>
                                        <p:strVal val="visible"/>
                                      </p:to>
                                    </p:set>
                                    <p:animEffect transition="in" filter="blinds(horizontal)">
                                      <p:cBhvr>
                                        <p:cTn id="23" dur="500"/>
                                        <p:tgtEl>
                                          <p:spTgt spid="217093">
                                            <p:txEl>
                                              <p:pRg st="4" end="4"/>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ntr" presetSubtype="10" fill="hold" nodeType="clickEffect">
                                  <p:stCondLst>
                                    <p:cond delay="0"/>
                                  </p:stCondLst>
                                  <p:childTnLst>
                                    <p:set>
                                      <p:cBhvr>
                                        <p:cTn id="27" dur="1" fill="hold">
                                          <p:stCondLst>
                                            <p:cond delay="0"/>
                                          </p:stCondLst>
                                        </p:cTn>
                                        <p:tgtEl>
                                          <p:spTgt spid="217093">
                                            <p:txEl>
                                              <p:pRg st="6" end="6"/>
                                            </p:txEl>
                                          </p:spTgt>
                                        </p:tgtEl>
                                        <p:attrNameLst>
                                          <p:attrName>style.visibility</p:attrName>
                                        </p:attrNameLst>
                                      </p:cBhvr>
                                      <p:to>
                                        <p:strVal val="visible"/>
                                      </p:to>
                                    </p:set>
                                    <p:animEffect transition="in" filter="blinds(horizontal)">
                                      <p:cBhvr>
                                        <p:cTn id="28" dur="500"/>
                                        <p:tgtEl>
                                          <p:spTgt spid="217093">
                                            <p:txEl>
                                              <p:pRg st="6" end="6"/>
                                            </p:txEl>
                                          </p:spTgt>
                                        </p:tgtEl>
                                      </p:cBhvr>
                                    </p:animEffect>
                                  </p:childTnLst>
                                </p:cTn>
                              </p:par>
                              <p:par>
                                <p:cTn id="29" presetID="3" presetClass="entr" presetSubtype="10" fill="hold" nodeType="withEffect">
                                  <p:stCondLst>
                                    <p:cond delay="0"/>
                                  </p:stCondLst>
                                  <p:childTnLst>
                                    <p:set>
                                      <p:cBhvr>
                                        <p:cTn id="30" dur="1" fill="hold">
                                          <p:stCondLst>
                                            <p:cond delay="0"/>
                                          </p:stCondLst>
                                        </p:cTn>
                                        <p:tgtEl>
                                          <p:spTgt spid="217093">
                                            <p:txEl>
                                              <p:pRg st="7" end="7"/>
                                            </p:txEl>
                                          </p:spTgt>
                                        </p:tgtEl>
                                        <p:attrNameLst>
                                          <p:attrName>style.visibility</p:attrName>
                                        </p:attrNameLst>
                                      </p:cBhvr>
                                      <p:to>
                                        <p:strVal val="visible"/>
                                      </p:to>
                                    </p:set>
                                    <p:animEffect transition="in" filter="blinds(horizontal)">
                                      <p:cBhvr>
                                        <p:cTn id="31" dur="500"/>
                                        <p:tgtEl>
                                          <p:spTgt spid="217093">
                                            <p:txEl>
                                              <p:pRg st="7" end="7"/>
                                            </p:txEl>
                                          </p:spTgt>
                                        </p:tgtEl>
                                      </p:cBhvr>
                                    </p:animEffect>
                                  </p:childTnLst>
                                </p:cTn>
                              </p:par>
                              <p:par>
                                <p:cTn id="32" presetID="3" presetClass="entr" presetSubtype="10" fill="hold" nodeType="withEffect">
                                  <p:stCondLst>
                                    <p:cond delay="0"/>
                                  </p:stCondLst>
                                  <p:childTnLst>
                                    <p:set>
                                      <p:cBhvr>
                                        <p:cTn id="33" dur="1" fill="hold">
                                          <p:stCondLst>
                                            <p:cond delay="0"/>
                                          </p:stCondLst>
                                        </p:cTn>
                                        <p:tgtEl>
                                          <p:spTgt spid="217093">
                                            <p:txEl>
                                              <p:pRg st="8" end="8"/>
                                            </p:txEl>
                                          </p:spTgt>
                                        </p:tgtEl>
                                        <p:attrNameLst>
                                          <p:attrName>style.visibility</p:attrName>
                                        </p:attrNameLst>
                                      </p:cBhvr>
                                      <p:to>
                                        <p:strVal val="visible"/>
                                      </p:to>
                                    </p:set>
                                    <p:animEffect transition="in" filter="blinds(horizontal)">
                                      <p:cBhvr>
                                        <p:cTn id="34" dur="500"/>
                                        <p:tgtEl>
                                          <p:spTgt spid="217093">
                                            <p:txEl>
                                              <p:pRg st="8" end="8"/>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3" presetClass="entr" presetSubtype="10" fill="hold" nodeType="clickEffect">
                                  <p:stCondLst>
                                    <p:cond delay="0"/>
                                  </p:stCondLst>
                                  <p:childTnLst>
                                    <p:set>
                                      <p:cBhvr>
                                        <p:cTn id="38" dur="1" fill="hold">
                                          <p:stCondLst>
                                            <p:cond delay="0"/>
                                          </p:stCondLst>
                                        </p:cTn>
                                        <p:tgtEl>
                                          <p:spTgt spid="217093">
                                            <p:txEl>
                                              <p:pRg st="10" end="10"/>
                                            </p:txEl>
                                          </p:spTgt>
                                        </p:tgtEl>
                                        <p:attrNameLst>
                                          <p:attrName>style.visibility</p:attrName>
                                        </p:attrNameLst>
                                      </p:cBhvr>
                                      <p:to>
                                        <p:strVal val="visible"/>
                                      </p:to>
                                    </p:set>
                                    <p:animEffect transition="in" filter="blinds(horizontal)">
                                      <p:cBhvr>
                                        <p:cTn id="39" dur="500"/>
                                        <p:tgtEl>
                                          <p:spTgt spid="217093">
                                            <p:txEl>
                                              <p:pRg st="10" end="10"/>
                                            </p:txEl>
                                          </p:spTgt>
                                        </p:tgtEl>
                                      </p:cBhvr>
                                    </p:animEffect>
                                  </p:childTnLst>
                                </p:cTn>
                              </p:par>
                              <p:par>
                                <p:cTn id="40" presetID="3" presetClass="entr" presetSubtype="10" fill="hold" nodeType="withEffect">
                                  <p:stCondLst>
                                    <p:cond delay="0"/>
                                  </p:stCondLst>
                                  <p:childTnLst>
                                    <p:set>
                                      <p:cBhvr>
                                        <p:cTn id="41" dur="1" fill="hold">
                                          <p:stCondLst>
                                            <p:cond delay="0"/>
                                          </p:stCondLst>
                                        </p:cTn>
                                        <p:tgtEl>
                                          <p:spTgt spid="217093">
                                            <p:txEl>
                                              <p:pRg st="11" end="11"/>
                                            </p:txEl>
                                          </p:spTgt>
                                        </p:tgtEl>
                                        <p:attrNameLst>
                                          <p:attrName>style.visibility</p:attrName>
                                        </p:attrNameLst>
                                      </p:cBhvr>
                                      <p:to>
                                        <p:strVal val="visible"/>
                                      </p:to>
                                    </p:set>
                                    <p:animEffect transition="in" filter="blinds(horizontal)">
                                      <p:cBhvr>
                                        <p:cTn id="42" dur="500"/>
                                        <p:tgtEl>
                                          <p:spTgt spid="217093">
                                            <p:txEl>
                                              <p:pRg st="11" end="11"/>
                                            </p:txEl>
                                          </p:spTgt>
                                        </p:tgtEl>
                                      </p:cBhvr>
                                    </p:animEffect>
                                  </p:childTnLst>
                                </p:cTn>
                              </p:par>
                              <p:par>
                                <p:cTn id="43" presetID="3" presetClass="entr" presetSubtype="10" fill="hold" nodeType="withEffect">
                                  <p:stCondLst>
                                    <p:cond delay="0"/>
                                  </p:stCondLst>
                                  <p:childTnLst>
                                    <p:set>
                                      <p:cBhvr>
                                        <p:cTn id="44" dur="1" fill="hold">
                                          <p:stCondLst>
                                            <p:cond delay="0"/>
                                          </p:stCondLst>
                                        </p:cTn>
                                        <p:tgtEl>
                                          <p:spTgt spid="217093">
                                            <p:txEl>
                                              <p:pRg st="12" end="12"/>
                                            </p:txEl>
                                          </p:spTgt>
                                        </p:tgtEl>
                                        <p:attrNameLst>
                                          <p:attrName>style.visibility</p:attrName>
                                        </p:attrNameLst>
                                      </p:cBhvr>
                                      <p:to>
                                        <p:strVal val="visible"/>
                                      </p:to>
                                    </p:set>
                                    <p:animEffect transition="in" filter="blinds(horizontal)">
                                      <p:cBhvr>
                                        <p:cTn id="45" dur="500"/>
                                        <p:tgtEl>
                                          <p:spTgt spid="21709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a:extLst>
              <a:ext uri="{FF2B5EF4-FFF2-40B4-BE49-F238E27FC236}">
                <a16:creationId xmlns:a16="http://schemas.microsoft.com/office/drawing/2014/main" id="{87590E2D-C4DF-440F-8CFD-D3DB7EA1ACCB}"/>
              </a:ext>
            </a:extLst>
          </p:cNvPr>
          <p:cNvSpPr>
            <a:spLocks noGrp="1" noChangeArrowheads="1"/>
          </p:cNvSpPr>
          <p:nvPr>
            <p:ph type="title"/>
          </p:nvPr>
        </p:nvSpPr>
        <p:spPr>
          <a:xfrm>
            <a:off x="1981200" y="544514"/>
            <a:ext cx="8229600" cy="606425"/>
          </a:xfrm>
        </p:spPr>
        <p:txBody>
          <a:bodyPr/>
          <a:lstStyle/>
          <a:p>
            <a:r>
              <a:rPr lang="en-US" altLang="en-US"/>
              <a:t>Black/Scholes (1973)</a:t>
            </a:r>
          </a:p>
        </p:txBody>
      </p:sp>
      <p:sp>
        <p:nvSpPr>
          <p:cNvPr id="150531" name="Rectangle 3">
            <a:extLst>
              <a:ext uri="{FF2B5EF4-FFF2-40B4-BE49-F238E27FC236}">
                <a16:creationId xmlns:a16="http://schemas.microsoft.com/office/drawing/2014/main" id="{FA53C637-A20F-48B1-8331-6049933C29AC}"/>
              </a:ext>
            </a:extLst>
          </p:cNvPr>
          <p:cNvSpPr>
            <a:spLocks noGrp="1" noChangeArrowheads="1"/>
          </p:cNvSpPr>
          <p:nvPr>
            <p:ph type="body" idx="1"/>
          </p:nvPr>
        </p:nvSpPr>
        <p:spPr/>
        <p:txBody>
          <a:bodyPr/>
          <a:lstStyle/>
          <a:p>
            <a:r>
              <a:rPr lang="en-US" altLang="en-US" sz="2400"/>
              <a:t>The key bit of logic behind the Black/Scholes option pricing framework is that it is always possible to construct a portfolio of call options and the underlying commodity in such a way as to eliminate all risk</a:t>
            </a:r>
          </a:p>
          <a:p>
            <a:r>
              <a:rPr lang="en-US" altLang="en-US" sz="2400"/>
              <a:t>Recall that a risk free portfolio should pay the risk free rate of return to eliminate any potential arbitrage opportunities.  This no arbitrage condition results in a relationship between the call price and the underlying fundamentals</a:t>
            </a:r>
          </a:p>
          <a:p>
            <a:r>
              <a:rPr lang="en-US" altLang="en-US" sz="2400"/>
              <a:t>The biggest limitation to the Black/Scholes framework is that it can only be used to price European options</a:t>
            </a:r>
          </a:p>
        </p:txBody>
      </p:sp>
    </p:spTree>
    <p:extLst>
      <p:ext uri="{BB962C8B-B14F-4D97-AF65-F5344CB8AC3E}">
        <p14:creationId xmlns:p14="http://schemas.microsoft.com/office/powerpoint/2010/main" val="40861445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rotWithShape="1">
          <a:blip r:embed="rId2"/>
          <a:srcRect l="32202" t="13968" r="14762" b="23651"/>
          <a:stretch/>
        </p:blipFill>
        <p:spPr>
          <a:xfrm>
            <a:off x="1024128" y="0"/>
            <a:ext cx="10107386" cy="6687209"/>
          </a:xfrm>
          <a:prstGeom prst="rect">
            <a:avLst/>
          </a:prstGeom>
        </p:spPr>
      </p:pic>
      <p:sp>
        <p:nvSpPr>
          <p:cNvPr id="2" name="Rectangle 1"/>
          <p:cNvSpPr/>
          <p:nvPr/>
        </p:nvSpPr>
        <p:spPr>
          <a:xfrm>
            <a:off x="4405745" y="1097280"/>
            <a:ext cx="6517179" cy="5212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09486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a:extLst>
              <a:ext uri="{FF2B5EF4-FFF2-40B4-BE49-F238E27FC236}">
                <a16:creationId xmlns:a16="http://schemas.microsoft.com/office/drawing/2014/main" id="{F3764CFD-89CF-4AD8-8F5D-C68478C6504E}"/>
              </a:ext>
            </a:extLst>
          </p:cNvPr>
          <p:cNvSpPr>
            <a:spLocks noGrp="1" noChangeArrowheads="1"/>
          </p:cNvSpPr>
          <p:nvPr>
            <p:ph type="title"/>
          </p:nvPr>
        </p:nvSpPr>
        <p:spPr>
          <a:xfrm>
            <a:off x="1981200" y="544514"/>
            <a:ext cx="8229600" cy="606425"/>
          </a:xfrm>
        </p:spPr>
        <p:txBody>
          <a:bodyPr/>
          <a:lstStyle/>
          <a:p>
            <a:r>
              <a:rPr lang="en-US" altLang="en-US"/>
              <a:t>Black/Scholes (1973)</a:t>
            </a:r>
          </a:p>
        </p:txBody>
      </p:sp>
      <p:pic>
        <p:nvPicPr>
          <p:cNvPr id="219141" name="Picture 5" descr="[Black and Scholes Model]">
            <a:extLst>
              <a:ext uri="{FF2B5EF4-FFF2-40B4-BE49-F238E27FC236}">
                <a16:creationId xmlns:a16="http://schemas.microsoft.com/office/drawing/2014/main" id="{3D5E5283-F807-41C0-A6E3-62B93BDB26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1" y="1371600"/>
            <a:ext cx="4202113" cy="510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0663890"/>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a:extLst>
              <a:ext uri="{FF2B5EF4-FFF2-40B4-BE49-F238E27FC236}">
                <a16:creationId xmlns:a16="http://schemas.microsoft.com/office/drawing/2014/main" id="{FB250B55-69F6-4A69-B298-D887A39845F6}"/>
              </a:ext>
            </a:extLst>
          </p:cNvPr>
          <p:cNvSpPr>
            <a:spLocks noGrp="1" noChangeArrowheads="1"/>
          </p:cNvSpPr>
          <p:nvPr>
            <p:ph type="title"/>
          </p:nvPr>
        </p:nvSpPr>
        <p:spPr>
          <a:xfrm>
            <a:off x="1981200" y="615951"/>
            <a:ext cx="8229600" cy="461963"/>
          </a:xfrm>
        </p:spPr>
        <p:txBody>
          <a:bodyPr/>
          <a:lstStyle/>
          <a:p>
            <a:r>
              <a:rPr lang="en-US" altLang="en-US" sz="3200"/>
              <a:t>Pricing American Options</a:t>
            </a:r>
          </a:p>
        </p:txBody>
      </p:sp>
      <p:sp>
        <p:nvSpPr>
          <p:cNvPr id="155651" name="Rectangle 3">
            <a:extLst>
              <a:ext uri="{FF2B5EF4-FFF2-40B4-BE49-F238E27FC236}">
                <a16:creationId xmlns:a16="http://schemas.microsoft.com/office/drawing/2014/main" id="{C6A12F0E-E13C-4B42-A28E-1D4867BF2ECC}"/>
              </a:ext>
            </a:extLst>
          </p:cNvPr>
          <p:cNvSpPr>
            <a:spLocks noGrp="1" noChangeArrowheads="1"/>
          </p:cNvSpPr>
          <p:nvPr>
            <p:ph type="body" idx="1"/>
          </p:nvPr>
        </p:nvSpPr>
        <p:spPr/>
        <p:txBody>
          <a:bodyPr/>
          <a:lstStyle/>
          <a:p>
            <a:r>
              <a:rPr lang="en-US" altLang="en-US" sz="2200"/>
              <a:t>The problem with pricing American options is that they are “path dependant”</a:t>
            </a:r>
          </a:p>
          <a:p>
            <a:r>
              <a:rPr lang="en-US" altLang="en-US" sz="2200"/>
              <a:t>For example, suppose that a call option on IBM stock is purchased with a strike price of $85.  The current Price of IBM stock is $85. What will that option be worth in a month?</a:t>
            </a:r>
          </a:p>
          <a:p>
            <a:r>
              <a:rPr lang="en-US" altLang="en-US" sz="2200"/>
              <a:t>IBM stock traded at a constant $85 for the entire month and then jumped to $90.  In this case, the option would be worth around $5.</a:t>
            </a:r>
          </a:p>
          <a:p>
            <a:r>
              <a:rPr lang="en-US" altLang="en-US" sz="2200"/>
              <a:t>However, if IBM stock rose to $150 and then dropped to $90, the option would probably have already been exercised.</a:t>
            </a:r>
          </a:p>
          <a:p>
            <a:r>
              <a:rPr lang="en-US" altLang="en-US" sz="2200"/>
              <a:t>Therefore, its not just the stock price that matters. It also matters how it got there.</a:t>
            </a:r>
          </a:p>
        </p:txBody>
      </p:sp>
    </p:spTree>
    <p:extLst>
      <p:ext uri="{BB962C8B-B14F-4D97-AF65-F5344CB8AC3E}">
        <p14:creationId xmlns:p14="http://schemas.microsoft.com/office/powerpoint/2010/main" val="281248429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a:extLst>
              <a:ext uri="{FF2B5EF4-FFF2-40B4-BE49-F238E27FC236}">
                <a16:creationId xmlns:a16="http://schemas.microsoft.com/office/drawing/2014/main" id="{F43DEBEB-0751-43EC-8106-87ACFDCABB5D}"/>
              </a:ext>
            </a:extLst>
          </p:cNvPr>
          <p:cNvSpPr>
            <a:spLocks noGrp="1" noChangeArrowheads="1"/>
          </p:cNvSpPr>
          <p:nvPr>
            <p:ph type="title"/>
          </p:nvPr>
        </p:nvSpPr>
        <p:spPr>
          <a:xfrm>
            <a:off x="1981200" y="544514"/>
            <a:ext cx="8229600" cy="606425"/>
          </a:xfrm>
        </p:spPr>
        <p:txBody>
          <a:bodyPr/>
          <a:lstStyle/>
          <a:p>
            <a:r>
              <a:rPr lang="en-US" altLang="en-US"/>
              <a:t>Swaps</a:t>
            </a:r>
          </a:p>
        </p:txBody>
      </p:sp>
      <p:sp>
        <p:nvSpPr>
          <p:cNvPr id="164867" name="Rectangle 3">
            <a:extLst>
              <a:ext uri="{FF2B5EF4-FFF2-40B4-BE49-F238E27FC236}">
                <a16:creationId xmlns:a16="http://schemas.microsoft.com/office/drawing/2014/main" id="{05ED8A57-AF5D-41D2-84A5-18D0A902B1A1}"/>
              </a:ext>
            </a:extLst>
          </p:cNvPr>
          <p:cNvSpPr>
            <a:spLocks noGrp="1" noChangeArrowheads="1"/>
          </p:cNvSpPr>
          <p:nvPr>
            <p:ph type="body" idx="1"/>
          </p:nvPr>
        </p:nvSpPr>
        <p:spPr/>
        <p:txBody>
          <a:bodyPr/>
          <a:lstStyle/>
          <a:p>
            <a:pPr>
              <a:lnSpc>
                <a:spcPct val="90000"/>
              </a:lnSpc>
            </a:pPr>
            <a:r>
              <a:rPr lang="en-US" altLang="en-US" sz="2400"/>
              <a:t>A swap is simply a contract in which one payment stream is traded (swapped) for another</a:t>
            </a:r>
          </a:p>
          <a:p>
            <a:pPr>
              <a:lnSpc>
                <a:spcPct val="90000"/>
              </a:lnSpc>
            </a:pPr>
            <a:r>
              <a:rPr lang="en-US" altLang="en-US" sz="2400"/>
              <a:t>The most common swap is a variable/fixed rate interest swap in which interest rate payments on a variable rate loan are traded for interest rate payments on a fixed rate loan</a:t>
            </a:r>
          </a:p>
          <a:p>
            <a:pPr>
              <a:lnSpc>
                <a:spcPct val="90000"/>
              </a:lnSpc>
            </a:pPr>
            <a:r>
              <a:rPr lang="en-US" altLang="en-US" sz="2400"/>
              <a:t>Swaps can also be created for currencies, commodities, stocks, etc.</a:t>
            </a:r>
          </a:p>
          <a:p>
            <a:pPr>
              <a:lnSpc>
                <a:spcPct val="90000"/>
              </a:lnSpc>
            </a:pPr>
            <a:r>
              <a:rPr lang="en-US" altLang="en-US" sz="2400"/>
              <a:t>Recall, that a swap is basically a zero spread collar.  Therefore, the same principles used for pricing options are used for pricing swaps.</a:t>
            </a:r>
          </a:p>
        </p:txBody>
      </p:sp>
    </p:spTree>
    <p:extLst>
      <p:ext uri="{BB962C8B-B14F-4D97-AF65-F5344CB8AC3E}">
        <p14:creationId xmlns:p14="http://schemas.microsoft.com/office/powerpoint/2010/main" val="1000747437"/>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a:extLst>
              <a:ext uri="{FF2B5EF4-FFF2-40B4-BE49-F238E27FC236}">
                <a16:creationId xmlns:a16="http://schemas.microsoft.com/office/drawing/2014/main" id="{99CE2661-02BE-4F54-ADA3-06F108988C1F}"/>
              </a:ext>
            </a:extLst>
          </p:cNvPr>
          <p:cNvSpPr>
            <a:spLocks noGrp="1" noChangeArrowheads="1"/>
          </p:cNvSpPr>
          <p:nvPr>
            <p:ph type="title"/>
          </p:nvPr>
        </p:nvSpPr>
        <p:spPr>
          <a:xfrm>
            <a:off x="1981200" y="568325"/>
            <a:ext cx="8229600" cy="558800"/>
          </a:xfrm>
        </p:spPr>
        <p:txBody>
          <a:bodyPr/>
          <a:lstStyle/>
          <a:p>
            <a:r>
              <a:rPr lang="en-US" altLang="en-US" sz="4000"/>
              <a:t>Other option combinations</a:t>
            </a:r>
          </a:p>
        </p:txBody>
      </p:sp>
      <p:sp>
        <p:nvSpPr>
          <p:cNvPr id="168963" name="Rectangle 3">
            <a:extLst>
              <a:ext uri="{FF2B5EF4-FFF2-40B4-BE49-F238E27FC236}">
                <a16:creationId xmlns:a16="http://schemas.microsoft.com/office/drawing/2014/main" id="{C4CCF866-8672-4238-A633-2B6EF808FBF9}"/>
              </a:ext>
            </a:extLst>
          </p:cNvPr>
          <p:cNvSpPr>
            <a:spLocks noGrp="1" noChangeArrowheads="1"/>
          </p:cNvSpPr>
          <p:nvPr>
            <p:ph type="body" idx="1"/>
          </p:nvPr>
        </p:nvSpPr>
        <p:spPr/>
        <p:txBody>
          <a:bodyPr/>
          <a:lstStyle/>
          <a:p>
            <a:pPr>
              <a:lnSpc>
                <a:spcPct val="90000"/>
              </a:lnSpc>
            </a:pPr>
            <a:r>
              <a:rPr lang="en-US" altLang="en-US"/>
              <a:t>The underlying commodities themselves can be derivative securities.</a:t>
            </a:r>
          </a:p>
          <a:p>
            <a:pPr lvl="1">
              <a:lnSpc>
                <a:spcPct val="90000"/>
              </a:lnSpc>
            </a:pPr>
            <a:r>
              <a:rPr lang="en-US" altLang="en-US"/>
              <a:t>You can buy options on futures (i.e., the option to enter into a futures contract)</a:t>
            </a:r>
          </a:p>
          <a:p>
            <a:pPr lvl="1">
              <a:lnSpc>
                <a:spcPct val="90000"/>
              </a:lnSpc>
            </a:pPr>
            <a:r>
              <a:rPr lang="en-US" altLang="en-US"/>
              <a:t>Options on swaps are known as swaptions</a:t>
            </a:r>
          </a:p>
          <a:p>
            <a:pPr lvl="1">
              <a:lnSpc>
                <a:spcPct val="90000"/>
              </a:lnSpc>
            </a:pPr>
            <a:r>
              <a:rPr lang="en-US" altLang="en-US"/>
              <a:t>Options on options are known as compound options</a:t>
            </a:r>
          </a:p>
          <a:p>
            <a:pPr>
              <a:lnSpc>
                <a:spcPct val="90000"/>
              </a:lnSpc>
              <a:buFont typeface="Wingdings" panose="05000000000000000000" pitchFamily="2" charset="2"/>
              <a:buNone/>
            </a:pPr>
            <a:endParaRPr lang="en-US" altLang="en-US"/>
          </a:p>
        </p:txBody>
      </p:sp>
    </p:spTree>
    <p:extLst>
      <p:ext uri="{BB962C8B-B14F-4D97-AF65-F5344CB8AC3E}">
        <p14:creationId xmlns:p14="http://schemas.microsoft.com/office/powerpoint/2010/main" val="29754478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h-TH" dirty="0"/>
              <a:t>ผลิตภัณฑ์ประกันภัยและการเงินเริ่มมีความสอดคล้องกัน</a:t>
            </a:r>
            <a:endParaRPr lang="en-US" dirty="0"/>
          </a:p>
        </p:txBody>
      </p:sp>
      <p:sp>
        <p:nvSpPr>
          <p:cNvPr id="3" name="Picture Placeholder 2"/>
          <p:cNvSpPr>
            <a:spLocks noGrp="1"/>
          </p:cNvSpPr>
          <p:nvPr>
            <p:ph type="pic" sz="quarter" idx="29"/>
          </p:nvPr>
        </p:nvSpPr>
        <p:spPr/>
      </p:sp>
      <p:sp>
        <p:nvSpPr>
          <p:cNvPr id="5" name="Oval 4"/>
          <p:cNvSpPr/>
          <p:nvPr/>
        </p:nvSpPr>
        <p:spPr>
          <a:xfrm>
            <a:off x="2971998" y="1787001"/>
            <a:ext cx="3776532" cy="377653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FreesiaUPC"/>
            </a:endParaRPr>
          </a:p>
        </p:txBody>
      </p:sp>
      <p:sp>
        <p:nvSpPr>
          <p:cNvPr id="6" name="Oval 5"/>
          <p:cNvSpPr/>
          <p:nvPr/>
        </p:nvSpPr>
        <p:spPr>
          <a:xfrm>
            <a:off x="4860264" y="1780677"/>
            <a:ext cx="3776532" cy="377653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FreesiaUPC"/>
            </a:endParaRPr>
          </a:p>
        </p:txBody>
      </p:sp>
      <p:sp>
        <p:nvSpPr>
          <p:cNvPr id="7" name="TextBox 6"/>
          <p:cNvSpPr txBox="1"/>
          <p:nvPr/>
        </p:nvSpPr>
        <p:spPr>
          <a:xfrm>
            <a:off x="6944666" y="4314854"/>
            <a:ext cx="2938625" cy="64633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th-TH" sz="3600" b="0" i="0" u="none" strike="noStrike" kern="1200" cap="none" spc="0" normalizeH="0" baseline="0" noProof="0" dirty="0">
                <a:ln>
                  <a:noFill/>
                </a:ln>
                <a:solidFill>
                  <a:srgbClr val="335B74"/>
                </a:solidFill>
                <a:effectLst/>
                <a:uLnTx/>
                <a:uFillTx/>
                <a:latin typeface="Calibri"/>
                <a:ea typeface="+mn-ea"/>
                <a:cs typeface="FreesiaUPC"/>
              </a:rPr>
              <a:t>ผลิตภัณฑ์ทางการเงิน</a:t>
            </a:r>
            <a:endParaRPr kumimoji="0" lang="en-US" sz="3600" b="0" i="0" u="none" strike="noStrike" kern="1200" cap="none" spc="0" normalizeH="0" baseline="0" noProof="0" dirty="0">
              <a:ln>
                <a:noFill/>
              </a:ln>
              <a:solidFill>
                <a:srgbClr val="335B74"/>
              </a:solidFill>
              <a:effectLst/>
              <a:uLnTx/>
              <a:uFillTx/>
              <a:latin typeface="Calibri"/>
              <a:ea typeface="+mn-ea"/>
              <a:cs typeface="FreesiaUPC"/>
            </a:endParaRPr>
          </a:p>
        </p:txBody>
      </p:sp>
      <p:sp>
        <p:nvSpPr>
          <p:cNvPr id="8" name="TextBox 7"/>
          <p:cNvSpPr txBox="1"/>
          <p:nvPr/>
        </p:nvSpPr>
        <p:spPr>
          <a:xfrm>
            <a:off x="1675061" y="4314853"/>
            <a:ext cx="3283271" cy="64633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th-TH" sz="3600" b="0" i="0" u="none" strike="noStrike" kern="1200" cap="none" spc="0" normalizeH="0" baseline="0" noProof="0" dirty="0">
                <a:ln>
                  <a:noFill/>
                </a:ln>
                <a:solidFill>
                  <a:srgbClr val="335B74"/>
                </a:solidFill>
                <a:effectLst/>
                <a:uLnTx/>
                <a:uFillTx/>
                <a:latin typeface="Calibri"/>
                <a:ea typeface="+mn-ea"/>
                <a:cs typeface="FreesiaUPC"/>
              </a:rPr>
              <a:t>ผลิตภัณฑ์การประกันภัย</a:t>
            </a:r>
            <a:endParaRPr kumimoji="0" lang="en-US" sz="3600" b="0" i="0" u="none" strike="noStrike" kern="1200" cap="none" spc="0" normalizeH="0" baseline="0" noProof="0" dirty="0">
              <a:ln>
                <a:noFill/>
              </a:ln>
              <a:solidFill>
                <a:srgbClr val="335B74"/>
              </a:solidFill>
              <a:effectLst/>
              <a:uLnTx/>
              <a:uFillTx/>
              <a:latin typeface="Calibri"/>
              <a:ea typeface="+mn-ea"/>
              <a:cs typeface="FreesiaUPC"/>
            </a:endParaRPr>
          </a:p>
        </p:txBody>
      </p:sp>
      <p:cxnSp>
        <p:nvCxnSpPr>
          <p:cNvPr id="27" name="Connector: Elbow 26"/>
          <p:cNvCxnSpPr/>
          <p:nvPr/>
        </p:nvCxnSpPr>
        <p:spPr>
          <a:xfrm flipV="1">
            <a:off x="5697915" y="1951265"/>
            <a:ext cx="5648372" cy="1147986"/>
          </a:xfrm>
          <a:prstGeom prst="bentConnector3">
            <a:avLst/>
          </a:prstGeom>
          <a:ln>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8636796" y="1385359"/>
            <a:ext cx="3279616" cy="2462213"/>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335B74"/>
                </a:solidFill>
                <a:effectLst/>
                <a:highlight>
                  <a:srgbClr val="FFFF00"/>
                </a:highlight>
                <a:uLnTx/>
                <a:uFillTx/>
                <a:latin typeface="Calibri"/>
                <a:ea typeface="+mn-ea"/>
                <a:cs typeface="FreesiaUPC"/>
              </a:rPr>
              <a:t>ART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335B74"/>
              </a:solidFill>
              <a:effectLst/>
              <a:highlight>
                <a:srgbClr val="FFFF00"/>
              </a:highlight>
              <a:uLnTx/>
              <a:uFillTx/>
              <a:latin typeface="Calibri"/>
              <a:ea typeface="+mn-ea"/>
              <a:cs typeface="FreesiaUPC"/>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335B74"/>
                </a:solidFill>
                <a:effectLst/>
                <a:highlight>
                  <a:srgbClr val="FFFF00"/>
                </a:highlight>
                <a:uLnTx/>
                <a:uFillTx/>
                <a:latin typeface="Calibri"/>
                <a:ea typeface="+mn-ea"/>
                <a:cs typeface="FreesiaUPC"/>
              </a:rPr>
              <a:t>Securitization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335B74"/>
                </a:solidFill>
                <a:effectLst/>
                <a:highlight>
                  <a:srgbClr val="FFFF00"/>
                </a:highlight>
                <a:uLnTx/>
                <a:uFillTx/>
                <a:latin typeface="Calibri"/>
                <a:ea typeface="+mn-ea"/>
                <a:cs typeface="FreesiaUPC"/>
              </a:rPr>
              <a:t>Insurance-linked Securities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335B74"/>
                </a:solidFill>
                <a:effectLst/>
                <a:highlight>
                  <a:srgbClr val="FFFF00"/>
                </a:highlight>
                <a:uLnTx/>
                <a:uFillTx/>
                <a:latin typeface="Calibri"/>
                <a:ea typeface="+mn-ea"/>
                <a:cs typeface="FreesiaUPC"/>
              </a:rPr>
              <a:t>Insurance-linked Derivatives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335B74"/>
                </a:solidFill>
                <a:effectLst/>
                <a:highlight>
                  <a:srgbClr val="FFFF00"/>
                </a:highlight>
                <a:uLnTx/>
                <a:uFillTx/>
                <a:latin typeface="Calibri"/>
                <a:ea typeface="+mn-ea"/>
                <a:cs typeface="FreesiaUPC"/>
              </a:rPr>
              <a:t>Catastrophe Bonds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335B74"/>
                </a:solidFill>
                <a:effectLst/>
                <a:highlight>
                  <a:srgbClr val="FFFF00"/>
                </a:highlight>
                <a:uLnTx/>
                <a:uFillTx/>
                <a:latin typeface="Calibri"/>
                <a:ea typeface="+mn-ea"/>
                <a:cs typeface="FreesiaUPC"/>
              </a:rPr>
              <a:t>Etc.</a:t>
            </a:r>
          </a:p>
        </p:txBody>
      </p:sp>
      <p:sp>
        <p:nvSpPr>
          <p:cNvPr id="9" name="Freeform: Shape 8"/>
          <p:cNvSpPr/>
          <p:nvPr/>
        </p:nvSpPr>
        <p:spPr>
          <a:xfrm>
            <a:off x="4733366" y="1493950"/>
            <a:ext cx="2113232" cy="4340180"/>
          </a:xfrm>
          <a:custGeom>
            <a:avLst/>
            <a:gdLst>
              <a:gd name="connsiteX0" fmla="*/ 946517 w 1925094"/>
              <a:gd name="connsiteY0" fmla="*/ 78 h 3288789"/>
              <a:gd name="connsiteX1" fmla="*/ 33 w 1925094"/>
              <a:gd name="connsiteY1" fmla="*/ 1620331 h 3288789"/>
              <a:gd name="connsiteX2" fmla="*/ 978601 w 1925094"/>
              <a:gd name="connsiteY2" fmla="*/ 3288710 h 3288789"/>
              <a:gd name="connsiteX3" fmla="*/ 1925086 w 1925094"/>
              <a:gd name="connsiteY3" fmla="*/ 1684499 h 3288789"/>
              <a:gd name="connsiteX4" fmla="*/ 946517 w 1925094"/>
              <a:gd name="connsiteY4" fmla="*/ 78 h 32887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5094" h="3288789">
                <a:moveTo>
                  <a:pt x="946517" y="78"/>
                </a:moveTo>
                <a:cubicBezTo>
                  <a:pt x="625675" y="-10617"/>
                  <a:pt x="-5314" y="1072226"/>
                  <a:pt x="33" y="1620331"/>
                </a:cubicBezTo>
                <a:cubicBezTo>
                  <a:pt x="5380" y="2168436"/>
                  <a:pt x="657759" y="3278015"/>
                  <a:pt x="978601" y="3288710"/>
                </a:cubicBezTo>
                <a:cubicBezTo>
                  <a:pt x="1299443" y="3299405"/>
                  <a:pt x="1927760" y="2227257"/>
                  <a:pt x="1925086" y="1684499"/>
                </a:cubicBezTo>
                <a:cubicBezTo>
                  <a:pt x="1922412" y="1141741"/>
                  <a:pt x="1267359" y="10773"/>
                  <a:pt x="946517" y="78"/>
                </a:cubicBez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FreesiaUPC"/>
            </a:endParaRPr>
          </a:p>
        </p:txBody>
      </p:sp>
    </p:spTree>
    <p:extLst>
      <p:ext uri="{BB962C8B-B14F-4D97-AF65-F5344CB8AC3E}">
        <p14:creationId xmlns:p14="http://schemas.microsoft.com/office/powerpoint/2010/main" val="4158173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2856526" y="285243"/>
            <a:ext cx="6688221" cy="6274583"/>
            <a:chOff x="4307639" y="-12931"/>
            <a:chExt cx="7272284" cy="6822524"/>
          </a:xfrm>
        </p:grpSpPr>
        <p:pic>
          <p:nvPicPr>
            <p:cNvPr id="5" name="Picture 4"/>
            <p:cNvPicPr>
              <a:picLocks noChangeAspect="1"/>
            </p:cNvPicPr>
            <p:nvPr/>
          </p:nvPicPr>
          <p:blipFill rotWithShape="1">
            <a:blip r:embed="rId2"/>
            <a:srcRect l="37827" t="12222" r="26191" b="27619"/>
            <a:stretch/>
          </p:blipFill>
          <p:spPr>
            <a:xfrm>
              <a:off x="4371707" y="23140"/>
              <a:ext cx="3654529" cy="3436889"/>
            </a:xfrm>
            <a:prstGeom prst="rect">
              <a:avLst/>
            </a:prstGeom>
          </p:spPr>
        </p:pic>
        <p:pic>
          <p:nvPicPr>
            <p:cNvPr id="7" name="Picture 6"/>
            <p:cNvPicPr>
              <a:picLocks noChangeAspect="1"/>
            </p:cNvPicPr>
            <p:nvPr/>
          </p:nvPicPr>
          <p:blipFill rotWithShape="1">
            <a:blip r:embed="rId3"/>
            <a:srcRect l="37427" t="13575" r="25290" b="25169"/>
            <a:stretch/>
          </p:blipFill>
          <p:spPr>
            <a:xfrm>
              <a:off x="7793313" y="-12931"/>
              <a:ext cx="3786610" cy="3499579"/>
            </a:xfrm>
            <a:prstGeom prst="rect">
              <a:avLst/>
            </a:prstGeom>
          </p:spPr>
        </p:pic>
        <p:pic>
          <p:nvPicPr>
            <p:cNvPr id="8" name="Picture 7"/>
            <p:cNvPicPr>
              <a:picLocks noChangeAspect="1"/>
            </p:cNvPicPr>
            <p:nvPr/>
          </p:nvPicPr>
          <p:blipFill rotWithShape="1">
            <a:blip r:embed="rId4"/>
            <a:srcRect l="38841" t="11836" r="24203" b="30000"/>
            <a:stretch/>
          </p:blipFill>
          <p:spPr>
            <a:xfrm>
              <a:off x="4307639" y="3486648"/>
              <a:ext cx="3753492" cy="3322945"/>
            </a:xfrm>
            <a:prstGeom prst="rect">
              <a:avLst/>
            </a:prstGeom>
          </p:spPr>
        </p:pic>
        <p:pic>
          <p:nvPicPr>
            <p:cNvPr id="9" name="Picture 8"/>
            <p:cNvPicPr>
              <a:picLocks noChangeAspect="1"/>
            </p:cNvPicPr>
            <p:nvPr/>
          </p:nvPicPr>
          <p:blipFill rotWithShape="1">
            <a:blip r:embed="rId5"/>
            <a:srcRect l="39275" t="13381" r="24855" b="30580"/>
            <a:stretch/>
          </p:blipFill>
          <p:spPr>
            <a:xfrm>
              <a:off x="7891868" y="3486648"/>
              <a:ext cx="3643094" cy="3201507"/>
            </a:xfrm>
            <a:prstGeom prst="rect">
              <a:avLst/>
            </a:prstGeom>
          </p:spPr>
        </p:pic>
      </p:grpSp>
    </p:spTree>
    <p:extLst>
      <p:ext uri="{BB962C8B-B14F-4D97-AF65-F5344CB8AC3E}">
        <p14:creationId xmlns:p14="http://schemas.microsoft.com/office/powerpoint/2010/main" val="4452594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h-TH" dirty="0"/>
              <a:t>แบ่งเค้กให้บริษัทประกันภัยต่อ</a:t>
            </a:r>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rotWithShape="1">
          <a:blip r:embed="rId2"/>
          <a:srcRect l="37753" t="19372" r="24747" b="25169"/>
          <a:stretch/>
        </p:blipFill>
        <p:spPr>
          <a:xfrm>
            <a:off x="228799" y="2673332"/>
            <a:ext cx="3737834" cy="3109444"/>
          </a:xfrm>
          <a:prstGeom prst="rect">
            <a:avLst/>
          </a:prstGeom>
        </p:spPr>
      </p:pic>
      <p:pic>
        <p:nvPicPr>
          <p:cNvPr id="5" name="Picture 4"/>
          <p:cNvPicPr>
            <a:picLocks noChangeAspect="1"/>
          </p:cNvPicPr>
          <p:nvPr/>
        </p:nvPicPr>
        <p:blipFill rotWithShape="1">
          <a:blip r:embed="rId3"/>
          <a:srcRect l="37427" t="16087" r="24311" b="28067"/>
          <a:stretch/>
        </p:blipFill>
        <p:spPr>
          <a:xfrm>
            <a:off x="4194872" y="2635411"/>
            <a:ext cx="3813673" cy="3131113"/>
          </a:xfrm>
          <a:prstGeom prst="rect">
            <a:avLst/>
          </a:prstGeom>
        </p:spPr>
      </p:pic>
      <p:pic>
        <p:nvPicPr>
          <p:cNvPr id="6" name="Picture 5"/>
          <p:cNvPicPr>
            <a:picLocks noChangeAspect="1"/>
          </p:cNvPicPr>
          <p:nvPr/>
        </p:nvPicPr>
        <p:blipFill rotWithShape="1">
          <a:blip r:embed="rId4"/>
          <a:srcRect l="38949" t="15894" r="22029" b="27681"/>
          <a:stretch/>
        </p:blipFill>
        <p:spPr>
          <a:xfrm>
            <a:off x="8008545" y="2646246"/>
            <a:ext cx="3889514" cy="3163616"/>
          </a:xfrm>
          <a:prstGeom prst="rect">
            <a:avLst/>
          </a:prstGeom>
        </p:spPr>
      </p:pic>
    </p:spTree>
    <p:extLst>
      <p:ext uri="{BB962C8B-B14F-4D97-AF65-F5344CB8AC3E}">
        <p14:creationId xmlns:p14="http://schemas.microsoft.com/office/powerpoint/2010/main" val="41769529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h-TH" dirty="0"/>
              <a:t>แบ่งเค้กให้บริษัทประกันภัยต่อ</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rotWithShape="1">
          <a:blip r:embed="rId2"/>
          <a:srcRect l="39167" t="18406" r="22246" b="25169"/>
          <a:stretch/>
        </p:blipFill>
        <p:spPr>
          <a:xfrm>
            <a:off x="1302424" y="2286000"/>
            <a:ext cx="4117729" cy="3386977"/>
          </a:xfrm>
          <a:prstGeom prst="rect">
            <a:avLst/>
          </a:prstGeom>
        </p:spPr>
      </p:pic>
      <p:pic>
        <p:nvPicPr>
          <p:cNvPr id="5" name="Picture 4"/>
          <p:cNvPicPr>
            <a:picLocks noChangeAspect="1"/>
          </p:cNvPicPr>
          <p:nvPr/>
        </p:nvPicPr>
        <p:blipFill rotWithShape="1">
          <a:blip r:embed="rId3"/>
          <a:srcRect l="35144" t="16087" r="20616" b="25362"/>
          <a:stretch/>
        </p:blipFill>
        <p:spPr>
          <a:xfrm>
            <a:off x="5860880" y="2286000"/>
            <a:ext cx="4720889" cy="3514569"/>
          </a:xfrm>
          <a:prstGeom prst="rect">
            <a:avLst/>
          </a:prstGeom>
        </p:spPr>
      </p:pic>
    </p:spTree>
    <p:extLst>
      <p:ext uri="{BB962C8B-B14F-4D97-AF65-F5344CB8AC3E}">
        <p14:creationId xmlns:p14="http://schemas.microsoft.com/office/powerpoint/2010/main" val="13073250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h-TH" sz="5400" dirty="0"/>
              <a:t>ตลาดการประกันภัยต่อ</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rotWithShape="1">
          <a:blip r:embed="rId2"/>
          <a:srcRect l="13206" t="18946" r="14615" b="15414"/>
          <a:stretch/>
        </p:blipFill>
        <p:spPr>
          <a:xfrm>
            <a:off x="978104" y="1788008"/>
            <a:ext cx="9812120" cy="5019344"/>
          </a:xfrm>
          <a:prstGeom prst="rect">
            <a:avLst/>
          </a:prstGeom>
        </p:spPr>
      </p:pic>
    </p:spTree>
    <p:extLst>
      <p:ext uri="{BB962C8B-B14F-4D97-AF65-F5344CB8AC3E}">
        <p14:creationId xmlns:p14="http://schemas.microsoft.com/office/powerpoint/2010/main" val="21086634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44206" t="37690" r="19207" b="11799"/>
          <a:stretch/>
        </p:blipFill>
        <p:spPr>
          <a:xfrm>
            <a:off x="1921764" y="478971"/>
            <a:ext cx="7924800" cy="6154182"/>
          </a:xfrm>
          <a:prstGeom prst="rect">
            <a:avLst/>
          </a:prstGeom>
        </p:spPr>
      </p:pic>
    </p:spTree>
    <p:extLst>
      <p:ext uri="{BB962C8B-B14F-4D97-AF65-F5344CB8AC3E}">
        <p14:creationId xmlns:p14="http://schemas.microsoft.com/office/powerpoint/2010/main" val="31428564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42857" t="38677" r="30000" b="23651"/>
          <a:stretch/>
        </p:blipFill>
        <p:spPr>
          <a:xfrm>
            <a:off x="1803366" y="217714"/>
            <a:ext cx="8161595" cy="6371772"/>
          </a:xfrm>
          <a:prstGeom prst="rect">
            <a:avLst/>
          </a:prstGeom>
        </p:spPr>
      </p:pic>
    </p:spTree>
    <p:extLst>
      <p:ext uri="{BB962C8B-B14F-4D97-AF65-F5344CB8AC3E}">
        <p14:creationId xmlns:p14="http://schemas.microsoft.com/office/powerpoint/2010/main" val="6980033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rotWithShape="1">
          <a:blip r:embed="rId2"/>
          <a:srcRect l="35000" t="43333" r="27778" b="18571"/>
          <a:stretch/>
        </p:blipFill>
        <p:spPr>
          <a:xfrm>
            <a:off x="715734" y="358503"/>
            <a:ext cx="10336859" cy="5950857"/>
          </a:xfrm>
          <a:prstGeom prst="rect">
            <a:avLst/>
          </a:prstGeom>
        </p:spPr>
      </p:pic>
    </p:spTree>
    <p:extLst>
      <p:ext uri="{BB962C8B-B14F-4D97-AF65-F5344CB8AC3E}">
        <p14:creationId xmlns:p14="http://schemas.microsoft.com/office/powerpoint/2010/main" val="23980218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39603" t="28800" r="29841" b="19559"/>
          <a:stretch/>
        </p:blipFill>
        <p:spPr>
          <a:xfrm>
            <a:off x="2293256" y="101600"/>
            <a:ext cx="7107144" cy="6756400"/>
          </a:xfrm>
          <a:prstGeom prst="rect">
            <a:avLst/>
          </a:prstGeom>
        </p:spPr>
      </p:pic>
    </p:spTree>
    <p:extLst>
      <p:ext uri="{BB962C8B-B14F-4D97-AF65-F5344CB8AC3E}">
        <p14:creationId xmlns:p14="http://schemas.microsoft.com/office/powerpoint/2010/main" val="1642997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h-TH" dirty="0"/>
              <a:t>กลยุทธ์การจัดการความเสี่ยง </a:t>
            </a:r>
            <a:r>
              <a:rPr lang="en-US" dirty="0"/>
              <a:t>4 </a:t>
            </a:r>
            <a:r>
              <a:rPr lang="th-TH" dirty="0"/>
              <a:t>วิธี</a:t>
            </a:r>
            <a:r>
              <a:rPr lang="en-US" dirty="0"/>
              <a:t>: MART Framework</a:t>
            </a:r>
          </a:p>
        </p:txBody>
      </p:sp>
      <p:sp>
        <p:nvSpPr>
          <p:cNvPr id="4" name="Rectangle 3"/>
          <p:cNvSpPr/>
          <p:nvPr/>
        </p:nvSpPr>
        <p:spPr>
          <a:xfrm>
            <a:off x="2269104" y="2081529"/>
            <a:ext cx="3930827" cy="14391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t>Mitigate </a:t>
            </a:r>
            <a:r>
              <a:rPr lang="th-TH" sz="4000" dirty="0"/>
              <a:t>(ลด)</a:t>
            </a:r>
            <a:endParaRPr lang="en-US" sz="4000" dirty="0"/>
          </a:p>
        </p:txBody>
      </p:sp>
      <p:sp>
        <p:nvSpPr>
          <p:cNvPr id="5" name="Rectangle 4"/>
          <p:cNvSpPr/>
          <p:nvPr/>
        </p:nvSpPr>
        <p:spPr>
          <a:xfrm>
            <a:off x="6467008" y="3823497"/>
            <a:ext cx="3930827" cy="143918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t>Transfer</a:t>
            </a:r>
            <a:r>
              <a:rPr lang="th-TH" sz="4000" dirty="0"/>
              <a:t> (โอน)</a:t>
            </a:r>
            <a:endParaRPr lang="en-US" sz="4000" dirty="0"/>
          </a:p>
        </p:txBody>
      </p:sp>
      <p:sp>
        <p:nvSpPr>
          <p:cNvPr id="6" name="Rectangle 5"/>
          <p:cNvSpPr/>
          <p:nvPr/>
        </p:nvSpPr>
        <p:spPr>
          <a:xfrm>
            <a:off x="6467009" y="2081529"/>
            <a:ext cx="3930827" cy="14391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t>Avoid</a:t>
            </a:r>
            <a:r>
              <a:rPr lang="th-TH" sz="4000" dirty="0"/>
              <a:t> (เลี่ยง)</a:t>
            </a:r>
            <a:endParaRPr lang="en-US" sz="4000" dirty="0"/>
          </a:p>
        </p:txBody>
      </p:sp>
      <p:sp>
        <p:nvSpPr>
          <p:cNvPr id="7" name="Rectangle 6"/>
          <p:cNvSpPr/>
          <p:nvPr/>
        </p:nvSpPr>
        <p:spPr>
          <a:xfrm>
            <a:off x="2269104" y="3823497"/>
            <a:ext cx="3930827" cy="14391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t>Retain (</a:t>
            </a:r>
            <a:r>
              <a:rPr lang="th-TH" sz="4000" dirty="0"/>
              <a:t>รับ</a:t>
            </a:r>
            <a:r>
              <a:rPr lang="en-US" sz="4000" dirty="0"/>
              <a:t>)</a:t>
            </a:r>
          </a:p>
        </p:txBody>
      </p:sp>
      <p:cxnSp>
        <p:nvCxnSpPr>
          <p:cNvPr id="10" name="Straight Arrow Connector 9"/>
          <p:cNvCxnSpPr/>
          <p:nvPr/>
        </p:nvCxnSpPr>
        <p:spPr>
          <a:xfrm>
            <a:off x="1596556" y="3689684"/>
            <a:ext cx="9448800" cy="0"/>
          </a:xfrm>
          <a:prstGeom prst="straightConnector1">
            <a:avLst/>
          </a:prstGeom>
          <a:ln>
            <a:headEnd type="none" w="med" len="med"/>
            <a:tailEnd type="arrow" w="lg" len="lg"/>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flipV="1">
            <a:off x="6303316" y="1514946"/>
            <a:ext cx="8021" cy="4114800"/>
          </a:xfrm>
          <a:prstGeom prst="straightConnector1">
            <a:avLst/>
          </a:prstGeom>
          <a:ln>
            <a:headEnd type="none" w="med" len="med"/>
            <a:tailEnd type="arrow" w="lg" len="lg"/>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184323" y="5409615"/>
            <a:ext cx="2496196" cy="707886"/>
          </a:xfrm>
          <a:prstGeom prst="rect">
            <a:avLst/>
          </a:prstGeom>
          <a:noFill/>
        </p:spPr>
        <p:txBody>
          <a:bodyPr wrap="none" rtlCol="0">
            <a:spAutoFit/>
          </a:bodyPr>
          <a:lstStyle/>
          <a:p>
            <a:r>
              <a:rPr lang="th-TH" sz="4000" dirty="0">
                <a:solidFill>
                  <a:schemeClr val="accent1"/>
                </a:solidFill>
              </a:rPr>
              <a:t>ความเสียหายสูง</a:t>
            </a:r>
            <a:endParaRPr lang="en-US" sz="4000" dirty="0">
              <a:solidFill>
                <a:schemeClr val="accent1"/>
              </a:solidFill>
            </a:endParaRPr>
          </a:p>
        </p:txBody>
      </p:sp>
      <p:sp>
        <p:nvSpPr>
          <p:cNvPr id="14" name="TextBox 13"/>
          <p:cNvSpPr txBox="1"/>
          <p:nvPr/>
        </p:nvSpPr>
        <p:spPr>
          <a:xfrm>
            <a:off x="2971190" y="5408615"/>
            <a:ext cx="2526654" cy="707886"/>
          </a:xfrm>
          <a:prstGeom prst="rect">
            <a:avLst/>
          </a:prstGeom>
          <a:noFill/>
        </p:spPr>
        <p:txBody>
          <a:bodyPr wrap="none" rtlCol="0">
            <a:spAutoFit/>
          </a:bodyPr>
          <a:lstStyle/>
          <a:p>
            <a:r>
              <a:rPr lang="th-TH" sz="4000" dirty="0">
                <a:solidFill>
                  <a:schemeClr val="accent1"/>
                </a:solidFill>
              </a:rPr>
              <a:t>ความเสียหายต่ำ</a:t>
            </a:r>
            <a:endParaRPr lang="en-US" sz="4000" dirty="0">
              <a:solidFill>
                <a:schemeClr val="accent1"/>
              </a:solidFill>
            </a:endParaRPr>
          </a:p>
        </p:txBody>
      </p:sp>
      <p:sp>
        <p:nvSpPr>
          <p:cNvPr id="15" name="TextBox 14"/>
          <p:cNvSpPr txBox="1"/>
          <p:nvPr/>
        </p:nvSpPr>
        <p:spPr>
          <a:xfrm>
            <a:off x="789342" y="3881368"/>
            <a:ext cx="1132041" cy="1323439"/>
          </a:xfrm>
          <a:prstGeom prst="rect">
            <a:avLst/>
          </a:prstGeom>
          <a:noFill/>
        </p:spPr>
        <p:txBody>
          <a:bodyPr wrap="none" rtlCol="0">
            <a:spAutoFit/>
          </a:bodyPr>
          <a:lstStyle/>
          <a:p>
            <a:pPr algn="ctr"/>
            <a:r>
              <a:rPr lang="th-TH" sz="4000" dirty="0">
                <a:solidFill>
                  <a:schemeClr val="accent1"/>
                </a:solidFill>
              </a:rPr>
              <a:t>โอกาส</a:t>
            </a:r>
          </a:p>
          <a:p>
            <a:pPr algn="ctr"/>
            <a:r>
              <a:rPr lang="th-TH" sz="4000" dirty="0">
                <a:solidFill>
                  <a:schemeClr val="accent1"/>
                </a:solidFill>
              </a:rPr>
              <a:t>เกิดต่ำ</a:t>
            </a:r>
            <a:endParaRPr lang="en-US" sz="4000" dirty="0">
              <a:solidFill>
                <a:schemeClr val="accent1"/>
              </a:solidFill>
            </a:endParaRPr>
          </a:p>
        </p:txBody>
      </p:sp>
      <p:sp>
        <p:nvSpPr>
          <p:cNvPr id="16" name="TextBox 15"/>
          <p:cNvSpPr txBox="1"/>
          <p:nvPr/>
        </p:nvSpPr>
        <p:spPr>
          <a:xfrm>
            <a:off x="669117" y="2139400"/>
            <a:ext cx="1372492" cy="1323439"/>
          </a:xfrm>
          <a:prstGeom prst="rect">
            <a:avLst/>
          </a:prstGeom>
          <a:noFill/>
        </p:spPr>
        <p:txBody>
          <a:bodyPr wrap="none" rtlCol="0">
            <a:spAutoFit/>
          </a:bodyPr>
          <a:lstStyle/>
          <a:p>
            <a:pPr algn="ctr"/>
            <a:r>
              <a:rPr lang="th-TH" sz="4000" dirty="0">
                <a:solidFill>
                  <a:schemeClr val="accent1"/>
                </a:solidFill>
              </a:rPr>
              <a:t>โอกาส</a:t>
            </a:r>
          </a:p>
          <a:p>
            <a:pPr algn="ctr"/>
            <a:r>
              <a:rPr lang="th-TH" sz="4000" dirty="0">
                <a:solidFill>
                  <a:schemeClr val="accent1"/>
                </a:solidFill>
              </a:rPr>
              <a:t>เกิดบ่อย</a:t>
            </a:r>
            <a:endParaRPr lang="en-US" sz="4000" dirty="0">
              <a:solidFill>
                <a:schemeClr val="accent1"/>
              </a:solidFill>
            </a:endParaRPr>
          </a:p>
        </p:txBody>
      </p:sp>
    </p:spTree>
    <p:extLst>
      <p:ext uri="{BB962C8B-B14F-4D97-AF65-F5344CB8AC3E}">
        <p14:creationId xmlns:p14="http://schemas.microsoft.com/office/powerpoint/2010/main" val="2489126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38889" t="31199" r="30238" b="15468"/>
          <a:stretch/>
        </p:blipFill>
        <p:spPr>
          <a:xfrm>
            <a:off x="2438400" y="217712"/>
            <a:ext cx="6676687" cy="6487887"/>
          </a:xfrm>
          <a:prstGeom prst="rect">
            <a:avLst/>
          </a:prstGeom>
        </p:spPr>
      </p:pic>
    </p:spTree>
    <p:extLst>
      <p:ext uri="{BB962C8B-B14F-4D97-AF65-F5344CB8AC3E}">
        <p14:creationId xmlns:p14="http://schemas.microsoft.com/office/powerpoint/2010/main" val="13441838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l"/>
            <a:r>
              <a:rPr lang="th-TH" dirty="0"/>
              <a:t>การถ่ายโอนความเสี่ยงทางเลือก</a:t>
            </a:r>
            <a:endParaRPr lang="en-US" dirty="0"/>
          </a:p>
        </p:txBody>
      </p:sp>
      <p:sp>
        <p:nvSpPr>
          <p:cNvPr id="3" name="Subtitle 2"/>
          <p:cNvSpPr>
            <a:spLocks noGrp="1"/>
          </p:cNvSpPr>
          <p:nvPr>
            <p:ph type="subTitle" idx="1"/>
          </p:nvPr>
        </p:nvSpPr>
        <p:spPr/>
        <p:txBody>
          <a:bodyPr>
            <a:normAutofit/>
          </a:bodyPr>
          <a:lstStyle/>
          <a:p>
            <a:pPr algn="l"/>
            <a:r>
              <a:rPr lang="th-TH" sz="2400" dirty="0"/>
              <a:t>อ.ดร.อิสริยะ สัตกุลพิบูลย์</a:t>
            </a:r>
          </a:p>
          <a:p>
            <a:pPr algn="l"/>
            <a:r>
              <a:rPr lang="th-TH" sz="2400" dirty="0"/>
              <a:t>คณะพาณิชยศาสตร์และการบัญชี </a:t>
            </a:r>
          </a:p>
          <a:p>
            <a:pPr algn="l"/>
            <a:r>
              <a:rPr lang="th-TH" sz="2400" dirty="0"/>
              <a:t>จุฬาลงกรณ์มหาวิทยาลัย</a:t>
            </a:r>
            <a:endParaRPr lang="en-US" sz="2400" dirty="0"/>
          </a:p>
        </p:txBody>
      </p:sp>
    </p:spTree>
    <p:extLst>
      <p:ext uri="{BB962C8B-B14F-4D97-AF65-F5344CB8AC3E}">
        <p14:creationId xmlns:p14="http://schemas.microsoft.com/office/powerpoint/2010/main" val="22053149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h-TH" dirty="0"/>
              <a:t>ผลิตภัณฑ์ประกันภัยและการเงินเริ่มมีความสอดคล้องกัน</a:t>
            </a:r>
            <a:endParaRPr lang="en-US" dirty="0"/>
          </a:p>
        </p:txBody>
      </p:sp>
      <p:sp>
        <p:nvSpPr>
          <p:cNvPr id="3" name="Picture Placeholder 2"/>
          <p:cNvSpPr>
            <a:spLocks noGrp="1"/>
          </p:cNvSpPr>
          <p:nvPr>
            <p:ph type="pic" sz="quarter" idx="29"/>
          </p:nvPr>
        </p:nvSpPr>
        <p:spPr/>
      </p:sp>
      <p:sp>
        <p:nvSpPr>
          <p:cNvPr id="5" name="Oval 4"/>
          <p:cNvSpPr/>
          <p:nvPr/>
        </p:nvSpPr>
        <p:spPr>
          <a:xfrm>
            <a:off x="2971998" y="1787001"/>
            <a:ext cx="3776532" cy="377653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4860264" y="1780677"/>
            <a:ext cx="3776532" cy="377653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6944666" y="4314854"/>
            <a:ext cx="2938625" cy="646331"/>
          </a:xfrm>
          <a:prstGeom prst="rect">
            <a:avLst/>
          </a:prstGeom>
          <a:noFill/>
        </p:spPr>
        <p:txBody>
          <a:bodyPr wrap="none" rtlCol="0">
            <a:spAutoFit/>
          </a:bodyPr>
          <a:lstStyle/>
          <a:p>
            <a:r>
              <a:rPr lang="th-TH" sz="3600" dirty="0">
                <a:solidFill>
                  <a:schemeClr val="tx2"/>
                </a:solidFill>
              </a:rPr>
              <a:t>ผลิตภัณฑ์ทางการเงิน</a:t>
            </a:r>
            <a:endParaRPr lang="en-US" sz="3600" dirty="0">
              <a:solidFill>
                <a:schemeClr val="tx2"/>
              </a:solidFill>
            </a:endParaRPr>
          </a:p>
        </p:txBody>
      </p:sp>
      <p:sp>
        <p:nvSpPr>
          <p:cNvPr id="8" name="TextBox 7"/>
          <p:cNvSpPr txBox="1"/>
          <p:nvPr/>
        </p:nvSpPr>
        <p:spPr>
          <a:xfrm>
            <a:off x="1675061" y="4314853"/>
            <a:ext cx="3283271" cy="646331"/>
          </a:xfrm>
          <a:prstGeom prst="rect">
            <a:avLst/>
          </a:prstGeom>
          <a:noFill/>
        </p:spPr>
        <p:txBody>
          <a:bodyPr wrap="none" rtlCol="0">
            <a:spAutoFit/>
          </a:bodyPr>
          <a:lstStyle/>
          <a:p>
            <a:r>
              <a:rPr lang="th-TH" sz="3600" dirty="0">
                <a:solidFill>
                  <a:schemeClr val="tx2"/>
                </a:solidFill>
              </a:rPr>
              <a:t>ผลิตภัณฑ์การประกันภัย</a:t>
            </a:r>
            <a:endParaRPr lang="en-US" sz="3600" dirty="0">
              <a:solidFill>
                <a:schemeClr val="tx2"/>
              </a:solidFill>
            </a:endParaRPr>
          </a:p>
        </p:txBody>
      </p:sp>
      <p:cxnSp>
        <p:nvCxnSpPr>
          <p:cNvPr id="27" name="Connector: Elbow 26"/>
          <p:cNvCxnSpPr/>
          <p:nvPr/>
        </p:nvCxnSpPr>
        <p:spPr>
          <a:xfrm flipV="1">
            <a:off x="5697915" y="1951265"/>
            <a:ext cx="5648372" cy="1147986"/>
          </a:xfrm>
          <a:prstGeom prst="bentConnector3">
            <a:avLst/>
          </a:prstGeom>
          <a:ln>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8636796" y="1385359"/>
            <a:ext cx="3279616" cy="2462213"/>
          </a:xfrm>
          <a:prstGeom prst="rect">
            <a:avLst/>
          </a:prstGeom>
          <a:noFill/>
        </p:spPr>
        <p:txBody>
          <a:bodyPr wrap="none" rtlCol="0">
            <a:spAutoFit/>
          </a:bodyPr>
          <a:lstStyle/>
          <a:p>
            <a:r>
              <a:rPr lang="en-US" sz="2200" dirty="0">
                <a:solidFill>
                  <a:schemeClr val="tx2"/>
                </a:solidFill>
                <a:highlight>
                  <a:srgbClr val="FFFF00"/>
                </a:highlight>
              </a:rPr>
              <a:t>ART</a:t>
            </a:r>
          </a:p>
          <a:p>
            <a:endParaRPr lang="en-US" sz="2200" dirty="0">
              <a:solidFill>
                <a:schemeClr val="tx2"/>
              </a:solidFill>
              <a:highlight>
                <a:srgbClr val="FFFF00"/>
              </a:highlight>
            </a:endParaRPr>
          </a:p>
          <a:p>
            <a:r>
              <a:rPr lang="en-US" sz="2200" dirty="0">
                <a:solidFill>
                  <a:schemeClr val="tx2"/>
                </a:solidFill>
                <a:highlight>
                  <a:srgbClr val="FFFF00"/>
                </a:highlight>
              </a:rPr>
              <a:t>Securitization</a:t>
            </a:r>
          </a:p>
          <a:p>
            <a:r>
              <a:rPr lang="en-US" sz="2200" dirty="0">
                <a:solidFill>
                  <a:schemeClr val="tx2"/>
                </a:solidFill>
                <a:highlight>
                  <a:srgbClr val="FFFF00"/>
                </a:highlight>
              </a:rPr>
              <a:t>Insurance-linked Securities</a:t>
            </a:r>
          </a:p>
          <a:p>
            <a:r>
              <a:rPr lang="en-US" sz="2200" dirty="0">
                <a:solidFill>
                  <a:schemeClr val="tx2"/>
                </a:solidFill>
                <a:highlight>
                  <a:srgbClr val="FFFF00"/>
                </a:highlight>
              </a:rPr>
              <a:t>Insurance-linked Derivatives</a:t>
            </a:r>
          </a:p>
          <a:p>
            <a:r>
              <a:rPr lang="en-US" sz="2200" dirty="0">
                <a:solidFill>
                  <a:schemeClr val="tx2"/>
                </a:solidFill>
                <a:highlight>
                  <a:srgbClr val="FFFF00"/>
                </a:highlight>
              </a:rPr>
              <a:t>Catastrophe Bonds</a:t>
            </a:r>
          </a:p>
          <a:p>
            <a:r>
              <a:rPr lang="en-US" sz="2200" dirty="0">
                <a:solidFill>
                  <a:schemeClr val="tx2"/>
                </a:solidFill>
                <a:highlight>
                  <a:srgbClr val="FFFF00"/>
                </a:highlight>
              </a:rPr>
              <a:t>Etc.</a:t>
            </a:r>
          </a:p>
        </p:txBody>
      </p:sp>
      <p:sp>
        <p:nvSpPr>
          <p:cNvPr id="9" name="Freeform: Shape 8"/>
          <p:cNvSpPr/>
          <p:nvPr/>
        </p:nvSpPr>
        <p:spPr>
          <a:xfrm>
            <a:off x="4733366" y="1493950"/>
            <a:ext cx="2113232" cy="4340180"/>
          </a:xfrm>
          <a:custGeom>
            <a:avLst/>
            <a:gdLst>
              <a:gd name="connsiteX0" fmla="*/ 946517 w 1925094"/>
              <a:gd name="connsiteY0" fmla="*/ 78 h 3288789"/>
              <a:gd name="connsiteX1" fmla="*/ 33 w 1925094"/>
              <a:gd name="connsiteY1" fmla="*/ 1620331 h 3288789"/>
              <a:gd name="connsiteX2" fmla="*/ 978601 w 1925094"/>
              <a:gd name="connsiteY2" fmla="*/ 3288710 h 3288789"/>
              <a:gd name="connsiteX3" fmla="*/ 1925086 w 1925094"/>
              <a:gd name="connsiteY3" fmla="*/ 1684499 h 3288789"/>
              <a:gd name="connsiteX4" fmla="*/ 946517 w 1925094"/>
              <a:gd name="connsiteY4" fmla="*/ 78 h 32887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5094" h="3288789">
                <a:moveTo>
                  <a:pt x="946517" y="78"/>
                </a:moveTo>
                <a:cubicBezTo>
                  <a:pt x="625675" y="-10617"/>
                  <a:pt x="-5314" y="1072226"/>
                  <a:pt x="33" y="1620331"/>
                </a:cubicBezTo>
                <a:cubicBezTo>
                  <a:pt x="5380" y="2168436"/>
                  <a:pt x="657759" y="3278015"/>
                  <a:pt x="978601" y="3288710"/>
                </a:cubicBezTo>
                <a:cubicBezTo>
                  <a:pt x="1299443" y="3299405"/>
                  <a:pt x="1927760" y="2227257"/>
                  <a:pt x="1925086" y="1684499"/>
                </a:cubicBezTo>
                <a:cubicBezTo>
                  <a:pt x="1922412" y="1141741"/>
                  <a:pt x="1267359" y="10773"/>
                  <a:pt x="946517" y="78"/>
                </a:cubicBez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63189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5EF6DDB8-3978-452F-B1A6-F8FCF65AE144}"/>
              </a:ext>
            </a:extLst>
          </p:cNvPr>
          <p:cNvSpPr>
            <a:spLocks noGrp="1" noChangeArrowheads="1"/>
          </p:cNvSpPr>
          <p:nvPr>
            <p:ph type="title"/>
          </p:nvPr>
        </p:nvSpPr>
        <p:spPr/>
        <p:txBody>
          <a:bodyPr/>
          <a:lstStyle/>
          <a:p>
            <a:r>
              <a:rPr lang="th-TH" altLang="en-US" dirty="0">
                <a:cs typeface="Angsana New" panose="02020603050405020304" pitchFamily="18" charset="-34"/>
              </a:rPr>
              <a:t>ทำไมต้อง</a:t>
            </a:r>
            <a:r>
              <a:rPr lang="en-US" altLang="en-US" dirty="0">
                <a:cs typeface="Angsana New" panose="02020603050405020304" pitchFamily="18" charset="-34"/>
              </a:rPr>
              <a:t> Alternative Risk Transfer (ART)</a:t>
            </a:r>
          </a:p>
        </p:txBody>
      </p:sp>
      <p:sp>
        <p:nvSpPr>
          <p:cNvPr id="8195" name="Rectangle 3">
            <a:extLst>
              <a:ext uri="{FF2B5EF4-FFF2-40B4-BE49-F238E27FC236}">
                <a16:creationId xmlns:a16="http://schemas.microsoft.com/office/drawing/2014/main" id="{E22DCB99-84B2-47A2-8E76-B678E6E30445}"/>
              </a:ext>
            </a:extLst>
          </p:cNvPr>
          <p:cNvSpPr>
            <a:spLocks noGrp="1" noChangeArrowheads="1"/>
          </p:cNvSpPr>
          <p:nvPr>
            <p:ph idx="1"/>
          </p:nvPr>
        </p:nvSpPr>
        <p:spPr>
          <a:xfrm>
            <a:off x="1024128" y="1974904"/>
            <a:ext cx="8686800" cy="4495800"/>
          </a:xfrm>
        </p:spPr>
        <p:txBody>
          <a:bodyPr>
            <a:noAutofit/>
          </a:bodyPr>
          <a:lstStyle/>
          <a:p>
            <a:pPr>
              <a:lnSpc>
                <a:spcPct val="90000"/>
              </a:lnSpc>
            </a:pPr>
            <a:r>
              <a:rPr lang="th-TH" altLang="en-US" sz="2800" dirty="0">
                <a:latin typeface="FreesiaUPC" panose="020B0604020202020204" pitchFamily="34" charset="-34"/>
                <a:cs typeface="FreesiaUPC" panose="020B0604020202020204" pitchFamily="34" charset="-34"/>
              </a:rPr>
              <a:t>ในยุค</a:t>
            </a:r>
            <a:r>
              <a:rPr lang="en-US" altLang="en-US" sz="2800" dirty="0">
                <a:latin typeface="FreesiaUPC" panose="020B0604020202020204" pitchFamily="34" charset="-34"/>
                <a:cs typeface="FreesiaUPC" panose="020B0604020202020204" pitchFamily="34" charset="-34"/>
              </a:rPr>
              <a:t> 1980s</a:t>
            </a:r>
            <a:r>
              <a:rPr lang="th-TH" altLang="en-US" sz="2800" dirty="0">
                <a:latin typeface="FreesiaUPC" panose="020B0604020202020204" pitchFamily="34" charset="-34"/>
                <a:cs typeface="FreesiaUPC" panose="020B0604020202020204" pitchFamily="34" charset="-34"/>
              </a:rPr>
              <a:t> เกิดความผันผวนในความเสี่ยงภัยที่ไม่สามารถเอาประกันภัยได้  ทำให้บริษัทที่ดำเนินธุรกิจต่างๆ ประสบปัญหาเรื่องความคุ้มครอง</a:t>
            </a:r>
            <a:r>
              <a:rPr lang="en-US" altLang="en-US" sz="2800" dirty="0">
                <a:latin typeface="FreesiaUPC" panose="020B0604020202020204" pitchFamily="34" charset="-34"/>
                <a:cs typeface="FreesiaUPC" panose="020B0604020202020204" pitchFamily="34" charset="-34"/>
              </a:rPr>
              <a:t> (Limited Insurance Capacities)</a:t>
            </a:r>
            <a:endParaRPr lang="th-TH" altLang="en-US" sz="2800" dirty="0">
              <a:latin typeface="FreesiaUPC" panose="020B0604020202020204" pitchFamily="34" charset="-34"/>
              <a:cs typeface="FreesiaUPC" panose="020B0604020202020204" pitchFamily="34" charset="-34"/>
            </a:endParaRPr>
          </a:p>
          <a:p>
            <a:pPr>
              <a:lnSpc>
                <a:spcPct val="90000"/>
              </a:lnSpc>
            </a:pPr>
            <a:r>
              <a:rPr lang="th-TH" altLang="en-US" sz="2800" dirty="0">
                <a:latin typeface="FreesiaUPC" panose="020B0604020202020204" pitchFamily="34" charset="-34"/>
                <a:cs typeface="FreesiaUPC" panose="020B0604020202020204" pitchFamily="34" charset="-34"/>
              </a:rPr>
              <a:t>ในยุค</a:t>
            </a:r>
            <a:r>
              <a:rPr lang="en-US" altLang="en-US" sz="2800" dirty="0">
                <a:latin typeface="FreesiaUPC" panose="020B0604020202020204" pitchFamily="34" charset="-34"/>
                <a:cs typeface="FreesiaUPC" panose="020B0604020202020204" pitchFamily="34" charset="-34"/>
              </a:rPr>
              <a:t> 1990s</a:t>
            </a:r>
            <a:r>
              <a:rPr lang="th-TH" altLang="en-US" sz="2800" dirty="0">
                <a:latin typeface="FreesiaUPC" panose="020B0604020202020204" pitchFamily="34" charset="-34"/>
                <a:cs typeface="FreesiaUPC" panose="020B0604020202020204" pitchFamily="34" charset="-34"/>
              </a:rPr>
              <a:t> ถึงปัจจุบัน  มีความเสี่ยงภัยที่เป็นมหันตภัยมากมายเกิดขึ้น</a:t>
            </a:r>
          </a:p>
          <a:p>
            <a:pPr lvl="1">
              <a:lnSpc>
                <a:spcPct val="90000"/>
              </a:lnSpc>
            </a:pPr>
            <a:r>
              <a:rPr lang="en-US" altLang="en-US" sz="2800" dirty="0">
                <a:latin typeface="FreesiaUPC" panose="020B0604020202020204" pitchFamily="34" charset="-34"/>
                <a:cs typeface="FreesiaUPC" panose="020B0604020202020204" pitchFamily="34" charset="-34"/>
              </a:rPr>
              <a:t>Hurricane Andrew</a:t>
            </a:r>
            <a:r>
              <a:rPr lang="th-TH" altLang="en-US" sz="2800" dirty="0">
                <a:latin typeface="FreesiaUPC" panose="020B0604020202020204" pitchFamily="34" charset="-34"/>
                <a:cs typeface="FreesiaUPC" panose="020B0604020202020204" pitchFamily="34" charset="-34"/>
              </a:rPr>
              <a:t> </a:t>
            </a:r>
            <a:r>
              <a:rPr lang="en-US" altLang="en-US" sz="2800" dirty="0">
                <a:latin typeface="FreesiaUPC" panose="020B0604020202020204" pitchFamily="34" charset="-34"/>
                <a:cs typeface="FreesiaUPC" panose="020B0604020202020204" pitchFamily="34" charset="-34"/>
              </a:rPr>
              <a:t>1992 </a:t>
            </a:r>
            <a:r>
              <a:rPr lang="th-TH" altLang="en-US" sz="2800" dirty="0">
                <a:latin typeface="FreesiaUPC" panose="020B0604020202020204" pitchFamily="34" charset="-34"/>
                <a:cs typeface="FreesiaUPC" panose="020B0604020202020204" pitchFamily="34" charset="-34"/>
              </a:rPr>
              <a:t>สูญเสียเงิน</a:t>
            </a:r>
            <a:r>
              <a:rPr lang="en-US" altLang="en-US" sz="2800" dirty="0">
                <a:latin typeface="FreesiaUPC" panose="020B0604020202020204" pitchFamily="34" charset="-34"/>
                <a:cs typeface="FreesiaUPC" panose="020B0604020202020204" pitchFamily="34" charset="-34"/>
              </a:rPr>
              <a:t> $19.6</a:t>
            </a:r>
            <a:r>
              <a:rPr lang="th-TH" altLang="en-US" sz="2800" dirty="0">
                <a:latin typeface="FreesiaUPC" panose="020B0604020202020204" pitchFamily="34" charset="-34"/>
                <a:cs typeface="FreesiaUPC" panose="020B0604020202020204" pitchFamily="34" charset="-34"/>
              </a:rPr>
              <a:t> </a:t>
            </a:r>
            <a:r>
              <a:rPr lang="en-US" altLang="en-US" sz="2800" dirty="0">
                <a:latin typeface="FreesiaUPC" panose="020B0604020202020204" pitchFamily="34" charset="-34"/>
                <a:cs typeface="FreesiaUPC" panose="020B0604020202020204" pitchFamily="34" charset="-34"/>
              </a:rPr>
              <a:t>billion</a:t>
            </a:r>
            <a:endParaRPr lang="th-TH" altLang="en-US" sz="2800" dirty="0">
              <a:latin typeface="FreesiaUPC" panose="020B0604020202020204" pitchFamily="34" charset="-34"/>
              <a:cs typeface="FreesiaUPC" panose="020B0604020202020204" pitchFamily="34" charset="-34"/>
            </a:endParaRPr>
          </a:p>
          <a:p>
            <a:pPr lvl="1">
              <a:lnSpc>
                <a:spcPct val="90000"/>
              </a:lnSpc>
            </a:pPr>
            <a:r>
              <a:rPr lang="th-TH" altLang="en-US" sz="2800" dirty="0">
                <a:latin typeface="FreesiaUPC" panose="020B0604020202020204" pitchFamily="34" charset="-34"/>
                <a:cs typeface="FreesiaUPC" panose="020B0604020202020204" pitchFamily="34" charset="-34"/>
              </a:rPr>
              <a:t>แผ่นดินไหวที่</a:t>
            </a:r>
            <a:r>
              <a:rPr lang="en-US" altLang="en-US" sz="2800" dirty="0">
                <a:latin typeface="FreesiaUPC" panose="020B0604020202020204" pitchFamily="34" charset="-34"/>
                <a:cs typeface="FreesiaUPC" panose="020B0604020202020204" pitchFamily="34" charset="-34"/>
              </a:rPr>
              <a:t> California 1993</a:t>
            </a:r>
            <a:r>
              <a:rPr lang="th-TH" altLang="en-US" sz="2800" dirty="0">
                <a:latin typeface="FreesiaUPC" panose="020B0604020202020204" pitchFamily="34" charset="-34"/>
                <a:cs typeface="FreesiaUPC" panose="020B0604020202020204" pitchFamily="34" charset="-34"/>
              </a:rPr>
              <a:t> สูญเสียเงิน</a:t>
            </a:r>
            <a:r>
              <a:rPr lang="en-US" altLang="en-US" sz="2800" dirty="0">
                <a:latin typeface="FreesiaUPC" panose="020B0604020202020204" pitchFamily="34" charset="-34"/>
                <a:cs typeface="FreesiaUPC" panose="020B0604020202020204" pitchFamily="34" charset="-34"/>
              </a:rPr>
              <a:t> $16.3</a:t>
            </a:r>
            <a:r>
              <a:rPr lang="th-TH" altLang="en-US" sz="2800" dirty="0">
                <a:latin typeface="FreesiaUPC" panose="020B0604020202020204" pitchFamily="34" charset="-34"/>
                <a:cs typeface="FreesiaUPC" panose="020B0604020202020204" pitchFamily="34" charset="-34"/>
              </a:rPr>
              <a:t> </a:t>
            </a:r>
            <a:r>
              <a:rPr lang="en-US" altLang="en-US" sz="2800" dirty="0">
                <a:latin typeface="FreesiaUPC" panose="020B0604020202020204" pitchFamily="34" charset="-34"/>
                <a:cs typeface="FreesiaUPC" panose="020B0604020202020204" pitchFamily="34" charset="-34"/>
              </a:rPr>
              <a:t>billion</a:t>
            </a:r>
          </a:p>
          <a:p>
            <a:pPr lvl="1">
              <a:lnSpc>
                <a:spcPct val="90000"/>
              </a:lnSpc>
            </a:pPr>
            <a:r>
              <a:rPr lang="en-US" altLang="en-US" sz="2800" dirty="0">
                <a:latin typeface="FreesiaUPC" panose="020B0604020202020204" pitchFamily="34" charset="-34"/>
                <a:cs typeface="FreesiaUPC" panose="020B0604020202020204" pitchFamily="34" charset="-34"/>
              </a:rPr>
              <a:t>Collapse of World Trade Centre</a:t>
            </a:r>
          </a:p>
          <a:p>
            <a:pPr lvl="1">
              <a:lnSpc>
                <a:spcPct val="90000"/>
              </a:lnSpc>
            </a:pPr>
            <a:r>
              <a:rPr lang="en-US" altLang="en-US" sz="2800" dirty="0">
                <a:latin typeface="FreesiaUPC" panose="020B0604020202020204" pitchFamily="34" charset="-34"/>
                <a:cs typeface="FreesiaUPC" panose="020B0604020202020204" pitchFamily="34" charset="-34"/>
              </a:rPr>
              <a:t>Tsunami in Asia</a:t>
            </a:r>
          </a:p>
          <a:p>
            <a:pPr lvl="1">
              <a:lnSpc>
                <a:spcPct val="90000"/>
              </a:lnSpc>
            </a:pPr>
            <a:r>
              <a:rPr lang="en-US" altLang="en-US" sz="2800" dirty="0">
                <a:latin typeface="FreesiaUPC" panose="020B0604020202020204" pitchFamily="34" charset="-34"/>
                <a:cs typeface="FreesiaUPC" panose="020B0604020202020204" pitchFamily="34" charset="-34"/>
              </a:rPr>
              <a:t>Hurricane Catrina</a:t>
            </a:r>
          </a:p>
          <a:p>
            <a:pPr lvl="1">
              <a:lnSpc>
                <a:spcPct val="90000"/>
              </a:lnSpc>
              <a:buFontTx/>
              <a:buNone/>
            </a:pPr>
            <a:r>
              <a:rPr lang="th-TH" altLang="en-US" sz="2800" dirty="0">
                <a:latin typeface="FreesiaUPC" panose="020B0604020202020204" pitchFamily="34" charset="-34"/>
                <a:cs typeface="FreesiaUPC" panose="020B0604020202020204" pitchFamily="34" charset="-34"/>
              </a:rPr>
              <a:t>ทำให้บริษัทประกันภัย และบรัทประกันภัยต่อหลายรายต้องเลิกกิจการ  </a:t>
            </a:r>
            <a:endParaRPr lang="en-US" altLang="en-US" sz="2800" dirty="0">
              <a:latin typeface="FreesiaUPC" panose="020B0604020202020204" pitchFamily="34" charset="-34"/>
              <a:cs typeface="FreesiaUPC" panose="020B0604020202020204" pitchFamily="34" charset="-34"/>
            </a:endParaRPr>
          </a:p>
        </p:txBody>
      </p:sp>
      <p:sp>
        <p:nvSpPr>
          <p:cNvPr id="5123" name="Slide Number Placeholder 5">
            <a:extLst>
              <a:ext uri="{FF2B5EF4-FFF2-40B4-BE49-F238E27FC236}">
                <a16:creationId xmlns:a16="http://schemas.microsoft.com/office/drawing/2014/main" id="{D2E8CE60-B6E8-4191-9C81-5027A2FE436A}"/>
              </a:ext>
            </a:extLst>
          </p:cNvPr>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eaLnBrk="1" hangingPunct="1">
              <a:defRPr/>
            </a:pPr>
            <a:fld id="{C474DD02-428C-4C32-9E43-BCD1BDA02A41}" type="slidenum">
              <a:rPr lang="en-US" altLang="en-US"/>
              <a:pPr eaLnBrk="1" hangingPunct="1">
                <a:defRPr/>
              </a:pPr>
              <a:t>23</a:t>
            </a:fld>
            <a:endParaRPr lang="en-US" altLang="en-US"/>
          </a:p>
        </p:txBody>
      </p:sp>
    </p:spTree>
    <p:extLst>
      <p:ext uri="{BB962C8B-B14F-4D97-AF65-F5344CB8AC3E}">
        <p14:creationId xmlns:p14="http://schemas.microsoft.com/office/powerpoint/2010/main" val="42753677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7ED347E4-8B9A-47C9-B61B-030A56CF43EF}"/>
              </a:ext>
            </a:extLst>
          </p:cNvPr>
          <p:cNvSpPr>
            <a:spLocks noGrp="1" noChangeArrowheads="1"/>
          </p:cNvSpPr>
          <p:nvPr>
            <p:ph type="title"/>
          </p:nvPr>
        </p:nvSpPr>
        <p:spPr/>
        <p:txBody>
          <a:bodyPr/>
          <a:lstStyle/>
          <a:p>
            <a:r>
              <a:rPr lang="th-TH" altLang="en-US" dirty="0">
                <a:cs typeface="Angsana New" panose="02020603050405020304" pitchFamily="18" charset="-34"/>
              </a:rPr>
              <a:t>ทำไมต้อง</a:t>
            </a:r>
            <a:r>
              <a:rPr lang="en-US" altLang="en-US" dirty="0">
                <a:cs typeface="Angsana New" panose="02020603050405020304" pitchFamily="18" charset="-34"/>
              </a:rPr>
              <a:t> Alternative Risk Transfer (ART)</a:t>
            </a:r>
          </a:p>
        </p:txBody>
      </p:sp>
      <p:sp>
        <p:nvSpPr>
          <p:cNvPr id="9219" name="Rectangle 3">
            <a:extLst>
              <a:ext uri="{FF2B5EF4-FFF2-40B4-BE49-F238E27FC236}">
                <a16:creationId xmlns:a16="http://schemas.microsoft.com/office/drawing/2014/main" id="{25B07268-A7F4-4B59-96B2-6BE63AEC335A}"/>
              </a:ext>
            </a:extLst>
          </p:cNvPr>
          <p:cNvSpPr>
            <a:spLocks noGrp="1" noChangeArrowheads="1"/>
          </p:cNvSpPr>
          <p:nvPr>
            <p:ph idx="1"/>
          </p:nvPr>
        </p:nvSpPr>
        <p:spPr>
          <a:xfrm>
            <a:off x="1024128" y="2084832"/>
            <a:ext cx="10139172" cy="4495800"/>
          </a:xfrm>
        </p:spPr>
        <p:txBody>
          <a:bodyPr>
            <a:normAutofit/>
          </a:bodyPr>
          <a:lstStyle/>
          <a:p>
            <a:r>
              <a:rPr lang="th-TH" altLang="en-US" sz="2800" dirty="0">
                <a:latin typeface="FreesiaUPC" panose="020B0604020202020204" pitchFamily="34" charset="-34"/>
                <a:cs typeface="FreesiaUPC" panose="020B0604020202020204" pitchFamily="34" charset="-34"/>
              </a:rPr>
              <a:t>จะเห็นได้ว่าความเสี่ยงภัยมีการเปลี่ยนแปลงอย่างรุนแรง</a:t>
            </a:r>
          </a:p>
          <a:p>
            <a:r>
              <a:rPr lang="th-TH" altLang="en-US" sz="2800" dirty="0">
                <a:latin typeface="FreesiaUPC" panose="020B0604020202020204" pitchFamily="34" charset="-34"/>
                <a:cs typeface="FreesiaUPC" panose="020B0604020202020204" pitchFamily="34" charset="-34"/>
              </a:rPr>
              <a:t>ซึ่ง </a:t>
            </a:r>
            <a:r>
              <a:rPr lang="en-US" altLang="en-US" sz="2800" dirty="0">
                <a:latin typeface="FreesiaUPC" panose="020B0604020202020204" pitchFamily="34" charset="-34"/>
                <a:cs typeface="FreesiaUPC" panose="020B0604020202020204" pitchFamily="34" charset="-34"/>
              </a:rPr>
              <a:t>violate</a:t>
            </a:r>
            <a:r>
              <a:rPr lang="th-TH" altLang="en-US" sz="2800" dirty="0">
                <a:latin typeface="FreesiaUPC" panose="020B0604020202020204" pitchFamily="34" charset="-34"/>
                <a:cs typeface="FreesiaUPC" panose="020B0604020202020204" pitchFamily="34" charset="-34"/>
              </a:rPr>
              <a:t> กฎจำนวนมากของการประกันภัย และบางความเสี่ยงที่เกิดขึ้นไม่ได้เกิดอย่างสุ่ม (ตึก</a:t>
            </a:r>
            <a:r>
              <a:rPr lang="en-US" altLang="en-US" sz="2800" dirty="0">
                <a:latin typeface="FreesiaUPC" panose="020B0604020202020204" pitchFamily="34" charset="-34"/>
                <a:cs typeface="FreesiaUPC" panose="020B0604020202020204" pitchFamily="34" charset="-34"/>
              </a:rPr>
              <a:t> world trade)</a:t>
            </a:r>
          </a:p>
          <a:p>
            <a:r>
              <a:rPr lang="th-TH" altLang="en-US" sz="2800" dirty="0">
                <a:latin typeface="FreesiaUPC" panose="020B0604020202020204" pitchFamily="34" charset="-34"/>
                <a:cs typeface="FreesiaUPC" panose="020B0604020202020204" pitchFamily="34" charset="-34"/>
              </a:rPr>
              <a:t>ทำให้มีผลกระทบต่อเงินสำรอง  และทำให้บริษัทประกันภัย และบริษัทรับประกันภัยต่อไม่มีเงินทุนเพียงพอในการให้ความคุ้มครองแก่ผู้เอาประกันภัยที่ประสบกับมหันตภัย </a:t>
            </a:r>
            <a:r>
              <a:rPr lang="en-US" altLang="en-US" sz="2800" dirty="0">
                <a:latin typeface="FreesiaUPC" panose="020B0604020202020204" pitchFamily="34" charset="-34"/>
                <a:cs typeface="FreesiaUPC" panose="020B0604020202020204" pitchFamily="34" charset="-34"/>
              </a:rPr>
              <a:t> </a:t>
            </a:r>
            <a:r>
              <a:rPr lang="th-TH" altLang="en-US" sz="2800" dirty="0">
                <a:latin typeface="FreesiaUPC" panose="020B0604020202020204" pitchFamily="34" charset="-34"/>
                <a:cs typeface="FreesiaUPC" panose="020B0604020202020204" pitchFamily="34" charset="-34"/>
              </a:rPr>
              <a:t>ทำให้ราคา (อัตรา) เบี้ยประกันภัยเพิ่มขึ้น</a:t>
            </a:r>
          </a:p>
          <a:p>
            <a:r>
              <a:rPr lang="th-TH" altLang="en-US" sz="2800" dirty="0">
                <a:latin typeface="FreesiaUPC" panose="020B0604020202020204" pitchFamily="34" charset="-34"/>
                <a:cs typeface="FreesiaUPC" panose="020B0604020202020204" pitchFamily="34" charset="-34"/>
              </a:rPr>
              <a:t>เกิด </a:t>
            </a:r>
            <a:r>
              <a:rPr lang="en-US" altLang="en-US" sz="2800" dirty="0">
                <a:latin typeface="FreesiaUPC" panose="020B0604020202020204" pitchFamily="34" charset="-34"/>
                <a:cs typeface="FreesiaUPC" panose="020B0604020202020204" pitchFamily="34" charset="-34"/>
              </a:rPr>
              <a:t>Adverse Selection</a:t>
            </a:r>
            <a:r>
              <a:rPr lang="th-TH" altLang="en-US" sz="2800" dirty="0">
                <a:latin typeface="FreesiaUPC" panose="020B0604020202020204" pitchFamily="34" charset="-34"/>
                <a:cs typeface="FreesiaUPC" panose="020B0604020202020204" pitchFamily="34" charset="-34"/>
              </a:rPr>
              <a:t>  โดยมีการ </a:t>
            </a:r>
            <a:r>
              <a:rPr lang="en-US" altLang="en-US" sz="2800" dirty="0">
                <a:latin typeface="FreesiaUPC" panose="020B0604020202020204" pitchFamily="34" charset="-34"/>
                <a:cs typeface="FreesiaUPC" panose="020B0604020202020204" pitchFamily="34" charset="-34"/>
              </a:rPr>
              <a:t>Subsidize low risk &amp; high risk</a:t>
            </a:r>
          </a:p>
          <a:p>
            <a:r>
              <a:rPr lang="th-TH" altLang="en-US" sz="2800" dirty="0">
                <a:latin typeface="FreesiaUPC" panose="020B0604020202020204" pitchFamily="34" charset="-34"/>
                <a:cs typeface="FreesiaUPC" panose="020B0604020202020204" pitchFamily="34" charset="-34"/>
              </a:rPr>
              <a:t>บริษัทประกันภัย</a:t>
            </a:r>
            <a:r>
              <a:rPr lang="en-US" altLang="en-US" sz="2800" dirty="0">
                <a:latin typeface="FreesiaUPC" panose="020B0604020202020204" pitchFamily="34" charset="-34"/>
                <a:cs typeface="FreesiaUPC" panose="020B0604020202020204" pitchFamily="34" charset="-34"/>
              </a:rPr>
              <a:t>/</a:t>
            </a:r>
            <a:r>
              <a:rPr lang="th-TH" altLang="en-US" sz="2800" dirty="0">
                <a:latin typeface="FreesiaUPC" panose="020B0604020202020204" pitchFamily="34" charset="-34"/>
                <a:cs typeface="FreesiaUPC" panose="020B0604020202020204" pitchFamily="34" charset="-34"/>
              </a:rPr>
              <a:t>บริษัทรับประกันภัยต่อก่อให้เกิด</a:t>
            </a:r>
            <a:r>
              <a:rPr lang="en-US" altLang="en-US" sz="2800" dirty="0">
                <a:latin typeface="FreesiaUPC" panose="020B0604020202020204" pitchFamily="34" charset="-34"/>
                <a:cs typeface="FreesiaUPC" panose="020B0604020202020204" pitchFamily="34" charset="-34"/>
              </a:rPr>
              <a:t> Credit Risk</a:t>
            </a:r>
            <a:r>
              <a:rPr lang="th-TH" altLang="en-US" sz="2800" dirty="0">
                <a:latin typeface="FreesiaUPC" panose="020B0604020202020204" pitchFamily="34" charset="-34"/>
                <a:cs typeface="FreesiaUPC" panose="020B0604020202020204" pitchFamily="34" charset="-34"/>
              </a:rPr>
              <a:t> กับผู้เอาประกันภัย</a:t>
            </a:r>
          </a:p>
        </p:txBody>
      </p:sp>
      <p:sp>
        <p:nvSpPr>
          <p:cNvPr id="6147" name="Slide Number Placeholder 5">
            <a:extLst>
              <a:ext uri="{FF2B5EF4-FFF2-40B4-BE49-F238E27FC236}">
                <a16:creationId xmlns:a16="http://schemas.microsoft.com/office/drawing/2014/main" id="{282E5B52-7856-4E44-93F0-452B2B62ACA8}"/>
              </a:ext>
            </a:extLst>
          </p:cNvPr>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eaLnBrk="1" hangingPunct="1">
              <a:defRPr/>
            </a:pPr>
            <a:fld id="{155CA72F-D68F-4649-8942-93AC2F509605}" type="slidenum">
              <a:rPr lang="en-US" altLang="en-US"/>
              <a:pPr eaLnBrk="1" hangingPunct="1">
                <a:defRPr/>
              </a:pPr>
              <a:t>24</a:t>
            </a:fld>
            <a:endParaRPr lang="en-US" altLang="en-US"/>
          </a:p>
        </p:txBody>
      </p:sp>
    </p:spTree>
    <p:extLst>
      <p:ext uri="{BB962C8B-B14F-4D97-AF65-F5344CB8AC3E}">
        <p14:creationId xmlns:p14="http://schemas.microsoft.com/office/powerpoint/2010/main" val="26778718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A748A2D8-4CD8-4C95-85BF-0C1700884283}"/>
              </a:ext>
            </a:extLst>
          </p:cNvPr>
          <p:cNvSpPr>
            <a:spLocks noGrp="1" noChangeArrowheads="1"/>
          </p:cNvSpPr>
          <p:nvPr>
            <p:ph type="title"/>
          </p:nvPr>
        </p:nvSpPr>
        <p:spPr/>
        <p:txBody>
          <a:bodyPr/>
          <a:lstStyle/>
          <a:p>
            <a:r>
              <a:rPr lang="th-TH" altLang="en-US" dirty="0">
                <a:cs typeface="Angsana New" panose="02020603050405020304" pitchFamily="18" charset="-34"/>
              </a:rPr>
              <a:t>ทำไมต้อง</a:t>
            </a:r>
            <a:r>
              <a:rPr lang="en-US" altLang="en-US" dirty="0">
                <a:cs typeface="Angsana New" panose="02020603050405020304" pitchFamily="18" charset="-34"/>
              </a:rPr>
              <a:t> Alternative Risk Transfer (ART)</a:t>
            </a:r>
          </a:p>
        </p:txBody>
      </p:sp>
      <p:sp>
        <p:nvSpPr>
          <p:cNvPr id="10243" name="Rectangle 3">
            <a:extLst>
              <a:ext uri="{FF2B5EF4-FFF2-40B4-BE49-F238E27FC236}">
                <a16:creationId xmlns:a16="http://schemas.microsoft.com/office/drawing/2014/main" id="{17E1C4FF-345C-44D0-A3B3-1B99FD36E05B}"/>
              </a:ext>
            </a:extLst>
          </p:cNvPr>
          <p:cNvSpPr>
            <a:spLocks noGrp="1" noChangeArrowheads="1"/>
          </p:cNvSpPr>
          <p:nvPr>
            <p:ph idx="1"/>
          </p:nvPr>
        </p:nvSpPr>
        <p:spPr>
          <a:xfrm>
            <a:off x="1024128" y="2249224"/>
            <a:ext cx="10253472" cy="4495800"/>
          </a:xfrm>
        </p:spPr>
        <p:txBody>
          <a:bodyPr>
            <a:normAutofit/>
          </a:bodyPr>
          <a:lstStyle/>
          <a:p>
            <a:r>
              <a:rPr lang="th-TH" altLang="en-US" sz="2800" dirty="0">
                <a:latin typeface="FreesiaUPC" panose="020B0604020202020204" pitchFamily="34" charset="-34"/>
                <a:cs typeface="FreesiaUPC" panose="020B0604020202020204" pitchFamily="34" charset="-34"/>
              </a:rPr>
              <a:t>นอกจากนั้นยังมีการแข่งขันที่เพิ่มมากขึ้นระหว่างบริษัทประกันภัย  และสินค้าทดแทน</a:t>
            </a:r>
          </a:p>
          <a:p>
            <a:r>
              <a:rPr lang="th-TH" altLang="en-US" sz="2800" dirty="0">
                <a:latin typeface="FreesiaUPC" panose="020B0604020202020204" pitchFamily="34" charset="-34"/>
                <a:cs typeface="FreesiaUPC" panose="020B0604020202020204" pitchFamily="34" charset="-34"/>
              </a:rPr>
              <a:t>จึงต้องเข้ามาหาเงินทุนเพิ่มจาก</a:t>
            </a:r>
            <a:r>
              <a:rPr lang="en-US" altLang="en-US" sz="2800" dirty="0">
                <a:latin typeface="FreesiaUPC" panose="020B0604020202020204" pitchFamily="34" charset="-34"/>
                <a:cs typeface="FreesiaUPC" panose="020B0604020202020204" pitchFamily="34" charset="-34"/>
              </a:rPr>
              <a:t> capital market</a:t>
            </a:r>
            <a:r>
              <a:rPr lang="th-TH" altLang="en-US" sz="2800" dirty="0">
                <a:latin typeface="FreesiaUPC" panose="020B0604020202020204" pitchFamily="34" charset="-34"/>
                <a:cs typeface="FreesiaUPC" panose="020B0604020202020204" pitchFamily="34" charset="-34"/>
              </a:rPr>
              <a:t> (โดยสัดส่วนของ</a:t>
            </a:r>
            <a:r>
              <a:rPr lang="en-US" altLang="en-US" sz="2800" dirty="0">
                <a:latin typeface="FreesiaUPC" panose="020B0604020202020204" pitchFamily="34" charset="-34"/>
                <a:cs typeface="FreesiaUPC" panose="020B0604020202020204" pitchFamily="34" charset="-34"/>
              </a:rPr>
              <a:t> loss</a:t>
            </a:r>
            <a:r>
              <a:rPr lang="th-TH" altLang="en-US" sz="2800" dirty="0">
                <a:latin typeface="FreesiaUPC" panose="020B0604020202020204" pitchFamily="34" charset="-34"/>
                <a:cs typeface="FreesiaUPC" panose="020B0604020202020204" pitchFamily="34" charset="-34"/>
              </a:rPr>
              <a:t> ที่เกิดขึ้นต่อธุรกิจประกันภัยเป็นเพียงแค่ </a:t>
            </a:r>
            <a:r>
              <a:rPr lang="en-US" altLang="en-US" sz="2800" dirty="0">
                <a:latin typeface="FreesiaUPC" panose="020B0604020202020204" pitchFamily="34" charset="-34"/>
                <a:cs typeface="FreesiaUPC" panose="020B0604020202020204" pitchFamily="34" charset="-34"/>
              </a:rPr>
              <a:t>1-2%</a:t>
            </a:r>
            <a:r>
              <a:rPr lang="th-TH" altLang="en-US" sz="2800" dirty="0">
                <a:latin typeface="FreesiaUPC" panose="020B0604020202020204" pitchFamily="34" charset="-34"/>
                <a:cs typeface="FreesiaUPC" panose="020B0604020202020204" pitchFamily="34" charset="-34"/>
              </a:rPr>
              <a:t> ของ </a:t>
            </a:r>
            <a:r>
              <a:rPr lang="en-US" altLang="en-US" sz="2800" dirty="0">
                <a:latin typeface="FreesiaUPC" panose="020B0604020202020204" pitchFamily="34" charset="-34"/>
                <a:cs typeface="FreesiaUPC" panose="020B0604020202020204" pitchFamily="34" charset="-34"/>
              </a:rPr>
              <a:t>world capital market)</a:t>
            </a:r>
            <a:endParaRPr lang="th-TH" altLang="en-US" sz="2800" dirty="0">
              <a:latin typeface="FreesiaUPC" panose="020B0604020202020204" pitchFamily="34" charset="-34"/>
              <a:cs typeface="FreesiaUPC" panose="020B0604020202020204" pitchFamily="34" charset="-34"/>
            </a:endParaRPr>
          </a:p>
          <a:p>
            <a:r>
              <a:rPr lang="th-TH" altLang="en-US" sz="2800" dirty="0">
                <a:latin typeface="FreesiaUPC" panose="020B0604020202020204" pitchFamily="34" charset="-34"/>
                <a:cs typeface="FreesiaUPC" panose="020B0604020202020204" pitchFamily="34" charset="-34"/>
              </a:rPr>
              <a:t>และในโลกยุคปัจจุบันมีเทคโนโลยีทางการเงิน </a:t>
            </a:r>
            <a:r>
              <a:rPr lang="en-US" altLang="en-US" sz="2800" dirty="0">
                <a:latin typeface="FreesiaUPC" panose="020B0604020202020204" pitchFamily="34" charset="-34"/>
                <a:cs typeface="FreesiaUPC" panose="020B0604020202020204" pitchFamily="34" charset="-34"/>
              </a:rPr>
              <a:t>(financial instruments) </a:t>
            </a:r>
            <a:r>
              <a:rPr lang="th-TH" altLang="en-US" sz="2800" dirty="0">
                <a:latin typeface="FreesiaUPC" panose="020B0604020202020204" pitchFamily="34" charset="-34"/>
                <a:cs typeface="FreesiaUPC" panose="020B0604020202020204" pitchFamily="34" charset="-34"/>
              </a:rPr>
              <a:t>เข้ามาช่วยบริหารความเสี่ยงได้ดีขึ้น</a:t>
            </a:r>
            <a:endParaRPr lang="en-US" altLang="en-US" sz="2800" dirty="0">
              <a:latin typeface="FreesiaUPC" panose="020B0604020202020204" pitchFamily="34" charset="-34"/>
              <a:cs typeface="FreesiaUPC" panose="020B0604020202020204" pitchFamily="34" charset="-34"/>
            </a:endParaRPr>
          </a:p>
          <a:p>
            <a:r>
              <a:rPr lang="th-TH" altLang="en-US" sz="2800" dirty="0">
                <a:latin typeface="FreesiaUPC" panose="020B0604020202020204" pitchFamily="34" charset="-34"/>
                <a:cs typeface="FreesiaUPC" panose="020B0604020202020204" pitchFamily="34" charset="-34"/>
              </a:rPr>
              <a:t>นอกจากนั้นบริษัทประกันภัยที่</a:t>
            </a:r>
            <a:r>
              <a:rPr lang="en-US" altLang="en-US" sz="2800" dirty="0">
                <a:latin typeface="FreesiaUPC" panose="020B0604020202020204" pitchFamily="34" charset="-34"/>
                <a:cs typeface="FreesiaUPC" panose="020B0604020202020204" pitchFamily="34" charset="-34"/>
              </a:rPr>
              <a:t> trade</a:t>
            </a:r>
            <a:r>
              <a:rPr lang="th-TH" altLang="en-US" sz="2800" dirty="0">
                <a:latin typeface="FreesiaUPC" panose="020B0604020202020204" pitchFamily="34" charset="-34"/>
                <a:cs typeface="FreesiaUPC" panose="020B0604020202020204" pitchFamily="34" charset="-34"/>
              </a:rPr>
              <a:t> ในตลาดหลักทรัพย์ยังถูกกดดันให้มี</a:t>
            </a:r>
            <a:r>
              <a:rPr lang="en-US" altLang="en-US" sz="2800" dirty="0">
                <a:latin typeface="FreesiaUPC" panose="020B0604020202020204" pitchFamily="34" charset="-34"/>
                <a:cs typeface="FreesiaUPC" panose="020B0604020202020204" pitchFamily="34" charset="-34"/>
              </a:rPr>
              <a:t> performance</a:t>
            </a:r>
            <a:r>
              <a:rPr lang="th-TH" altLang="en-US" sz="2800" dirty="0">
                <a:latin typeface="FreesiaUPC" panose="020B0604020202020204" pitchFamily="34" charset="-34"/>
                <a:cs typeface="FreesiaUPC" panose="020B0604020202020204" pitchFamily="34" charset="-34"/>
              </a:rPr>
              <a:t> ดีๆ จากผู้ถือหุ้นอีกด้วย</a:t>
            </a:r>
            <a:endParaRPr lang="en-US" altLang="en-US" sz="2800" dirty="0">
              <a:latin typeface="FreesiaUPC" panose="020B0604020202020204" pitchFamily="34" charset="-34"/>
              <a:cs typeface="FreesiaUPC" panose="020B0604020202020204" pitchFamily="34" charset="-34"/>
            </a:endParaRPr>
          </a:p>
        </p:txBody>
      </p:sp>
      <p:sp>
        <p:nvSpPr>
          <p:cNvPr id="7171" name="Slide Number Placeholder 5">
            <a:extLst>
              <a:ext uri="{FF2B5EF4-FFF2-40B4-BE49-F238E27FC236}">
                <a16:creationId xmlns:a16="http://schemas.microsoft.com/office/drawing/2014/main" id="{FBD474A2-110F-479D-897D-987960D56F89}"/>
              </a:ext>
            </a:extLst>
          </p:cNvPr>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eaLnBrk="1" hangingPunct="1">
              <a:defRPr/>
            </a:pPr>
            <a:fld id="{DC99E8DC-8C26-4F64-9E0A-98E64AA1A02A}" type="slidenum">
              <a:rPr lang="en-US" altLang="en-US"/>
              <a:pPr eaLnBrk="1" hangingPunct="1">
                <a:defRPr/>
              </a:pPr>
              <a:t>25</a:t>
            </a:fld>
            <a:endParaRPr lang="en-US" altLang="en-US"/>
          </a:p>
        </p:txBody>
      </p:sp>
    </p:spTree>
    <p:extLst>
      <p:ext uri="{BB962C8B-B14F-4D97-AF65-F5344CB8AC3E}">
        <p14:creationId xmlns:p14="http://schemas.microsoft.com/office/powerpoint/2010/main" val="16261926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A1B7DA2A-73ED-4989-ACA3-AC4123E137D8}"/>
              </a:ext>
            </a:extLst>
          </p:cNvPr>
          <p:cNvSpPr>
            <a:spLocks noGrp="1" noChangeArrowheads="1"/>
          </p:cNvSpPr>
          <p:nvPr>
            <p:ph type="title"/>
          </p:nvPr>
        </p:nvSpPr>
        <p:spPr/>
        <p:txBody>
          <a:bodyPr/>
          <a:lstStyle/>
          <a:p>
            <a:r>
              <a:rPr lang="th-TH" altLang="en-US">
                <a:cs typeface="Angsana New" panose="02020603050405020304" pitchFamily="18" charset="-34"/>
              </a:rPr>
              <a:t>จุดประสงค์ของการใช้</a:t>
            </a:r>
            <a:r>
              <a:rPr lang="en-US" altLang="en-US">
                <a:cs typeface="Angsana New" panose="02020603050405020304" pitchFamily="18" charset="-34"/>
              </a:rPr>
              <a:t> ART</a:t>
            </a:r>
          </a:p>
        </p:txBody>
      </p:sp>
      <p:sp>
        <p:nvSpPr>
          <p:cNvPr id="11267" name="Rectangle 3">
            <a:extLst>
              <a:ext uri="{FF2B5EF4-FFF2-40B4-BE49-F238E27FC236}">
                <a16:creationId xmlns:a16="http://schemas.microsoft.com/office/drawing/2014/main" id="{A7864E1C-C472-4C0F-9FA2-DBEB5D0CE042}"/>
              </a:ext>
            </a:extLst>
          </p:cNvPr>
          <p:cNvSpPr>
            <a:spLocks noGrp="1" noChangeArrowheads="1"/>
          </p:cNvSpPr>
          <p:nvPr>
            <p:ph idx="1"/>
          </p:nvPr>
        </p:nvSpPr>
        <p:spPr>
          <a:xfrm>
            <a:off x="1024128" y="2112064"/>
            <a:ext cx="8686800" cy="4495800"/>
          </a:xfrm>
        </p:spPr>
        <p:txBody>
          <a:bodyPr>
            <a:normAutofit/>
          </a:bodyPr>
          <a:lstStyle/>
          <a:p>
            <a:r>
              <a:rPr lang="th-TH" altLang="en-US" sz="2800" dirty="0">
                <a:latin typeface="FreesiaUPC" panose="020B0604020202020204" pitchFamily="34" charset="-34"/>
                <a:cs typeface="FreesiaUPC" panose="020B0604020202020204" pitchFamily="34" charset="-34"/>
              </a:rPr>
              <a:t>เพิ่มประสิทธิภาพในการโอนความเสี่ยง</a:t>
            </a:r>
          </a:p>
          <a:p>
            <a:pPr lvl="1"/>
            <a:r>
              <a:rPr lang="th-TH" altLang="en-US" sz="2800" dirty="0">
                <a:latin typeface="FreesiaUPC" panose="020B0604020202020204" pitchFamily="34" charset="-34"/>
                <a:cs typeface="FreesiaUPC" panose="020B0604020202020204" pitchFamily="34" charset="-34"/>
              </a:rPr>
              <a:t>ลด</a:t>
            </a:r>
            <a:r>
              <a:rPr lang="en-US" altLang="en-US" sz="2800" dirty="0">
                <a:latin typeface="FreesiaUPC" panose="020B0604020202020204" pitchFamily="34" charset="-34"/>
                <a:cs typeface="FreesiaUPC" panose="020B0604020202020204" pitchFamily="34" charset="-34"/>
              </a:rPr>
              <a:t> Over Insurance</a:t>
            </a:r>
          </a:p>
          <a:p>
            <a:pPr lvl="1"/>
            <a:r>
              <a:rPr lang="th-TH" altLang="en-US" sz="2800" dirty="0">
                <a:latin typeface="FreesiaUPC" panose="020B0604020202020204" pitchFamily="34" charset="-34"/>
                <a:cs typeface="FreesiaUPC" panose="020B0604020202020204" pitchFamily="34" charset="-34"/>
              </a:rPr>
              <a:t>ขจัด</a:t>
            </a:r>
            <a:r>
              <a:rPr lang="en-US" altLang="en-US" sz="2800" dirty="0">
                <a:latin typeface="FreesiaUPC" panose="020B0604020202020204" pitchFamily="34" charset="-34"/>
                <a:cs typeface="FreesiaUPC" panose="020B0604020202020204" pitchFamily="34" charset="-34"/>
              </a:rPr>
              <a:t> Credit Risk</a:t>
            </a:r>
          </a:p>
          <a:p>
            <a:r>
              <a:rPr lang="th-TH" altLang="en-US" sz="2800" dirty="0">
                <a:latin typeface="FreesiaUPC" panose="020B0604020202020204" pitchFamily="34" charset="-34"/>
                <a:cs typeface="FreesiaUPC" panose="020B0604020202020204" pitchFamily="34" charset="-34"/>
              </a:rPr>
              <a:t>เพิ่ม</a:t>
            </a:r>
            <a:r>
              <a:rPr lang="en-US" altLang="en-US" sz="2800" dirty="0">
                <a:latin typeface="FreesiaUPC" panose="020B0604020202020204" pitchFamily="34" charset="-34"/>
                <a:cs typeface="FreesiaUPC" panose="020B0604020202020204" pitchFamily="34" charset="-34"/>
              </a:rPr>
              <a:t> spectrum</a:t>
            </a:r>
            <a:r>
              <a:rPr lang="th-TH" altLang="en-US" sz="2800" dirty="0">
                <a:latin typeface="FreesiaUPC" panose="020B0604020202020204" pitchFamily="34" charset="-34"/>
                <a:cs typeface="FreesiaUPC" panose="020B0604020202020204" pitchFamily="34" charset="-34"/>
              </a:rPr>
              <a:t> ของความเสี่ยงภัยที่สามารถเอาประกันภัยได้</a:t>
            </a:r>
          </a:p>
          <a:p>
            <a:pPr lvl="1"/>
            <a:r>
              <a:rPr lang="th-TH" altLang="en-US" sz="2800" dirty="0">
                <a:latin typeface="FreesiaUPC" panose="020B0604020202020204" pitchFamily="34" charset="-34"/>
                <a:cs typeface="FreesiaUPC" panose="020B0604020202020204" pitchFamily="34" charset="-34"/>
              </a:rPr>
              <a:t>มีความเสี่ยงภัยบางประเภท  ที่สามารถนำมาเอาประกันภัยในกรมธรรม์เดียวกันได้</a:t>
            </a:r>
            <a:r>
              <a:rPr lang="en-US" altLang="en-US" sz="2800" dirty="0">
                <a:latin typeface="FreesiaUPC" panose="020B0604020202020204" pitchFamily="34" charset="-34"/>
                <a:cs typeface="FreesiaUPC" panose="020B0604020202020204" pitchFamily="34" charset="-34"/>
              </a:rPr>
              <a:t> (multiple lines product)</a:t>
            </a:r>
            <a:endParaRPr lang="th-TH" altLang="en-US" sz="2800" dirty="0">
              <a:latin typeface="FreesiaUPC" panose="020B0604020202020204" pitchFamily="34" charset="-34"/>
              <a:cs typeface="FreesiaUPC" panose="020B0604020202020204" pitchFamily="34" charset="-34"/>
            </a:endParaRPr>
          </a:p>
          <a:p>
            <a:pPr lvl="1"/>
            <a:r>
              <a:rPr lang="th-TH" altLang="en-US" sz="2800" dirty="0">
                <a:latin typeface="FreesiaUPC" panose="020B0604020202020204" pitchFamily="34" charset="-34"/>
                <a:cs typeface="FreesiaUPC" panose="020B0604020202020204" pitchFamily="34" charset="-34"/>
              </a:rPr>
              <a:t>ความเสี่ยงภัยที่เดิมไม่สามารถเอาประกันภัยได้  เปลี่ยนมาเป็นความเสี่ยงภัยที่สามารถเอาประกันภัยได้  (เช่น อัตราดอกเบี้ยที่มีความผันผวน)</a:t>
            </a:r>
          </a:p>
        </p:txBody>
      </p:sp>
      <p:sp>
        <p:nvSpPr>
          <p:cNvPr id="8195" name="Slide Number Placeholder 5">
            <a:extLst>
              <a:ext uri="{FF2B5EF4-FFF2-40B4-BE49-F238E27FC236}">
                <a16:creationId xmlns:a16="http://schemas.microsoft.com/office/drawing/2014/main" id="{6546F69C-9455-4253-8760-51D36D8E9C60}"/>
              </a:ext>
            </a:extLst>
          </p:cNvPr>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eaLnBrk="1" hangingPunct="1">
              <a:defRPr/>
            </a:pPr>
            <a:fld id="{208667E2-CD29-40B7-9D9C-85F710C3B287}" type="slidenum">
              <a:rPr lang="en-US" altLang="en-US"/>
              <a:pPr eaLnBrk="1" hangingPunct="1">
                <a:defRPr/>
              </a:pPr>
              <a:t>26</a:t>
            </a:fld>
            <a:endParaRPr lang="en-US" altLang="en-US"/>
          </a:p>
        </p:txBody>
      </p:sp>
    </p:spTree>
    <p:extLst>
      <p:ext uri="{BB962C8B-B14F-4D97-AF65-F5344CB8AC3E}">
        <p14:creationId xmlns:p14="http://schemas.microsoft.com/office/powerpoint/2010/main" val="2633595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F29F2EEF-8EBF-4236-A2AF-A658BE5D6277}"/>
              </a:ext>
            </a:extLst>
          </p:cNvPr>
          <p:cNvSpPr>
            <a:spLocks noGrp="1" noChangeArrowheads="1"/>
          </p:cNvSpPr>
          <p:nvPr>
            <p:ph type="title"/>
          </p:nvPr>
        </p:nvSpPr>
        <p:spPr/>
        <p:txBody>
          <a:bodyPr/>
          <a:lstStyle/>
          <a:p>
            <a:r>
              <a:rPr lang="th-TH" altLang="en-US">
                <a:cs typeface="Angsana New" panose="02020603050405020304" pitchFamily="18" charset="-34"/>
              </a:rPr>
              <a:t>จุดประสงค์ของการใช้</a:t>
            </a:r>
            <a:r>
              <a:rPr lang="en-US" altLang="en-US">
                <a:cs typeface="Angsana New" panose="02020603050405020304" pitchFamily="18" charset="-34"/>
              </a:rPr>
              <a:t> ART</a:t>
            </a:r>
          </a:p>
        </p:txBody>
      </p:sp>
      <p:sp>
        <p:nvSpPr>
          <p:cNvPr id="12291" name="Rectangle 3">
            <a:extLst>
              <a:ext uri="{FF2B5EF4-FFF2-40B4-BE49-F238E27FC236}">
                <a16:creationId xmlns:a16="http://schemas.microsoft.com/office/drawing/2014/main" id="{4D92859C-D87C-4446-A726-DAEADA7B6558}"/>
              </a:ext>
            </a:extLst>
          </p:cNvPr>
          <p:cNvSpPr>
            <a:spLocks noGrp="1" noChangeArrowheads="1"/>
          </p:cNvSpPr>
          <p:nvPr>
            <p:ph idx="1"/>
          </p:nvPr>
        </p:nvSpPr>
        <p:spPr/>
        <p:txBody>
          <a:bodyPr>
            <a:normAutofit/>
          </a:bodyPr>
          <a:lstStyle/>
          <a:p>
            <a:r>
              <a:rPr lang="th-TH" altLang="en-US" sz="2800" dirty="0">
                <a:latin typeface="FreesiaUPC" panose="020B0604020202020204" pitchFamily="34" charset="-34"/>
                <a:cs typeface="FreesiaUPC" panose="020B0604020202020204" pitchFamily="34" charset="-34"/>
              </a:rPr>
              <a:t>เพิ่มขีดความสามารถในการรับประกันภัยและการบริหารความเสี่ยง</a:t>
            </a:r>
          </a:p>
          <a:p>
            <a:pPr lvl="1"/>
            <a:r>
              <a:rPr lang="th-TH" altLang="en-US" sz="2800" dirty="0">
                <a:latin typeface="FreesiaUPC" panose="020B0604020202020204" pitchFamily="34" charset="-34"/>
                <a:cs typeface="FreesiaUPC" panose="020B0604020202020204" pitchFamily="34" charset="-34"/>
              </a:rPr>
              <a:t>โดยการนำเอาเงินทุนของนักลงทุนในตลาดทุนเข้ามาเป็นเม็ดเงินในการจ่ายค่าสินไหมทดแทน</a:t>
            </a:r>
            <a:endParaRPr lang="en-US" altLang="en-US" sz="2800" dirty="0">
              <a:latin typeface="FreesiaUPC" panose="020B0604020202020204" pitchFamily="34" charset="-34"/>
              <a:cs typeface="FreesiaUPC" panose="020B0604020202020204" pitchFamily="34" charset="-34"/>
            </a:endParaRPr>
          </a:p>
        </p:txBody>
      </p:sp>
      <p:sp>
        <p:nvSpPr>
          <p:cNvPr id="9219" name="Slide Number Placeholder 5">
            <a:extLst>
              <a:ext uri="{FF2B5EF4-FFF2-40B4-BE49-F238E27FC236}">
                <a16:creationId xmlns:a16="http://schemas.microsoft.com/office/drawing/2014/main" id="{E5BC5290-A01D-4858-930D-56A4D09D02B2}"/>
              </a:ext>
            </a:extLst>
          </p:cNvPr>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eaLnBrk="1" hangingPunct="1">
              <a:defRPr/>
            </a:pPr>
            <a:fld id="{49920F9F-FA8A-4C16-BD56-6395F5F4AE83}" type="slidenum">
              <a:rPr lang="en-US" altLang="en-US"/>
              <a:pPr eaLnBrk="1" hangingPunct="1">
                <a:defRPr/>
              </a:pPr>
              <a:t>27</a:t>
            </a:fld>
            <a:endParaRPr lang="en-US" altLang="en-US"/>
          </a:p>
        </p:txBody>
      </p:sp>
    </p:spTree>
    <p:extLst>
      <p:ext uri="{BB962C8B-B14F-4D97-AF65-F5344CB8AC3E}">
        <p14:creationId xmlns:p14="http://schemas.microsoft.com/office/powerpoint/2010/main" val="30143348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130D8482-48F9-403B-8AF5-E406754779AB}"/>
              </a:ext>
            </a:extLst>
          </p:cNvPr>
          <p:cNvSpPr>
            <a:spLocks noGrp="1" noChangeArrowheads="1"/>
          </p:cNvSpPr>
          <p:nvPr>
            <p:ph type="title"/>
          </p:nvPr>
        </p:nvSpPr>
        <p:spPr/>
        <p:txBody>
          <a:bodyPr/>
          <a:lstStyle/>
          <a:p>
            <a:r>
              <a:rPr lang="th-TH" altLang="en-US">
                <a:cs typeface="Angsana New" panose="02020603050405020304" pitchFamily="18" charset="-34"/>
              </a:rPr>
              <a:t>รูปแบบของ </a:t>
            </a:r>
            <a:r>
              <a:rPr lang="en-US" altLang="en-US">
                <a:cs typeface="Angsana New" panose="02020603050405020304" pitchFamily="18" charset="-34"/>
              </a:rPr>
              <a:t>ART</a:t>
            </a:r>
          </a:p>
        </p:txBody>
      </p:sp>
      <p:sp>
        <p:nvSpPr>
          <p:cNvPr id="13315" name="Rectangle 3">
            <a:extLst>
              <a:ext uri="{FF2B5EF4-FFF2-40B4-BE49-F238E27FC236}">
                <a16:creationId xmlns:a16="http://schemas.microsoft.com/office/drawing/2014/main" id="{6DD30F94-82E8-41C9-8312-918B63DE1C2C}"/>
              </a:ext>
            </a:extLst>
          </p:cNvPr>
          <p:cNvSpPr>
            <a:spLocks noGrp="1" noChangeArrowheads="1"/>
          </p:cNvSpPr>
          <p:nvPr>
            <p:ph idx="1"/>
          </p:nvPr>
        </p:nvSpPr>
        <p:spPr/>
        <p:txBody>
          <a:bodyPr>
            <a:normAutofit/>
          </a:bodyPr>
          <a:lstStyle/>
          <a:p>
            <a:r>
              <a:rPr lang="en-US" altLang="en-US" sz="3600" b="1" dirty="0">
                <a:latin typeface="FreesiaUPC" panose="020B0604020202020204" pitchFamily="34" charset="-34"/>
                <a:cs typeface="FreesiaUPC" panose="020B0604020202020204" pitchFamily="34" charset="-34"/>
              </a:rPr>
              <a:t>Captive Insurance</a:t>
            </a:r>
          </a:p>
          <a:p>
            <a:r>
              <a:rPr lang="en-US" altLang="en-US" sz="3600" b="1" dirty="0">
                <a:latin typeface="FreesiaUPC" panose="020B0604020202020204" pitchFamily="34" charset="-34"/>
                <a:cs typeface="FreesiaUPC" panose="020B0604020202020204" pitchFamily="34" charset="-34"/>
              </a:rPr>
              <a:t>Multi-Year/Multi-Line Products (MMP)</a:t>
            </a:r>
          </a:p>
          <a:p>
            <a:r>
              <a:rPr lang="en-US" altLang="en-US" sz="3600" b="1" dirty="0">
                <a:latin typeface="FreesiaUPC" panose="020B0604020202020204" pitchFamily="34" charset="-34"/>
                <a:cs typeface="FreesiaUPC" panose="020B0604020202020204" pitchFamily="34" charset="-34"/>
              </a:rPr>
              <a:t>Multi-Trigger Products (MTP)</a:t>
            </a:r>
          </a:p>
          <a:p>
            <a:r>
              <a:rPr lang="en-US" altLang="en-US" sz="3600" b="1" dirty="0">
                <a:latin typeface="FreesiaUPC" panose="020B0604020202020204" pitchFamily="34" charset="-34"/>
                <a:cs typeface="FreesiaUPC" panose="020B0604020202020204" pitchFamily="34" charset="-34"/>
              </a:rPr>
              <a:t>Insurance Bonds</a:t>
            </a:r>
          </a:p>
          <a:p>
            <a:r>
              <a:rPr lang="en-US" altLang="en-US" sz="3600" b="1" dirty="0">
                <a:latin typeface="FreesiaUPC" panose="020B0604020202020204" pitchFamily="34" charset="-34"/>
                <a:cs typeface="FreesiaUPC" panose="020B0604020202020204" pitchFamily="34" charset="-34"/>
              </a:rPr>
              <a:t>Insurance Derivatives</a:t>
            </a:r>
          </a:p>
        </p:txBody>
      </p:sp>
      <p:sp>
        <p:nvSpPr>
          <p:cNvPr id="10243" name="Slide Number Placeholder 5">
            <a:extLst>
              <a:ext uri="{FF2B5EF4-FFF2-40B4-BE49-F238E27FC236}">
                <a16:creationId xmlns:a16="http://schemas.microsoft.com/office/drawing/2014/main" id="{829DE804-C697-4B9C-8855-633272E99C34}"/>
              </a:ext>
            </a:extLst>
          </p:cNvPr>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eaLnBrk="1" hangingPunct="1">
              <a:defRPr/>
            </a:pPr>
            <a:fld id="{CE86F9A1-E8F3-46F2-A978-321826753A6A}" type="slidenum">
              <a:rPr lang="en-US" altLang="en-US"/>
              <a:pPr eaLnBrk="1" hangingPunct="1">
                <a:defRPr/>
              </a:pPr>
              <a:t>28</a:t>
            </a:fld>
            <a:endParaRPr lang="en-US" altLang="en-US"/>
          </a:p>
        </p:txBody>
      </p:sp>
      <p:sp>
        <p:nvSpPr>
          <p:cNvPr id="2" name="Rectangle 1">
            <a:extLst>
              <a:ext uri="{FF2B5EF4-FFF2-40B4-BE49-F238E27FC236}">
                <a16:creationId xmlns:a16="http://schemas.microsoft.com/office/drawing/2014/main" id="{DD682CAF-C839-4892-A450-B1FAAE77CCD6}"/>
              </a:ext>
            </a:extLst>
          </p:cNvPr>
          <p:cNvSpPr/>
          <p:nvPr/>
        </p:nvSpPr>
        <p:spPr>
          <a:xfrm>
            <a:off x="1024128" y="2286000"/>
            <a:ext cx="2982912" cy="61436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12514129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E55DCAFE-7662-4CA4-8B66-2A43AD32964D}"/>
              </a:ext>
            </a:extLst>
          </p:cNvPr>
          <p:cNvSpPr>
            <a:spLocks noGrp="1" noChangeArrowheads="1"/>
          </p:cNvSpPr>
          <p:nvPr>
            <p:ph type="title"/>
          </p:nvPr>
        </p:nvSpPr>
        <p:spPr/>
        <p:txBody>
          <a:bodyPr/>
          <a:lstStyle/>
          <a:p>
            <a:r>
              <a:rPr lang="en-US" altLang="en-US"/>
              <a:t>Captive Insurance</a:t>
            </a:r>
          </a:p>
        </p:txBody>
      </p:sp>
      <p:sp>
        <p:nvSpPr>
          <p:cNvPr id="14339" name="Rectangle 3">
            <a:extLst>
              <a:ext uri="{FF2B5EF4-FFF2-40B4-BE49-F238E27FC236}">
                <a16:creationId xmlns:a16="http://schemas.microsoft.com/office/drawing/2014/main" id="{F906B364-973E-482F-982D-4F94F899DF1E}"/>
              </a:ext>
            </a:extLst>
          </p:cNvPr>
          <p:cNvSpPr>
            <a:spLocks noGrp="1" noChangeArrowheads="1"/>
          </p:cNvSpPr>
          <p:nvPr>
            <p:ph idx="1"/>
          </p:nvPr>
        </p:nvSpPr>
        <p:spPr/>
        <p:txBody>
          <a:bodyPr>
            <a:normAutofit/>
          </a:bodyPr>
          <a:lstStyle/>
          <a:p>
            <a:r>
              <a:rPr lang="th-TH" altLang="en-US" sz="2800" dirty="0">
                <a:latin typeface="FreesiaUPC" panose="020B0604020202020204" pitchFamily="34" charset="-34"/>
                <a:cs typeface="FreesiaUPC" panose="020B0604020202020204" pitchFamily="34" charset="-34"/>
              </a:rPr>
              <a:t>เป็นรูปแบบพิเศษของบริษัทประกันภัย  โดยเป็นเครื่องมือของบริษัท หรือ </a:t>
            </a:r>
            <a:r>
              <a:rPr lang="en-US" altLang="en-US" sz="2800" dirty="0">
                <a:latin typeface="FreesiaUPC" panose="020B0604020202020204" pitchFamily="34" charset="-34"/>
                <a:cs typeface="FreesiaUPC" panose="020B0604020202020204" pitchFamily="34" charset="-34"/>
              </a:rPr>
              <a:t>Trade association</a:t>
            </a:r>
            <a:r>
              <a:rPr lang="th-TH" altLang="en-US" sz="2800" dirty="0">
                <a:latin typeface="FreesiaUPC" panose="020B0604020202020204" pitchFamily="34" charset="-34"/>
                <a:cs typeface="FreesiaUPC" panose="020B0604020202020204" pitchFamily="34" charset="-34"/>
              </a:rPr>
              <a:t> หรือ</a:t>
            </a:r>
            <a:r>
              <a:rPr lang="en-US" altLang="en-US" sz="2800" dirty="0">
                <a:latin typeface="FreesiaUPC" panose="020B0604020202020204" pitchFamily="34" charset="-34"/>
                <a:cs typeface="FreesiaUPC" panose="020B0604020202020204" pitchFamily="34" charset="-34"/>
              </a:rPr>
              <a:t> </a:t>
            </a:r>
            <a:r>
              <a:rPr lang="th-TH" altLang="en-US" sz="2800" dirty="0">
                <a:latin typeface="FreesiaUPC" panose="020B0604020202020204" pitchFamily="34" charset="-34"/>
                <a:cs typeface="FreesiaUPC" panose="020B0604020202020204" pitchFamily="34" charset="-34"/>
              </a:rPr>
              <a:t>กลุ่มของบริษัท</a:t>
            </a:r>
          </a:p>
          <a:p>
            <a:r>
              <a:rPr lang="th-TH" altLang="en-US" sz="2800" dirty="0">
                <a:latin typeface="FreesiaUPC" panose="020B0604020202020204" pitchFamily="34" charset="-34"/>
                <a:cs typeface="FreesiaUPC" panose="020B0604020202020204" pitchFamily="34" charset="-34"/>
              </a:rPr>
              <a:t>โดยตั้ง</a:t>
            </a:r>
            <a:r>
              <a:rPr lang="en-US" altLang="en-US" sz="2800" dirty="0">
                <a:latin typeface="FreesiaUPC" panose="020B0604020202020204" pitchFamily="34" charset="-34"/>
                <a:cs typeface="FreesiaUPC" panose="020B0604020202020204" pitchFamily="34" charset="-34"/>
              </a:rPr>
              <a:t> Captive</a:t>
            </a:r>
            <a:r>
              <a:rPr lang="th-TH" altLang="en-US" sz="2800" dirty="0">
                <a:latin typeface="FreesiaUPC" panose="020B0604020202020204" pitchFamily="34" charset="-34"/>
                <a:cs typeface="FreesiaUPC" panose="020B0604020202020204" pitchFamily="34" charset="-34"/>
              </a:rPr>
              <a:t> </a:t>
            </a:r>
            <a:r>
              <a:rPr lang="en-US" altLang="en-US" sz="2800" dirty="0">
                <a:latin typeface="FreesiaUPC" panose="020B0604020202020204" pitchFamily="34" charset="-34"/>
                <a:cs typeface="FreesiaUPC" panose="020B0604020202020204" pitchFamily="34" charset="-34"/>
              </a:rPr>
              <a:t>Insurer </a:t>
            </a:r>
            <a:r>
              <a:rPr lang="th-TH" altLang="en-US" sz="2800" dirty="0">
                <a:latin typeface="FreesiaUPC" panose="020B0604020202020204" pitchFamily="34" charset="-34"/>
                <a:cs typeface="FreesiaUPC" panose="020B0604020202020204" pitchFamily="34" charset="-34"/>
              </a:rPr>
              <a:t>ขึ้นมาเพื่อรับประกันภัย  (ที่อาจไม่จำเป็นต้องเป็นบริษัทประกันภัย)</a:t>
            </a:r>
            <a:endParaRPr lang="en-US" altLang="en-US" sz="2800" dirty="0">
              <a:latin typeface="FreesiaUPC" panose="020B0604020202020204" pitchFamily="34" charset="-34"/>
              <a:cs typeface="FreesiaUPC" panose="020B0604020202020204" pitchFamily="34" charset="-34"/>
            </a:endParaRPr>
          </a:p>
        </p:txBody>
      </p:sp>
      <p:sp>
        <p:nvSpPr>
          <p:cNvPr id="11267" name="Slide Number Placeholder 5">
            <a:extLst>
              <a:ext uri="{FF2B5EF4-FFF2-40B4-BE49-F238E27FC236}">
                <a16:creationId xmlns:a16="http://schemas.microsoft.com/office/drawing/2014/main" id="{25084332-A68D-42B4-BFA7-CC9ADE73FC67}"/>
              </a:ext>
            </a:extLst>
          </p:cNvPr>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eaLnBrk="1" hangingPunct="1">
              <a:defRPr/>
            </a:pPr>
            <a:fld id="{77197224-5454-4EFC-9F31-C38AD7709430}" type="slidenum">
              <a:rPr lang="en-US" altLang="en-US"/>
              <a:pPr eaLnBrk="1" hangingPunct="1">
                <a:defRPr/>
              </a:pPr>
              <a:t>29</a:t>
            </a:fld>
            <a:endParaRPr lang="en-US" altLang="en-US"/>
          </a:p>
        </p:txBody>
      </p:sp>
    </p:spTree>
    <p:extLst>
      <p:ext uri="{BB962C8B-B14F-4D97-AF65-F5344CB8AC3E}">
        <p14:creationId xmlns:p14="http://schemas.microsoft.com/office/powerpoint/2010/main" val="41930931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h-TH" dirty="0"/>
              <a:t>โอนความเสี่ยง... แล้วความเสี่ยงไปไหน?</a:t>
            </a:r>
            <a:endParaRPr lang="en-US" dirty="0"/>
          </a:p>
        </p:txBody>
      </p:sp>
      <p:graphicFrame>
        <p:nvGraphicFramePr>
          <p:cNvPr id="4" name="Diagram 3"/>
          <p:cNvGraphicFramePr/>
          <p:nvPr>
            <p:extLst/>
          </p:nvPr>
        </p:nvGraphicFramePr>
        <p:xfrm>
          <a:off x="0" y="1772794"/>
          <a:ext cx="11719774" cy="44125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Arrow: Chevron 4"/>
          <p:cNvSpPr/>
          <p:nvPr/>
        </p:nvSpPr>
        <p:spPr>
          <a:xfrm>
            <a:off x="5471066" y="2167503"/>
            <a:ext cx="970764" cy="1853294"/>
          </a:xfrm>
          <a:prstGeom prst="chevron">
            <a:avLst>
              <a:gd name="adj" fmla="val 6231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6" name="Arrow: Chevron 5"/>
          <p:cNvSpPr/>
          <p:nvPr/>
        </p:nvSpPr>
        <p:spPr>
          <a:xfrm>
            <a:off x="6265327" y="2167503"/>
            <a:ext cx="970764" cy="1853294"/>
          </a:xfrm>
          <a:prstGeom prst="chevron">
            <a:avLst>
              <a:gd name="adj" fmla="val 6231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Tree>
    <p:extLst>
      <p:ext uri="{BB962C8B-B14F-4D97-AF65-F5344CB8AC3E}">
        <p14:creationId xmlns:p14="http://schemas.microsoft.com/office/powerpoint/2010/main" val="3030303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5">
            <a:extLst>
              <a:ext uri="{FF2B5EF4-FFF2-40B4-BE49-F238E27FC236}">
                <a16:creationId xmlns:a16="http://schemas.microsoft.com/office/drawing/2014/main" id="{1C54093F-3BC0-4C37-AE90-E414A044B3EC}"/>
              </a:ext>
            </a:extLst>
          </p:cNvPr>
          <p:cNvSpPr>
            <a:spLocks noGrp="1" noChangeArrowheads="1"/>
          </p:cNvSpPr>
          <p:nvPr>
            <p:ph type="title"/>
          </p:nvPr>
        </p:nvSpPr>
        <p:spPr/>
        <p:txBody>
          <a:bodyPr/>
          <a:lstStyle/>
          <a:p>
            <a:r>
              <a:rPr lang="en-US" altLang="en-US">
                <a:cs typeface="Angsana New" panose="02020603050405020304" pitchFamily="18" charset="-34"/>
              </a:rPr>
              <a:t>Captive Insurer</a:t>
            </a:r>
          </a:p>
        </p:txBody>
      </p:sp>
      <p:sp>
        <p:nvSpPr>
          <p:cNvPr id="12291" name="Slide Number Placeholder 4">
            <a:extLst>
              <a:ext uri="{FF2B5EF4-FFF2-40B4-BE49-F238E27FC236}">
                <a16:creationId xmlns:a16="http://schemas.microsoft.com/office/drawing/2014/main" id="{5AFEAB4D-AB0C-4F1D-81BC-FBE3AECEB717}"/>
              </a:ext>
            </a:extLst>
          </p:cNvPr>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eaLnBrk="1" hangingPunct="1">
              <a:defRPr/>
            </a:pPr>
            <a:fld id="{ECC8B650-9249-4F59-83B1-5BA5D0C32A2C}" type="slidenum">
              <a:rPr lang="en-US" altLang="en-US"/>
              <a:pPr eaLnBrk="1" hangingPunct="1">
                <a:defRPr/>
              </a:pPr>
              <a:t>30</a:t>
            </a:fld>
            <a:endParaRPr lang="en-US" altLang="en-US"/>
          </a:p>
        </p:txBody>
      </p:sp>
      <p:sp>
        <p:nvSpPr>
          <p:cNvPr id="15364" name="Rectangle 6">
            <a:extLst>
              <a:ext uri="{FF2B5EF4-FFF2-40B4-BE49-F238E27FC236}">
                <a16:creationId xmlns:a16="http://schemas.microsoft.com/office/drawing/2014/main" id="{782CAA51-837B-4BCC-BA09-F5C02A629CB8}"/>
              </a:ext>
            </a:extLst>
          </p:cNvPr>
          <p:cNvSpPr>
            <a:spLocks noChangeArrowheads="1"/>
          </p:cNvSpPr>
          <p:nvPr/>
        </p:nvSpPr>
        <p:spPr bwMode="auto">
          <a:xfrm>
            <a:off x="2286000" y="1828800"/>
            <a:ext cx="7848600" cy="1066800"/>
          </a:xfrm>
          <a:prstGeom prst="rect">
            <a:avLst/>
          </a:prstGeom>
          <a:solidFill>
            <a:srgbClr val="FFCC00"/>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cs typeface="FreesiaUPC" panose="020B0604020202020204" pitchFamily="34" charset="-34"/>
              </a:defRPr>
            </a:lvl1pPr>
            <a:lvl2pPr marL="742950" indent="-285750">
              <a:defRPr>
                <a:solidFill>
                  <a:schemeClr val="tx1"/>
                </a:solidFill>
                <a:latin typeface="Calibri" panose="020F0502020204030204" pitchFamily="34" charset="0"/>
                <a:cs typeface="FreesiaUPC" panose="020B0604020202020204" pitchFamily="34" charset="-34"/>
              </a:defRPr>
            </a:lvl2pPr>
            <a:lvl3pPr marL="1143000" indent="-228600">
              <a:defRPr>
                <a:solidFill>
                  <a:schemeClr val="tx1"/>
                </a:solidFill>
                <a:latin typeface="Calibri" panose="020F0502020204030204" pitchFamily="34" charset="0"/>
                <a:cs typeface="FreesiaUPC" panose="020B0604020202020204" pitchFamily="34" charset="-34"/>
              </a:defRPr>
            </a:lvl3pPr>
            <a:lvl4pPr marL="1600200" indent="-228600">
              <a:defRPr>
                <a:solidFill>
                  <a:schemeClr val="tx1"/>
                </a:solidFill>
                <a:latin typeface="Calibri" panose="020F0502020204030204" pitchFamily="34" charset="0"/>
                <a:cs typeface="FreesiaUPC" panose="020B0604020202020204" pitchFamily="34" charset="-34"/>
              </a:defRPr>
            </a:lvl4pPr>
            <a:lvl5pPr marL="2057400" indent="-228600">
              <a:defRPr>
                <a:solidFill>
                  <a:schemeClr val="tx1"/>
                </a:solidFill>
                <a:latin typeface="Calibri" panose="020F0502020204030204" pitchFamily="34" charset="0"/>
                <a:cs typeface="FreesiaUPC" panose="020B0604020202020204" pitchFamily="34" charset="-34"/>
              </a:defRPr>
            </a:lvl5pPr>
            <a:lvl6pPr marL="2514600" indent="-228600" defTabSz="457200" fontAlgn="base">
              <a:spcBef>
                <a:spcPct val="0"/>
              </a:spcBef>
              <a:spcAft>
                <a:spcPct val="0"/>
              </a:spcAft>
              <a:defRPr>
                <a:solidFill>
                  <a:schemeClr val="tx1"/>
                </a:solidFill>
                <a:latin typeface="Calibri" panose="020F0502020204030204" pitchFamily="34" charset="0"/>
                <a:cs typeface="FreesiaUPC" panose="020B0604020202020204" pitchFamily="34" charset="-34"/>
              </a:defRPr>
            </a:lvl6pPr>
            <a:lvl7pPr marL="2971800" indent="-228600" defTabSz="457200" fontAlgn="base">
              <a:spcBef>
                <a:spcPct val="0"/>
              </a:spcBef>
              <a:spcAft>
                <a:spcPct val="0"/>
              </a:spcAft>
              <a:defRPr>
                <a:solidFill>
                  <a:schemeClr val="tx1"/>
                </a:solidFill>
                <a:latin typeface="Calibri" panose="020F0502020204030204" pitchFamily="34" charset="0"/>
                <a:cs typeface="FreesiaUPC" panose="020B0604020202020204" pitchFamily="34" charset="-34"/>
              </a:defRPr>
            </a:lvl7pPr>
            <a:lvl8pPr marL="3429000" indent="-228600" defTabSz="457200" fontAlgn="base">
              <a:spcBef>
                <a:spcPct val="0"/>
              </a:spcBef>
              <a:spcAft>
                <a:spcPct val="0"/>
              </a:spcAft>
              <a:defRPr>
                <a:solidFill>
                  <a:schemeClr val="tx1"/>
                </a:solidFill>
                <a:latin typeface="Calibri" panose="020F0502020204030204" pitchFamily="34" charset="0"/>
                <a:cs typeface="FreesiaUPC" panose="020B0604020202020204" pitchFamily="34" charset="-34"/>
              </a:defRPr>
            </a:lvl8pPr>
            <a:lvl9pPr marL="3886200" indent="-228600" defTabSz="457200" fontAlgn="base">
              <a:spcBef>
                <a:spcPct val="0"/>
              </a:spcBef>
              <a:spcAft>
                <a:spcPct val="0"/>
              </a:spcAft>
              <a:defRPr>
                <a:solidFill>
                  <a:schemeClr val="tx1"/>
                </a:solidFill>
                <a:latin typeface="Calibri" panose="020F0502020204030204" pitchFamily="34" charset="0"/>
                <a:cs typeface="FreesiaUPC" panose="020B0604020202020204" pitchFamily="34" charset="-34"/>
              </a:defRPr>
            </a:lvl9pPr>
          </a:lstStyle>
          <a:p>
            <a:pPr algn="ctr" eaLnBrk="1" hangingPunct="1"/>
            <a:r>
              <a:rPr lang="en-US" altLang="en-US" sz="2800" b="1">
                <a:solidFill>
                  <a:srgbClr val="003300"/>
                </a:solidFill>
                <a:latin typeface="Angsana New" panose="02020603050405020304" pitchFamily="18" charset="-34"/>
                <a:cs typeface="Angsana New" panose="02020603050405020304" pitchFamily="18" charset="-34"/>
              </a:rPr>
              <a:t>Local Subsidiaries</a:t>
            </a:r>
          </a:p>
          <a:p>
            <a:pPr algn="ctr" eaLnBrk="1" hangingPunct="1"/>
            <a:endParaRPr lang="en-US" altLang="en-US" sz="2800" b="1">
              <a:solidFill>
                <a:srgbClr val="003300"/>
              </a:solidFill>
              <a:latin typeface="Angsana New" panose="02020603050405020304" pitchFamily="18" charset="-34"/>
              <a:cs typeface="Angsana New" panose="02020603050405020304" pitchFamily="18" charset="-34"/>
            </a:endParaRPr>
          </a:p>
          <a:p>
            <a:pPr algn="ctr" eaLnBrk="1" hangingPunct="1"/>
            <a:r>
              <a:rPr lang="en-US" altLang="en-US" sz="2400" b="1">
                <a:solidFill>
                  <a:srgbClr val="003300"/>
                </a:solidFill>
                <a:latin typeface="Angsana New" panose="02020603050405020304" pitchFamily="18" charset="-34"/>
                <a:cs typeface="Angsana New" panose="02020603050405020304" pitchFamily="18" charset="-34"/>
              </a:rPr>
              <a:t>US      		UK		     France		Denmark		Japan</a:t>
            </a:r>
          </a:p>
        </p:txBody>
      </p:sp>
      <p:sp>
        <p:nvSpPr>
          <p:cNvPr id="15365" name="Rectangle 8">
            <a:extLst>
              <a:ext uri="{FF2B5EF4-FFF2-40B4-BE49-F238E27FC236}">
                <a16:creationId xmlns:a16="http://schemas.microsoft.com/office/drawing/2014/main" id="{AA007083-7116-417E-917F-1E18996E2CEA}"/>
              </a:ext>
            </a:extLst>
          </p:cNvPr>
          <p:cNvSpPr>
            <a:spLocks noChangeArrowheads="1"/>
          </p:cNvSpPr>
          <p:nvPr/>
        </p:nvSpPr>
        <p:spPr bwMode="auto">
          <a:xfrm>
            <a:off x="2209800" y="4114800"/>
            <a:ext cx="838200" cy="533400"/>
          </a:xfrm>
          <a:prstGeom prst="rect">
            <a:avLst/>
          </a:prstGeom>
          <a:solidFill>
            <a:schemeClr val="folHlink"/>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cs typeface="FreesiaUPC" panose="020B0604020202020204" pitchFamily="34" charset="-34"/>
              </a:defRPr>
            </a:lvl1pPr>
            <a:lvl2pPr marL="742950" indent="-285750">
              <a:defRPr>
                <a:solidFill>
                  <a:schemeClr val="tx1"/>
                </a:solidFill>
                <a:latin typeface="Calibri" panose="020F0502020204030204" pitchFamily="34" charset="0"/>
                <a:cs typeface="FreesiaUPC" panose="020B0604020202020204" pitchFamily="34" charset="-34"/>
              </a:defRPr>
            </a:lvl2pPr>
            <a:lvl3pPr marL="1143000" indent="-228600">
              <a:defRPr>
                <a:solidFill>
                  <a:schemeClr val="tx1"/>
                </a:solidFill>
                <a:latin typeface="Calibri" panose="020F0502020204030204" pitchFamily="34" charset="0"/>
                <a:cs typeface="FreesiaUPC" panose="020B0604020202020204" pitchFamily="34" charset="-34"/>
              </a:defRPr>
            </a:lvl3pPr>
            <a:lvl4pPr marL="1600200" indent="-228600">
              <a:defRPr>
                <a:solidFill>
                  <a:schemeClr val="tx1"/>
                </a:solidFill>
                <a:latin typeface="Calibri" panose="020F0502020204030204" pitchFamily="34" charset="0"/>
                <a:cs typeface="FreesiaUPC" panose="020B0604020202020204" pitchFamily="34" charset="-34"/>
              </a:defRPr>
            </a:lvl4pPr>
            <a:lvl5pPr marL="2057400" indent="-228600">
              <a:defRPr>
                <a:solidFill>
                  <a:schemeClr val="tx1"/>
                </a:solidFill>
                <a:latin typeface="Calibri" panose="020F0502020204030204" pitchFamily="34" charset="0"/>
                <a:cs typeface="FreesiaUPC" panose="020B0604020202020204" pitchFamily="34" charset="-34"/>
              </a:defRPr>
            </a:lvl5pPr>
            <a:lvl6pPr marL="2514600" indent="-228600" defTabSz="457200" fontAlgn="base">
              <a:spcBef>
                <a:spcPct val="0"/>
              </a:spcBef>
              <a:spcAft>
                <a:spcPct val="0"/>
              </a:spcAft>
              <a:defRPr>
                <a:solidFill>
                  <a:schemeClr val="tx1"/>
                </a:solidFill>
                <a:latin typeface="Calibri" panose="020F0502020204030204" pitchFamily="34" charset="0"/>
                <a:cs typeface="FreesiaUPC" panose="020B0604020202020204" pitchFamily="34" charset="-34"/>
              </a:defRPr>
            </a:lvl6pPr>
            <a:lvl7pPr marL="2971800" indent="-228600" defTabSz="457200" fontAlgn="base">
              <a:spcBef>
                <a:spcPct val="0"/>
              </a:spcBef>
              <a:spcAft>
                <a:spcPct val="0"/>
              </a:spcAft>
              <a:defRPr>
                <a:solidFill>
                  <a:schemeClr val="tx1"/>
                </a:solidFill>
                <a:latin typeface="Calibri" panose="020F0502020204030204" pitchFamily="34" charset="0"/>
                <a:cs typeface="FreesiaUPC" panose="020B0604020202020204" pitchFamily="34" charset="-34"/>
              </a:defRPr>
            </a:lvl7pPr>
            <a:lvl8pPr marL="3429000" indent="-228600" defTabSz="457200" fontAlgn="base">
              <a:spcBef>
                <a:spcPct val="0"/>
              </a:spcBef>
              <a:spcAft>
                <a:spcPct val="0"/>
              </a:spcAft>
              <a:defRPr>
                <a:solidFill>
                  <a:schemeClr val="tx1"/>
                </a:solidFill>
                <a:latin typeface="Calibri" panose="020F0502020204030204" pitchFamily="34" charset="0"/>
                <a:cs typeface="FreesiaUPC" panose="020B0604020202020204" pitchFamily="34" charset="-34"/>
              </a:defRPr>
            </a:lvl8pPr>
            <a:lvl9pPr marL="3886200" indent="-228600" defTabSz="457200" fontAlgn="base">
              <a:spcBef>
                <a:spcPct val="0"/>
              </a:spcBef>
              <a:spcAft>
                <a:spcPct val="0"/>
              </a:spcAft>
              <a:defRPr>
                <a:solidFill>
                  <a:schemeClr val="tx1"/>
                </a:solidFill>
                <a:latin typeface="Calibri" panose="020F0502020204030204" pitchFamily="34" charset="0"/>
                <a:cs typeface="FreesiaUPC" panose="020B0604020202020204" pitchFamily="34" charset="-34"/>
              </a:defRPr>
            </a:lvl9pPr>
          </a:lstStyle>
          <a:p>
            <a:pPr algn="ctr" eaLnBrk="1" hangingPunct="1"/>
            <a:r>
              <a:rPr lang="en-US" altLang="en-US" sz="2400" b="1">
                <a:solidFill>
                  <a:srgbClr val="003300"/>
                </a:solidFill>
                <a:latin typeface="Angsana New" panose="02020603050405020304" pitchFamily="18" charset="-34"/>
                <a:cs typeface="Angsana New" panose="02020603050405020304" pitchFamily="18" charset="-34"/>
              </a:rPr>
              <a:t>Insurer 1</a:t>
            </a:r>
          </a:p>
        </p:txBody>
      </p:sp>
      <p:sp>
        <p:nvSpPr>
          <p:cNvPr id="15366" name="Rectangle 9">
            <a:extLst>
              <a:ext uri="{FF2B5EF4-FFF2-40B4-BE49-F238E27FC236}">
                <a16:creationId xmlns:a16="http://schemas.microsoft.com/office/drawing/2014/main" id="{29437746-745B-417F-AF0B-8926132F218F}"/>
              </a:ext>
            </a:extLst>
          </p:cNvPr>
          <p:cNvSpPr>
            <a:spLocks noChangeArrowheads="1"/>
          </p:cNvSpPr>
          <p:nvPr/>
        </p:nvSpPr>
        <p:spPr bwMode="auto">
          <a:xfrm>
            <a:off x="3962400" y="4114800"/>
            <a:ext cx="838200" cy="533400"/>
          </a:xfrm>
          <a:prstGeom prst="rect">
            <a:avLst/>
          </a:prstGeom>
          <a:solidFill>
            <a:schemeClr val="folHlink"/>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cs typeface="FreesiaUPC" panose="020B0604020202020204" pitchFamily="34" charset="-34"/>
              </a:defRPr>
            </a:lvl1pPr>
            <a:lvl2pPr marL="742950" indent="-285750">
              <a:defRPr>
                <a:solidFill>
                  <a:schemeClr val="tx1"/>
                </a:solidFill>
                <a:latin typeface="Calibri" panose="020F0502020204030204" pitchFamily="34" charset="0"/>
                <a:cs typeface="FreesiaUPC" panose="020B0604020202020204" pitchFamily="34" charset="-34"/>
              </a:defRPr>
            </a:lvl2pPr>
            <a:lvl3pPr marL="1143000" indent="-228600">
              <a:defRPr>
                <a:solidFill>
                  <a:schemeClr val="tx1"/>
                </a:solidFill>
                <a:latin typeface="Calibri" panose="020F0502020204030204" pitchFamily="34" charset="0"/>
                <a:cs typeface="FreesiaUPC" panose="020B0604020202020204" pitchFamily="34" charset="-34"/>
              </a:defRPr>
            </a:lvl3pPr>
            <a:lvl4pPr marL="1600200" indent="-228600">
              <a:defRPr>
                <a:solidFill>
                  <a:schemeClr val="tx1"/>
                </a:solidFill>
                <a:latin typeface="Calibri" panose="020F0502020204030204" pitchFamily="34" charset="0"/>
                <a:cs typeface="FreesiaUPC" panose="020B0604020202020204" pitchFamily="34" charset="-34"/>
              </a:defRPr>
            </a:lvl4pPr>
            <a:lvl5pPr marL="2057400" indent="-228600">
              <a:defRPr>
                <a:solidFill>
                  <a:schemeClr val="tx1"/>
                </a:solidFill>
                <a:latin typeface="Calibri" panose="020F0502020204030204" pitchFamily="34" charset="0"/>
                <a:cs typeface="FreesiaUPC" panose="020B0604020202020204" pitchFamily="34" charset="-34"/>
              </a:defRPr>
            </a:lvl5pPr>
            <a:lvl6pPr marL="2514600" indent="-228600" defTabSz="457200" fontAlgn="base">
              <a:spcBef>
                <a:spcPct val="0"/>
              </a:spcBef>
              <a:spcAft>
                <a:spcPct val="0"/>
              </a:spcAft>
              <a:defRPr>
                <a:solidFill>
                  <a:schemeClr val="tx1"/>
                </a:solidFill>
                <a:latin typeface="Calibri" panose="020F0502020204030204" pitchFamily="34" charset="0"/>
                <a:cs typeface="FreesiaUPC" panose="020B0604020202020204" pitchFamily="34" charset="-34"/>
              </a:defRPr>
            </a:lvl6pPr>
            <a:lvl7pPr marL="2971800" indent="-228600" defTabSz="457200" fontAlgn="base">
              <a:spcBef>
                <a:spcPct val="0"/>
              </a:spcBef>
              <a:spcAft>
                <a:spcPct val="0"/>
              </a:spcAft>
              <a:defRPr>
                <a:solidFill>
                  <a:schemeClr val="tx1"/>
                </a:solidFill>
                <a:latin typeface="Calibri" panose="020F0502020204030204" pitchFamily="34" charset="0"/>
                <a:cs typeface="FreesiaUPC" panose="020B0604020202020204" pitchFamily="34" charset="-34"/>
              </a:defRPr>
            </a:lvl7pPr>
            <a:lvl8pPr marL="3429000" indent="-228600" defTabSz="457200" fontAlgn="base">
              <a:spcBef>
                <a:spcPct val="0"/>
              </a:spcBef>
              <a:spcAft>
                <a:spcPct val="0"/>
              </a:spcAft>
              <a:defRPr>
                <a:solidFill>
                  <a:schemeClr val="tx1"/>
                </a:solidFill>
                <a:latin typeface="Calibri" panose="020F0502020204030204" pitchFamily="34" charset="0"/>
                <a:cs typeface="FreesiaUPC" panose="020B0604020202020204" pitchFamily="34" charset="-34"/>
              </a:defRPr>
            </a:lvl8pPr>
            <a:lvl9pPr marL="3886200" indent="-228600" defTabSz="457200" fontAlgn="base">
              <a:spcBef>
                <a:spcPct val="0"/>
              </a:spcBef>
              <a:spcAft>
                <a:spcPct val="0"/>
              </a:spcAft>
              <a:defRPr>
                <a:solidFill>
                  <a:schemeClr val="tx1"/>
                </a:solidFill>
                <a:latin typeface="Calibri" panose="020F0502020204030204" pitchFamily="34" charset="0"/>
                <a:cs typeface="FreesiaUPC" panose="020B0604020202020204" pitchFamily="34" charset="-34"/>
              </a:defRPr>
            </a:lvl9pPr>
          </a:lstStyle>
          <a:p>
            <a:pPr algn="ctr" eaLnBrk="1" hangingPunct="1"/>
            <a:r>
              <a:rPr lang="en-US" altLang="en-US" b="1">
                <a:solidFill>
                  <a:srgbClr val="003300"/>
                </a:solidFill>
                <a:latin typeface="Garamond" panose="02020404030301010803" pitchFamily="18" charset="0"/>
                <a:cs typeface="Arial" panose="020B0604020202020204" pitchFamily="34" charset="0"/>
              </a:rPr>
              <a:t>Insurer 2</a:t>
            </a:r>
            <a:endParaRPr lang="en-US" altLang="en-US">
              <a:latin typeface="Garamond" panose="02020404030301010803" pitchFamily="18" charset="0"/>
              <a:cs typeface="Arial" panose="020B0604020202020204" pitchFamily="34" charset="0"/>
            </a:endParaRPr>
          </a:p>
        </p:txBody>
      </p:sp>
      <p:sp>
        <p:nvSpPr>
          <p:cNvPr id="15367" name="Rectangle 10">
            <a:extLst>
              <a:ext uri="{FF2B5EF4-FFF2-40B4-BE49-F238E27FC236}">
                <a16:creationId xmlns:a16="http://schemas.microsoft.com/office/drawing/2014/main" id="{6587A0D5-DBC2-4BB0-9B54-629C6BD80E32}"/>
              </a:ext>
            </a:extLst>
          </p:cNvPr>
          <p:cNvSpPr>
            <a:spLocks noChangeArrowheads="1"/>
          </p:cNvSpPr>
          <p:nvPr/>
        </p:nvSpPr>
        <p:spPr bwMode="auto">
          <a:xfrm>
            <a:off x="5943600" y="4114800"/>
            <a:ext cx="838200" cy="533400"/>
          </a:xfrm>
          <a:prstGeom prst="rect">
            <a:avLst/>
          </a:prstGeom>
          <a:solidFill>
            <a:schemeClr val="folHlink"/>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cs typeface="FreesiaUPC" panose="020B0604020202020204" pitchFamily="34" charset="-34"/>
              </a:defRPr>
            </a:lvl1pPr>
            <a:lvl2pPr marL="742950" indent="-285750">
              <a:defRPr>
                <a:solidFill>
                  <a:schemeClr val="tx1"/>
                </a:solidFill>
                <a:latin typeface="Calibri" panose="020F0502020204030204" pitchFamily="34" charset="0"/>
                <a:cs typeface="FreesiaUPC" panose="020B0604020202020204" pitchFamily="34" charset="-34"/>
              </a:defRPr>
            </a:lvl2pPr>
            <a:lvl3pPr marL="1143000" indent="-228600">
              <a:defRPr>
                <a:solidFill>
                  <a:schemeClr val="tx1"/>
                </a:solidFill>
                <a:latin typeface="Calibri" panose="020F0502020204030204" pitchFamily="34" charset="0"/>
                <a:cs typeface="FreesiaUPC" panose="020B0604020202020204" pitchFamily="34" charset="-34"/>
              </a:defRPr>
            </a:lvl3pPr>
            <a:lvl4pPr marL="1600200" indent="-228600">
              <a:defRPr>
                <a:solidFill>
                  <a:schemeClr val="tx1"/>
                </a:solidFill>
                <a:latin typeface="Calibri" panose="020F0502020204030204" pitchFamily="34" charset="0"/>
                <a:cs typeface="FreesiaUPC" panose="020B0604020202020204" pitchFamily="34" charset="-34"/>
              </a:defRPr>
            </a:lvl4pPr>
            <a:lvl5pPr marL="2057400" indent="-228600">
              <a:defRPr>
                <a:solidFill>
                  <a:schemeClr val="tx1"/>
                </a:solidFill>
                <a:latin typeface="Calibri" panose="020F0502020204030204" pitchFamily="34" charset="0"/>
                <a:cs typeface="FreesiaUPC" panose="020B0604020202020204" pitchFamily="34" charset="-34"/>
              </a:defRPr>
            </a:lvl5pPr>
            <a:lvl6pPr marL="2514600" indent="-228600" defTabSz="457200" fontAlgn="base">
              <a:spcBef>
                <a:spcPct val="0"/>
              </a:spcBef>
              <a:spcAft>
                <a:spcPct val="0"/>
              </a:spcAft>
              <a:defRPr>
                <a:solidFill>
                  <a:schemeClr val="tx1"/>
                </a:solidFill>
                <a:latin typeface="Calibri" panose="020F0502020204030204" pitchFamily="34" charset="0"/>
                <a:cs typeface="FreesiaUPC" panose="020B0604020202020204" pitchFamily="34" charset="-34"/>
              </a:defRPr>
            </a:lvl6pPr>
            <a:lvl7pPr marL="2971800" indent="-228600" defTabSz="457200" fontAlgn="base">
              <a:spcBef>
                <a:spcPct val="0"/>
              </a:spcBef>
              <a:spcAft>
                <a:spcPct val="0"/>
              </a:spcAft>
              <a:defRPr>
                <a:solidFill>
                  <a:schemeClr val="tx1"/>
                </a:solidFill>
                <a:latin typeface="Calibri" panose="020F0502020204030204" pitchFamily="34" charset="0"/>
                <a:cs typeface="FreesiaUPC" panose="020B0604020202020204" pitchFamily="34" charset="-34"/>
              </a:defRPr>
            </a:lvl7pPr>
            <a:lvl8pPr marL="3429000" indent="-228600" defTabSz="457200" fontAlgn="base">
              <a:spcBef>
                <a:spcPct val="0"/>
              </a:spcBef>
              <a:spcAft>
                <a:spcPct val="0"/>
              </a:spcAft>
              <a:defRPr>
                <a:solidFill>
                  <a:schemeClr val="tx1"/>
                </a:solidFill>
                <a:latin typeface="Calibri" panose="020F0502020204030204" pitchFamily="34" charset="0"/>
                <a:cs typeface="FreesiaUPC" panose="020B0604020202020204" pitchFamily="34" charset="-34"/>
              </a:defRPr>
            </a:lvl8pPr>
            <a:lvl9pPr marL="3886200" indent="-228600" defTabSz="457200" fontAlgn="base">
              <a:spcBef>
                <a:spcPct val="0"/>
              </a:spcBef>
              <a:spcAft>
                <a:spcPct val="0"/>
              </a:spcAft>
              <a:defRPr>
                <a:solidFill>
                  <a:schemeClr val="tx1"/>
                </a:solidFill>
                <a:latin typeface="Calibri" panose="020F0502020204030204" pitchFamily="34" charset="0"/>
                <a:cs typeface="FreesiaUPC" panose="020B0604020202020204" pitchFamily="34" charset="-34"/>
              </a:defRPr>
            </a:lvl9pPr>
          </a:lstStyle>
          <a:p>
            <a:pPr algn="ctr" eaLnBrk="1" hangingPunct="1"/>
            <a:r>
              <a:rPr lang="en-US" altLang="en-US" b="1">
                <a:solidFill>
                  <a:srgbClr val="003300"/>
                </a:solidFill>
                <a:latin typeface="Garamond" panose="02020404030301010803" pitchFamily="18" charset="0"/>
                <a:cs typeface="Arial" panose="020B0604020202020204" pitchFamily="34" charset="0"/>
              </a:rPr>
              <a:t>Insurer 3</a:t>
            </a:r>
            <a:endParaRPr lang="en-US" altLang="en-US">
              <a:latin typeface="Garamond" panose="02020404030301010803" pitchFamily="18" charset="0"/>
              <a:cs typeface="Arial" panose="020B0604020202020204" pitchFamily="34" charset="0"/>
            </a:endParaRPr>
          </a:p>
        </p:txBody>
      </p:sp>
      <p:sp>
        <p:nvSpPr>
          <p:cNvPr id="15368" name="Rectangle 11">
            <a:extLst>
              <a:ext uri="{FF2B5EF4-FFF2-40B4-BE49-F238E27FC236}">
                <a16:creationId xmlns:a16="http://schemas.microsoft.com/office/drawing/2014/main" id="{E980A4BA-8DEE-4E33-8F4A-CC67CC24BC75}"/>
              </a:ext>
            </a:extLst>
          </p:cNvPr>
          <p:cNvSpPr>
            <a:spLocks noChangeArrowheads="1"/>
          </p:cNvSpPr>
          <p:nvPr/>
        </p:nvSpPr>
        <p:spPr bwMode="auto">
          <a:xfrm>
            <a:off x="7848600" y="4114800"/>
            <a:ext cx="838200" cy="533400"/>
          </a:xfrm>
          <a:prstGeom prst="rect">
            <a:avLst/>
          </a:prstGeom>
          <a:solidFill>
            <a:schemeClr val="folHlink"/>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cs typeface="FreesiaUPC" panose="020B0604020202020204" pitchFamily="34" charset="-34"/>
              </a:defRPr>
            </a:lvl1pPr>
            <a:lvl2pPr marL="742950" indent="-285750">
              <a:defRPr>
                <a:solidFill>
                  <a:schemeClr val="tx1"/>
                </a:solidFill>
                <a:latin typeface="Calibri" panose="020F0502020204030204" pitchFamily="34" charset="0"/>
                <a:cs typeface="FreesiaUPC" panose="020B0604020202020204" pitchFamily="34" charset="-34"/>
              </a:defRPr>
            </a:lvl2pPr>
            <a:lvl3pPr marL="1143000" indent="-228600">
              <a:defRPr>
                <a:solidFill>
                  <a:schemeClr val="tx1"/>
                </a:solidFill>
                <a:latin typeface="Calibri" panose="020F0502020204030204" pitchFamily="34" charset="0"/>
                <a:cs typeface="FreesiaUPC" panose="020B0604020202020204" pitchFamily="34" charset="-34"/>
              </a:defRPr>
            </a:lvl3pPr>
            <a:lvl4pPr marL="1600200" indent="-228600">
              <a:defRPr>
                <a:solidFill>
                  <a:schemeClr val="tx1"/>
                </a:solidFill>
                <a:latin typeface="Calibri" panose="020F0502020204030204" pitchFamily="34" charset="0"/>
                <a:cs typeface="FreesiaUPC" panose="020B0604020202020204" pitchFamily="34" charset="-34"/>
              </a:defRPr>
            </a:lvl4pPr>
            <a:lvl5pPr marL="2057400" indent="-228600">
              <a:defRPr>
                <a:solidFill>
                  <a:schemeClr val="tx1"/>
                </a:solidFill>
                <a:latin typeface="Calibri" panose="020F0502020204030204" pitchFamily="34" charset="0"/>
                <a:cs typeface="FreesiaUPC" panose="020B0604020202020204" pitchFamily="34" charset="-34"/>
              </a:defRPr>
            </a:lvl5pPr>
            <a:lvl6pPr marL="2514600" indent="-228600" defTabSz="457200" fontAlgn="base">
              <a:spcBef>
                <a:spcPct val="0"/>
              </a:spcBef>
              <a:spcAft>
                <a:spcPct val="0"/>
              </a:spcAft>
              <a:defRPr>
                <a:solidFill>
                  <a:schemeClr val="tx1"/>
                </a:solidFill>
                <a:latin typeface="Calibri" panose="020F0502020204030204" pitchFamily="34" charset="0"/>
                <a:cs typeface="FreesiaUPC" panose="020B0604020202020204" pitchFamily="34" charset="-34"/>
              </a:defRPr>
            </a:lvl6pPr>
            <a:lvl7pPr marL="2971800" indent="-228600" defTabSz="457200" fontAlgn="base">
              <a:spcBef>
                <a:spcPct val="0"/>
              </a:spcBef>
              <a:spcAft>
                <a:spcPct val="0"/>
              </a:spcAft>
              <a:defRPr>
                <a:solidFill>
                  <a:schemeClr val="tx1"/>
                </a:solidFill>
                <a:latin typeface="Calibri" panose="020F0502020204030204" pitchFamily="34" charset="0"/>
                <a:cs typeface="FreesiaUPC" panose="020B0604020202020204" pitchFamily="34" charset="-34"/>
              </a:defRPr>
            </a:lvl7pPr>
            <a:lvl8pPr marL="3429000" indent="-228600" defTabSz="457200" fontAlgn="base">
              <a:spcBef>
                <a:spcPct val="0"/>
              </a:spcBef>
              <a:spcAft>
                <a:spcPct val="0"/>
              </a:spcAft>
              <a:defRPr>
                <a:solidFill>
                  <a:schemeClr val="tx1"/>
                </a:solidFill>
                <a:latin typeface="Calibri" panose="020F0502020204030204" pitchFamily="34" charset="0"/>
                <a:cs typeface="FreesiaUPC" panose="020B0604020202020204" pitchFamily="34" charset="-34"/>
              </a:defRPr>
            </a:lvl8pPr>
            <a:lvl9pPr marL="3886200" indent="-228600" defTabSz="457200" fontAlgn="base">
              <a:spcBef>
                <a:spcPct val="0"/>
              </a:spcBef>
              <a:spcAft>
                <a:spcPct val="0"/>
              </a:spcAft>
              <a:defRPr>
                <a:solidFill>
                  <a:schemeClr val="tx1"/>
                </a:solidFill>
                <a:latin typeface="Calibri" panose="020F0502020204030204" pitchFamily="34" charset="0"/>
                <a:cs typeface="FreesiaUPC" panose="020B0604020202020204" pitchFamily="34" charset="-34"/>
              </a:defRPr>
            </a:lvl9pPr>
          </a:lstStyle>
          <a:p>
            <a:pPr algn="ctr" eaLnBrk="1" hangingPunct="1"/>
            <a:r>
              <a:rPr lang="en-US" altLang="en-US" b="1">
                <a:solidFill>
                  <a:srgbClr val="003300"/>
                </a:solidFill>
                <a:latin typeface="Garamond" panose="02020404030301010803" pitchFamily="18" charset="0"/>
                <a:cs typeface="Arial" panose="020B0604020202020204" pitchFamily="34" charset="0"/>
              </a:rPr>
              <a:t>Insurer 4</a:t>
            </a:r>
            <a:endParaRPr lang="en-US" altLang="en-US">
              <a:latin typeface="Garamond" panose="02020404030301010803" pitchFamily="18" charset="0"/>
              <a:cs typeface="Arial" panose="020B0604020202020204" pitchFamily="34" charset="0"/>
            </a:endParaRPr>
          </a:p>
        </p:txBody>
      </p:sp>
      <p:sp>
        <p:nvSpPr>
          <p:cNvPr id="15369" name="Rectangle 12">
            <a:extLst>
              <a:ext uri="{FF2B5EF4-FFF2-40B4-BE49-F238E27FC236}">
                <a16:creationId xmlns:a16="http://schemas.microsoft.com/office/drawing/2014/main" id="{CC9DE292-EB50-4435-8649-9ADB970C1B49}"/>
              </a:ext>
            </a:extLst>
          </p:cNvPr>
          <p:cNvSpPr>
            <a:spLocks noChangeArrowheads="1"/>
          </p:cNvSpPr>
          <p:nvPr/>
        </p:nvSpPr>
        <p:spPr bwMode="auto">
          <a:xfrm>
            <a:off x="9601200" y="4114800"/>
            <a:ext cx="838200" cy="533400"/>
          </a:xfrm>
          <a:prstGeom prst="rect">
            <a:avLst/>
          </a:prstGeom>
          <a:solidFill>
            <a:schemeClr val="folHlink"/>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cs typeface="FreesiaUPC" panose="020B0604020202020204" pitchFamily="34" charset="-34"/>
              </a:defRPr>
            </a:lvl1pPr>
            <a:lvl2pPr marL="742950" indent="-285750">
              <a:defRPr>
                <a:solidFill>
                  <a:schemeClr val="tx1"/>
                </a:solidFill>
                <a:latin typeface="Calibri" panose="020F0502020204030204" pitchFamily="34" charset="0"/>
                <a:cs typeface="FreesiaUPC" panose="020B0604020202020204" pitchFamily="34" charset="-34"/>
              </a:defRPr>
            </a:lvl2pPr>
            <a:lvl3pPr marL="1143000" indent="-228600">
              <a:defRPr>
                <a:solidFill>
                  <a:schemeClr val="tx1"/>
                </a:solidFill>
                <a:latin typeface="Calibri" panose="020F0502020204030204" pitchFamily="34" charset="0"/>
                <a:cs typeface="FreesiaUPC" panose="020B0604020202020204" pitchFamily="34" charset="-34"/>
              </a:defRPr>
            </a:lvl3pPr>
            <a:lvl4pPr marL="1600200" indent="-228600">
              <a:defRPr>
                <a:solidFill>
                  <a:schemeClr val="tx1"/>
                </a:solidFill>
                <a:latin typeface="Calibri" panose="020F0502020204030204" pitchFamily="34" charset="0"/>
                <a:cs typeface="FreesiaUPC" panose="020B0604020202020204" pitchFamily="34" charset="-34"/>
              </a:defRPr>
            </a:lvl4pPr>
            <a:lvl5pPr marL="2057400" indent="-228600">
              <a:defRPr>
                <a:solidFill>
                  <a:schemeClr val="tx1"/>
                </a:solidFill>
                <a:latin typeface="Calibri" panose="020F0502020204030204" pitchFamily="34" charset="0"/>
                <a:cs typeface="FreesiaUPC" panose="020B0604020202020204" pitchFamily="34" charset="-34"/>
              </a:defRPr>
            </a:lvl5pPr>
            <a:lvl6pPr marL="2514600" indent="-228600" defTabSz="457200" fontAlgn="base">
              <a:spcBef>
                <a:spcPct val="0"/>
              </a:spcBef>
              <a:spcAft>
                <a:spcPct val="0"/>
              </a:spcAft>
              <a:defRPr>
                <a:solidFill>
                  <a:schemeClr val="tx1"/>
                </a:solidFill>
                <a:latin typeface="Calibri" panose="020F0502020204030204" pitchFamily="34" charset="0"/>
                <a:cs typeface="FreesiaUPC" panose="020B0604020202020204" pitchFamily="34" charset="-34"/>
              </a:defRPr>
            </a:lvl6pPr>
            <a:lvl7pPr marL="2971800" indent="-228600" defTabSz="457200" fontAlgn="base">
              <a:spcBef>
                <a:spcPct val="0"/>
              </a:spcBef>
              <a:spcAft>
                <a:spcPct val="0"/>
              </a:spcAft>
              <a:defRPr>
                <a:solidFill>
                  <a:schemeClr val="tx1"/>
                </a:solidFill>
                <a:latin typeface="Calibri" panose="020F0502020204030204" pitchFamily="34" charset="0"/>
                <a:cs typeface="FreesiaUPC" panose="020B0604020202020204" pitchFamily="34" charset="-34"/>
              </a:defRPr>
            </a:lvl7pPr>
            <a:lvl8pPr marL="3429000" indent="-228600" defTabSz="457200" fontAlgn="base">
              <a:spcBef>
                <a:spcPct val="0"/>
              </a:spcBef>
              <a:spcAft>
                <a:spcPct val="0"/>
              </a:spcAft>
              <a:defRPr>
                <a:solidFill>
                  <a:schemeClr val="tx1"/>
                </a:solidFill>
                <a:latin typeface="Calibri" panose="020F0502020204030204" pitchFamily="34" charset="0"/>
                <a:cs typeface="FreesiaUPC" panose="020B0604020202020204" pitchFamily="34" charset="-34"/>
              </a:defRPr>
            </a:lvl8pPr>
            <a:lvl9pPr marL="3886200" indent="-228600" defTabSz="457200" fontAlgn="base">
              <a:spcBef>
                <a:spcPct val="0"/>
              </a:spcBef>
              <a:spcAft>
                <a:spcPct val="0"/>
              </a:spcAft>
              <a:defRPr>
                <a:solidFill>
                  <a:schemeClr val="tx1"/>
                </a:solidFill>
                <a:latin typeface="Calibri" panose="020F0502020204030204" pitchFamily="34" charset="0"/>
                <a:cs typeface="FreesiaUPC" panose="020B0604020202020204" pitchFamily="34" charset="-34"/>
              </a:defRPr>
            </a:lvl9pPr>
          </a:lstStyle>
          <a:p>
            <a:pPr algn="ctr" eaLnBrk="1" hangingPunct="1"/>
            <a:r>
              <a:rPr lang="en-US" altLang="en-US" b="1">
                <a:solidFill>
                  <a:srgbClr val="003300"/>
                </a:solidFill>
                <a:latin typeface="Garamond" panose="02020404030301010803" pitchFamily="18" charset="0"/>
                <a:cs typeface="Arial" panose="020B0604020202020204" pitchFamily="34" charset="0"/>
              </a:rPr>
              <a:t>Insurer 5</a:t>
            </a:r>
            <a:endParaRPr lang="en-US" altLang="en-US">
              <a:latin typeface="Garamond" panose="02020404030301010803" pitchFamily="18" charset="0"/>
              <a:cs typeface="Arial" panose="020B0604020202020204" pitchFamily="34" charset="0"/>
            </a:endParaRPr>
          </a:p>
        </p:txBody>
      </p:sp>
      <p:sp>
        <p:nvSpPr>
          <p:cNvPr id="15370" name="Text Box 13">
            <a:extLst>
              <a:ext uri="{FF2B5EF4-FFF2-40B4-BE49-F238E27FC236}">
                <a16:creationId xmlns:a16="http://schemas.microsoft.com/office/drawing/2014/main" id="{BD0DFC16-3940-4D00-9F79-8A3EFB06A49B}"/>
              </a:ext>
            </a:extLst>
          </p:cNvPr>
          <p:cNvSpPr txBox="1">
            <a:spLocks noChangeArrowheads="1"/>
          </p:cNvSpPr>
          <p:nvPr/>
        </p:nvSpPr>
        <p:spPr bwMode="auto">
          <a:xfrm>
            <a:off x="5318126" y="3162301"/>
            <a:ext cx="22510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FreesiaUPC" panose="020B0604020202020204" pitchFamily="34" charset="-34"/>
              </a:defRPr>
            </a:lvl1pPr>
            <a:lvl2pPr marL="742950" indent="-285750">
              <a:defRPr>
                <a:solidFill>
                  <a:schemeClr val="tx1"/>
                </a:solidFill>
                <a:latin typeface="Calibri" panose="020F0502020204030204" pitchFamily="34" charset="0"/>
                <a:cs typeface="FreesiaUPC" panose="020B0604020202020204" pitchFamily="34" charset="-34"/>
              </a:defRPr>
            </a:lvl2pPr>
            <a:lvl3pPr marL="1143000" indent="-228600">
              <a:defRPr>
                <a:solidFill>
                  <a:schemeClr val="tx1"/>
                </a:solidFill>
                <a:latin typeface="Calibri" panose="020F0502020204030204" pitchFamily="34" charset="0"/>
                <a:cs typeface="FreesiaUPC" panose="020B0604020202020204" pitchFamily="34" charset="-34"/>
              </a:defRPr>
            </a:lvl3pPr>
            <a:lvl4pPr marL="1600200" indent="-228600">
              <a:defRPr>
                <a:solidFill>
                  <a:schemeClr val="tx1"/>
                </a:solidFill>
                <a:latin typeface="Calibri" panose="020F0502020204030204" pitchFamily="34" charset="0"/>
                <a:cs typeface="FreesiaUPC" panose="020B0604020202020204" pitchFamily="34" charset="-34"/>
              </a:defRPr>
            </a:lvl4pPr>
            <a:lvl5pPr marL="2057400" indent="-228600">
              <a:defRPr>
                <a:solidFill>
                  <a:schemeClr val="tx1"/>
                </a:solidFill>
                <a:latin typeface="Calibri" panose="020F0502020204030204" pitchFamily="34" charset="0"/>
                <a:cs typeface="FreesiaUPC" panose="020B0604020202020204" pitchFamily="34" charset="-34"/>
              </a:defRPr>
            </a:lvl5pPr>
            <a:lvl6pPr marL="2514600" indent="-228600" defTabSz="457200" fontAlgn="base">
              <a:spcBef>
                <a:spcPct val="0"/>
              </a:spcBef>
              <a:spcAft>
                <a:spcPct val="0"/>
              </a:spcAft>
              <a:defRPr>
                <a:solidFill>
                  <a:schemeClr val="tx1"/>
                </a:solidFill>
                <a:latin typeface="Calibri" panose="020F0502020204030204" pitchFamily="34" charset="0"/>
                <a:cs typeface="FreesiaUPC" panose="020B0604020202020204" pitchFamily="34" charset="-34"/>
              </a:defRPr>
            </a:lvl6pPr>
            <a:lvl7pPr marL="2971800" indent="-228600" defTabSz="457200" fontAlgn="base">
              <a:spcBef>
                <a:spcPct val="0"/>
              </a:spcBef>
              <a:spcAft>
                <a:spcPct val="0"/>
              </a:spcAft>
              <a:defRPr>
                <a:solidFill>
                  <a:schemeClr val="tx1"/>
                </a:solidFill>
                <a:latin typeface="Calibri" panose="020F0502020204030204" pitchFamily="34" charset="0"/>
                <a:cs typeface="FreesiaUPC" panose="020B0604020202020204" pitchFamily="34" charset="-34"/>
              </a:defRPr>
            </a:lvl7pPr>
            <a:lvl8pPr marL="3429000" indent="-228600" defTabSz="457200" fontAlgn="base">
              <a:spcBef>
                <a:spcPct val="0"/>
              </a:spcBef>
              <a:spcAft>
                <a:spcPct val="0"/>
              </a:spcAft>
              <a:defRPr>
                <a:solidFill>
                  <a:schemeClr val="tx1"/>
                </a:solidFill>
                <a:latin typeface="Calibri" panose="020F0502020204030204" pitchFamily="34" charset="0"/>
                <a:cs typeface="FreesiaUPC" panose="020B0604020202020204" pitchFamily="34" charset="-34"/>
              </a:defRPr>
            </a:lvl8pPr>
            <a:lvl9pPr marL="3886200" indent="-228600" defTabSz="457200" fontAlgn="base">
              <a:spcBef>
                <a:spcPct val="0"/>
              </a:spcBef>
              <a:spcAft>
                <a:spcPct val="0"/>
              </a:spcAft>
              <a:defRPr>
                <a:solidFill>
                  <a:schemeClr val="tx1"/>
                </a:solidFill>
                <a:latin typeface="Calibri" panose="020F0502020204030204" pitchFamily="34" charset="0"/>
                <a:cs typeface="FreesiaUPC" panose="020B0604020202020204" pitchFamily="34" charset="-34"/>
              </a:defRPr>
            </a:lvl9pPr>
          </a:lstStyle>
          <a:p>
            <a:pPr eaLnBrk="1" hangingPunct="1"/>
            <a:r>
              <a:rPr lang="en-US" altLang="en-US" sz="2800" b="1" dirty="0">
                <a:latin typeface="Angsana New" panose="02020603050405020304" pitchFamily="18" charset="-34"/>
                <a:cs typeface="Angsana New" panose="02020603050405020304" pitchFamily="18" charset="-34"/>
              </a:rPr>
              <a:t>Fronting Companies</a:t>
            </a:r>
          </a:p>
        </p:txBody>
      </p:sp>
      <p:sp>
        <p:nvSpPr>
          <p:cNvPr id="15371" name="Line 15">
            <a:extLst>
              <a:ext uri="{FF2B5EF4-FFF2-40B4-BE49-F238E27FC236}">
                <a16:creationId xmlns:a16="http://schemas.microsoft.com/office/drawing/2014/main" id="{38622D79-0C98-4191-AEB2-35A2EA68582D}"/>
              </a:ext>
            </a:extLst>
          </p:cNvPr>
          <p:cNvSpPr>
            <a:spLocks noChangeShapeType="1"/>
          </p:cNvSpPr>
          <p:nvPr/>
        </p:nvSpPr>
        <p:spPr bwMode="auto">
          <a:xfrm>
            <a:off x="2590800" y="5029200"/>
            <a:ext cx="2286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72" name="Line 16">
            <a:extLst>
              <a:ext uri="{FF2B5EF4-FFF2-40B4-BE49-F238E27FC236}">
                <a16:creationId xmlns:a16="http://schemas.microsoft.com/office/drawing/2014/main" id="{0CC59C6E-1785-4305-AB36-BF85B5993E3E}"/>
              </a:ext>
            </a:extLst>
          </p:cNvPr>
          <p:cNvSpPr>
            <a:spLocks noChangeShapeType="1"/>
          </p:cNvSpPr>
          <p:nvPr/>
        </p:nvSpPr>
        <p:spPr bwMode="auto">
          <a:xfrm>
            <a:off x="4889500" y="5029200"/>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373" name="Line 17">
            <a:extLst>
              <a:ext uri="{FF2B5EF4-FFF2-40B4-BE49-F238E27FC236}">
                <a16:creationId xmlns:a16="http://schemas.microsoft.com/office/drawing/2014/main" id="{30B96EC2-5072-493D-9CE3-7853193FF4FB}"/>
              </a:ext>
            </a:extLst>
          </p:cNvPr>
          <p:cNvSpPr>
            <a:spLocks noChangeShapeType="1"/>
          </p:cNvSpPr>
          <p:nvPr/>
        </p:nvSpPr>
        <p:spPr bwMode="auto">
          <a:xfrm>
            <a:off x="2562225" y="4648200"/>
            <a:ext cx="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74" name="Line 18">
            <a:extLst>
              <a:ext uri="{FF2B5EF4-FFF2-40B4-BE49-F238E27FC236}">
                <a16:creationId xmlns:a16="http://schemas.microsoft.com/office/drawing/2014/main" id="{9FF96668-E759-4B88-94F2-2807387D70A0}"/>
              </a:ext>
            </a:extLst>
          </p:cNvPr>
          <p:cNvSpPr>
            <a:spLocks noChangeShapeType="1"/>
          </p:cNvSpPr>
          <p:nvPr/>
        </p:nvSpPr>
        <p:spPr bwMode="auto">
          <a:xfrm>
            <a:off x="5257800" y="4873625"/>
            <a:ext cx="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375" name="Line 19">
            <a:extLst>
              <a:ext uri="{FF2B5EF4-FFF2-40B4-BE49-F238E27FC236}">
                <a16:creationId xmlns:a16="http://schemas.microsoft.com/office/drawing/2014/main" id="{5EC29E45-119C-4B5D-BED7-B5FCE33EA7D7}"/>
              </a:ext>
            </a:extLst>
          </p:cNvPr>
          <p:cNvSpPr>
            <a:spLocks noChangeShapeType="1"/>
          </p:cNvSpPr>
          <p:nvPr/>
        </p:nvSpPr>
        <p:spPr bwMode="auto">
          <a:xfrm>
            <a:off x="7239000" y="4876800"/>
            <a:ext cx="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376" name="Line 20">
            <a:extLst>
              <a:ext uri="{FF2B5EF4-FFF2-40B4-BE49-F238E27FC236}">
                <a16:creationId xmlns:a16="http://schemas.microsoft.com/office/drawing/2014/main" id="{C5B4688A-A874-4150-B6E3-B2FF63F11625}"/>
              </a:ext>
            </a:extLst>
          </p:cNvPr>
          <p:cNvSpPr>
            <a:spLocks noChangeShapeType="1"/>
          </p:cNvSpPr>
          <p:nvPr/>
        </p:nvSpPr>
        <p:spPr bwMode="auto">
          <a:xfrm>
            <a:off x="7620000" y="5029200"/>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377" name="Line 21">
            <a:extLst>
              <a:ext uri="{FF2B5EF4-FFF2-40B4-BE49-F238E27FC236}">
                <a16:creationId xmlns:a16="http://schemas.microsoft.com/office/drawing/2014/main" id="{92E4AEB1-6ED7-450E-900E-B053B657B496}"/>
              </a:ext>
            </a:extLst>
          </p:cNvPr>
          <p:cNvSpPr>
            <a:spLocks noChangeShapeType="1"/>
          </p:cNvSpPr>
          <p:nvPr/>
        </p:nvSpPr>
        <p:spPr bwMode="auto">
          <a:xfrm>
            <a:off x="7632700" y="5013325"/>
            <a:ext cx="2286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78" name="Line 22">
            <a:extLst>
              <a:ext uri="{FF2B5EF4-FFF2-40B4-BE49-F238E27FC236}">
                <a16:creationId xmlns:a16="http://schemas.microsoft.com/office/drawing/2014/main" id="{97FE527C-FBD0-43CD-8D63-7A4AB8A4B180}"/>
              </a:ext>
            </a:extLst>
          </p:cNvPr>
          <p:cNvSpPr>
            <a:spLocks noChangeShapeType="1"/>
          </p:cNvSpPr>
          <p:nvPr/>
        </p:nvSpPr>
        <p:spPr bwMode="auto">
          <a:xfrm>
            <a:off x="9950450" y="4648200"/>
            <a:ext cx="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79" name="Line 23">
            <a:extLst>
              <a:ext uri="{FF2B5EF4-FFF2-40B4-BE49-F238E27FC236}">
                <a16:creationId xmlns:a16="http://schemas.microsoft.com/office/drawing/2014/main" id="{8182D776-0BF7-47C8-8035-B6C8582EAC98}"/>
              </a:ext>
            </a:extLst>
          </p:cNvPr>
          <p:cNvSpPr>
            <a:spLocks noChangeShapeType="1"/>
          </p:cNvSpPr>
          <p:nvPr/>
        </p:nvSpPr>
        <p:spPr bwMode="auto">
          <a:xfrm>
            <a:off x="6324600" y="4648200"/>
            <a:ext cx="0" cy="685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380" name="Rectangle 24">
            <a:extLst>
              <a:ext uri="{FF2B5EF4-FFF2-40B4-BE49-F238E27FC236}">
                <a16:creationId xmlns:a16="http://schemas.microsoft.com/office/drawing/2014/main" id="{5E566BEE-8B79-4D4A-A9AE-BBD4C373A6CA}"/>
              </a:ext>
            </a:extLst>
          </p:cNvPr>
          <p:cNvSpPr>
            <a:spLocks noChangeArrowheads="1"/>
          </p:cNvSpPr>
          <p:nvPr/>
        </p:nvSpPr>
        <p:spPr bwMode="auto">
          <a:xfrm>
            <a:off x="4495800" y="5334000"/>
            <a:ext cx="3505200" cy="609600"/>
          </a:xfrm>
          <a:prstGeom prst="rect">
            <a:avLst/>
          </a:prstGeom>
          <a:solidFill>
            <a:srgbClr val="00FF00"/>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cs typeface="FreesiaUPC" panose="020B0604020202020204" pitchFamily="34" charset="-34"/>
              </a:defRPr>
            </a:lvl1pPr>
            <a:lvl2pPr marL="742950" indent="-285750">
              <a:defRPr>
                <a:solidFill>
                  <a:schemeClr val="tx1"/>
                </a:solidFill>
                <a:latin typeface="Calibri" panose="020F0502020204030204" pitchFamily="34" charset="0"/>
                <a:cs typeface="FreesiaUPC" panose="020B0604020202020204" pitchFamily="34" charset="-34"/>
              </a:defRPr>
            </a:lvl2pPr>
            <a:lvl3pPr marL="1143000" indent="-228600">
              <a:defRPr>
                <a:solidFill>
                  <a:schemeClr val="tx1"/>
                </a:solidFill>
                <a:latin typeface="Calibri" panose="020F0502020204030204" pitchFamily="34" charset="0"/>
                <a:cs typeface="FreesiaUPC" panose="020B0604020202020204" pitchFamily="34" charset="-34"/>
              </a:defRPr>
            </a:lvl3pPr>
            <a:lvl4pPr marL="1600200" indent="-228600">
              <a:defRPr>
                <a:solidFill>
                  <a:schemeClr val="tx1"/>
                </a:solidFill>
                <a:latin typeface="Calibri" panose="020F0502020204030204" pitchFamily="34" charset="0"/>
                <a:cs typeface="FreesiaUPC" panose="020B0604020202020204" pitchFamily="34" charset="-34"/>
              </a:defRPr>
            </a:lvl4pPr>
            <a:lvl5pPr marL="2057400" indent="-228600">
              <a:defRPr>
                <a:solidFill>
                  <a:schemeClr val="tx1"/>
                </a:solidFill>
                <a:latin typeface="Calibri" panose="020F0502020204030204" pitchFamily="34" charset="0"/>
                <a:cs typeface="FreesiaUPC" panose="020B0604020202020204" pitchFamily="34" charset="-34"/>
              </a:defRPr>
            </a:lvl5pPr>
            <a:lvl6pPr marL="2514600" indent="-228600" defTabSz="457200" fontAlgn="base">
              <a:spcBef>
                <a:spcPct val="0"/>
              </a:spcBef>
              <a:spcAft>
                <a:spcPct val="0"/>
              </a:spcAft>
              <a:defRPr>
                <a:solidFill>
                  <a:schemeClr val="tx1"/>
                </a:solidFill>
                <a:latin typeface="Calibri" panose="020F0502020204030204" pitchFamily="34" charset="0"/>
                <a:cs typeface="FreesiaUPC" panose="020B0604020202020204" pitchFamily="34" charset="-34"/>
              </a:defRPr>
            </a:lvl6pPr>
            <a:lvl7pPr marL="2971800" indent="-228600" defTabSz="457200" fontAlgn="base">
              <a:spcBef>
                <a:spcPct val="0"/>
              </a:spcBef>
              <a:spcAft>
                <a:spcPct val="0"/>
              </a:spcAft>
              <a:defRPr>
                <a:solidFill>
                  <a:schemeClr val="tx1"/>
                </a:solidFill>
                <a:latin typeface="Calibri" panose="020F0502020204030204" pitchFamily="34" charset="0"/>
                <a:cs typeface="FreesiaUPC" panose="020B0604020202020204" pitchFamily="34" charset="-34"/>
              </a:defRPr>
            </a:lvl7pPr>
            <a:lvl8pPr marL="3429000" indent="-228600" defTabSz="457200" fontAlgn="base">
              <a:spcBef>
                <a:spcPct val="0"/>
              </a:spcBef>
              <a:spcAft>
                <a:spcPct val="0"/>
              </a:spcAft>
              <a:defRPr>
                <a:solidFill>
                  <a:schemeClr val="tx1"/>
                </a:solidFill>
                <a:latin typeface="Calibri" panose="020F0502020204030204" pitchFamily="34" charset="0"/>
                <a:cs typeface="FreesiaUPC" panose="020B0604020202020204" pitchFamily="34" charset="-34"/>
              </a:defRPr>
            </a:lvl8pPr>
            <a:lvl9pPr marL="3886200" indent="-228600" defTabSz="457200" fontAlgn="base">
              <a:spcBef>
                <a:spcPct val="0"/>
              </a:spcBef>
              <a:spcAft>
                <a:spcPct val="0"/>
              </a:spcAft>
              <a:defRPr>
                <a:solidFill>
                  <a:schemeClr val="tx1"/>
                </a:solidFill>
                <a:latin typeface="Calibri" panose="020F0502020204030204" pitchFamily="34" charset="0"/>
                <a:cs typeface="FreesiaUPC" panose="020B0604020202020204" pitchFamily="34" charset="-34"/>
              </a:defRPr>
            </a:lvl9pPr>
          </a:lstStyle>
          <a:p>
            <a:pPr algn="ctr" eaLnBrk="1" hangingPunct="1"/>
            <a:r>
              <a:rPr lang="en-US" altLang="en-US" sz="3200" b="1">
                <a:solidFill>
                  <a:srgbClr val="003300"/>
                </a:solidFill>
                <a:latin typeface="Angsana New" panose="02020603050405020304" pitchFamily="18" charset="-34"/>
                <a:cs typeface="Angsana New" panose="02020603050405020304" pitchFamily="18" charset="-34"/>
              </a:rPr>
              <a:t>Captive of Company XYZ</a:t>
            </a:r>
          </a:p>
        </p:txBody>
      </p:sp>
      <p:sp>
        <p:nvSpPr>
          <p:cNvPr id="15381" name="Line 26">
            <a:extLst>
              <a:ext uri="{FF2B5EF4-FFF2-40B4-BE49-F238E27FC236}">
                <a16:creationId xmlns:a16="http://schemas.microsoft.com/office/drawing/2014/main" id="{4BDA9701-9834-4C36-B3CE-E1FBCF96AE08}"/>
              </a:ext>
            </a:extLst>
          </p:cNvPr>
          <p:cNvSpPr>
            <a:spLocks noChangeShapeType="1"/>
          </p:cNvSpPr>
          <p:nvPr/>
        </p:nvSpPr>
        <p:spPr bwMode="auto">
          <a:xfrm flipH="1">
            <a:off x="4343400" y="4876800"/>
            <a:ext cx="914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82" name="Line 27">
            <a:extLst>
              <a:ext uri="{FF2B5EF4-FFF2-40B4-BE49-F238E27FC236}">
                <a16:creationId xmlns:a16="http://schemas.microsoft.com/office/drawing/2014/main" id="{6C1DD470-C6ED-40DB-9773-67774DE4BE24}"/>
              </a:ext>
            </a:extLst>
          </p:cNvPr>
          <p:cNvSpPr>
            <a:spLocks noChangeShapeType="1"/>
          </p:cNvSpPr>
          <p:nvPr/>
        </p:nvSpPr>
        <p:spPr bwMode="auto">
          <a:xfrm flipH="1">
            <a:off x="7239000" y="4876800"/>
            <a:ext cx="914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83" name="Line 28">
            <a:extLst>
              <a:ext uri="{FF2B5EF4-FFF2-40B4-BE49-F238E27FC236}">
                <a16:creationId xmlns:a16="http://schemas.microsoft.com/office/drawing/2014/main" id="{D70EDC3C-4380-4033-8E95-723977F4761D}"/>
              </a:ext>
            </a:extLst>
          </p:cNvPr>
          <p:cNvSpPr>
            <a:spLocks noChangeShapeType="1"/>
          </p:cNvSpPr>
          <p:nvPr/>
        </p:nvSpPr>
        <p:spPr bwMode="auto">
          <a:xfrm flipV="1">
            <a:off x="4327525" y="4648200"/>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84" name="Line 29">
            <a:extLst>
              <a:ext uri="{FF2B5EF4-FFF2-40B4-BE49-F238E27FC236}">
                <a16:creationId xmlns:a16="http://schemas.microsoft.com/office/drawing/2014/main" id="{7F9C2371-7BA0-468A-95B6-1D7C6C065B71}"/>
              </a:ext>
            </a:extLst>
          </p:cNvPr>
          <p:cNvSpPr>
            <a:spLocks noChangeShapeType="1"/>
          </p:cNvSpPr>
          <p:nvPr/>
        </p:nvSpPr>
        <p:spPr bwMode="auto">
          <a:xfrm flipV="1">
            <a:off x="8166100" y="4648200"/>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2734884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D59DEEE8-C84A-4164-BB89-401458C90A56}"/>
              </a:ext>
            </a:extLst>
          </p:cNvPr>
          <p:cNvSpPr>
            <a:spLocks noGrp="1" noChangeArrowheads="1"/>
          </p:cNvSpPr>
          <p:nvPr>
            <p:ph type="title"/>
          </p:nvPr>
        </p:nvSpPr>
        <p:spPr/>
        <p:txBody>
          <a:bodyPr/>
          <a:lstStyle/>
          <a:p>
            <a:r>
              <a:rPr lang="en-US" altLang="en-US" dirty="0"/>
              <a:t>Captive Insurer</a:t>
            </a:r>
          </a:p>
        </p:txBody>
      </p:sp>
      <p:sp>
        <p:nvSpPr>
          <p:cNvPr id="16387" name="Rectangle 3">
            <a:extLst>
              <a:ext uri="{FF2B5EF4-FFF2-40B4-BE49-F238E27FC236}">
                <a16:creationId xmlns:a16="http://schemas.microsoft.com/office/drawing/2014/main" id="{F1EFF184-A35C-4BC8-831A-3C485D0122C1}"/>
              </a:ext>
            </a:extLst>
          </p:cNvPr>
          <p:cNvSpPr>
            <a:spLocks noGrp="1" noChangeArrowheads="1"/>
          </p:cNvSpPr>
          <p:nvPr>
            <p:ph idx="1"/>
          </p:nvPr>
        </p:nvSpPr>
        <p:spPr>
          <a:xfrm>
            <a:off x="1024128" y="2249224"/>
            <a:ext cx="8686800" cy="4495800"/>
          </a:xfrm>
        </p:spPr>
        <p:txBody>
          <a:bodyPr>
            <a:normAutofit/>
          </a:bodyPr>
          <a:lstStyle/>
          <a:p>
            <a:r>
              <a:rPr lang="th-TH" altLang="en-US" sz="2800" dirty="0">
                <a:latin typeface="FreesiaUPC" panose="020B0604020202020204" pitchFamily="34" charset="-34"/>
                <a:cs typeface="FreesiaUPC" panose="020B0604020202020204" pitchFamily="34" charset="-34"/>
              </a:rPr>
              <a:t>ปัจจุบันมีประมาณ </a:t>
            </a:r>
            <a:r>
              <a:rPr lang="en-US" altLang="en-US" sz="2800" dirty="0">
                <a:latin typeface="FreesiaUPC" panose="020B0604020202020204" pitchFamily="34" charset="-34"/>
                <a:cs typeface="FreesiaUPC" panose="020B0604020202020204" pitchFamily="34" charset="-34"/>
              </a:rPr>
              <a:t>6,000-8,000</a:t>
            </a:r>
            <a:r>
              <a:rPr lang="th-TH" altLang="en-US" sz="2800" dirty="0">
                <a:latin typeface="FreesiaUPC" panose="020B0604020202020204" pitchFamily="34" charset="-34"/>
                <a:cs typeface="FreesiaUPC" panose="020B0604020202020204" pitchFamily="34" charset="-34"/>
              </a:rPr>
              <a:t> </a:t>
            </a:r>
            <a:r>
              <a:rPr lang="en-US" altLang="en-US" sz="2800" dirty="0">
                <a:latin typeface="FreesiaUPC" panose="020B0604020202020204" pitchFamily="34" charset="-34"/>
                <a:cs typeface="FreesiaUPC" panose="020B0604020202020204" pitchFamily="34" charset="-34"/>
              </a:rPr>
              <a:t>Captives</a:t>
            </a:r>
            <a:r>
              <a:rPr lang="th-TH" altLang="en-US" sz="2800" dirty="0">
                <a:latin typeface="FreesiaUPC" panose="020B0604020202020204" pitchFamily="34" charset="-34"/>
                <a:cs typeface="FreesiaUPC" panose="020B0604020202020204" pitchFamily="34" charset="-34"/>
              </a:rPr>
              <a:t> ทั่วโลกที่เป็นของ</a:t>
            </a:r>
            <a:r>
              <a:rPr lang="en-US" altLang="en-US" sz="2800" dirty="0">
                <a:latin typeface="FreesiaUPC" panose="020B0604020202020204" pitchFamily="34" charset="-34"/>
                <a:cs typeface="FreesiaUPC" panose="020B0604020202020204" pitchFamily="34" charset="-34"/>
              </a:rPr>
              <a:t> single parent company</a:t>
            </a:r>
          </a:p>
          <a:p>
            <a:r>
              <a:rPr lang="th-TH" altLang="en-US" sz="2800" dirty="0">
                <a:latin typeface="FreesiaUPC" panose="020B0604020202020204" pitchFamily="34" charset="-34"/>
                <a:cs typeface="FreesiaUPC" panose="020B0604020202020204" pitchFamily="34" charset="-34"/>
              </a:rPr>
              <a:t>หรือ</a:t>
            </a:r>
            <a:r>
              <a:rPr lang="en-US" altLang="en-US" sz="2800" dirty="0">
                <a:latin typeface="FreesiaUPC" panose="020B0604020202020204" pitchFamily="34" charset="-34"/>
                <a:cs typeface="FreesiaUPC" panose="020B0604020202020204" pitchFamily="34" charset="-34"/>
              </a:rPr>
              <a:t> Captive</a:t>
            </a:r>
            <a:r>
              <a:rPr lang="th-TH" altLang="en-US" sz="2800" dirty="0">
                <a:latin typeface="FreesiaUPC" panose="020B0604020202020204" pitchFamily="34" charset="-34"/>
                <a:cs typeface="FreesiaUPC" panose="020B0604020202020204" pitchFamily="34" charset="-34"/>
              </a:rPr>
              <a:t> อาจอยู่ภายใต้</a:t>
            </a:r>
            <a:r>
              <a:rPr lang="en-US" altLang="en-US" sz="2800" dirty="0">
                <a:latin typeface="FreesiaUPC" panose="020B0604020202020204" pitchFamily="34" charset="-34"/>
                <a:cs typeface="FreesiaUPC" panose="020B0604020202020204" pitchFamily="34" charset="-34"/>
              </a:rPr>
              <a:t> Group Parent Companies</a:t>
            </a:r>
            <a:r>
              <a:rPr lang="th-TH" altLang="en-US" sz="2800" dirty="0">
                <a:latin typeface="FreesiaUPC" panose="020B0604020202020204" pitchFamily="34" charset="-34"/>
                <a:cs typeface="FreesiaUPC" panose="020B0604020202020204" pitchFamily="34" charset="-34"/>
              </a:rPr>
              <a:t> ก็ได้</a:t>
            </a:r>
            <a:endParaRPr lang="en-US" altLang="en-US" sz="2800" dirty="0">
              <a:latin typeface="FreesiaUPC" panose="020B0604020202020204" pitchFamily="34" charset="-34"/>
              <a:cs typeface="FreesiaUPC" panose="020B0604020202020204" pitchFamily="34" charset="-34"/>
            </a:endParaRPr>
          </a:p>
          <a:p>
            <a:r>
              <a:rPr lang="th-TH" altLang="en-US" sz="2800" dirty="0">
                <a:latin typeface="FreesiaUPC" panose="020B0604020202020204" pitchFamily="34" charset="-34"/>
                <a:cs typeface="FreesiaUPC" panose="020B0604020202020204" pitchFamily="34" charset="-34"/>
              </a:rPr>
              <a:t>ปัจจุบันมี</a:t>
            </a:r>
            <a:r>
              <a:rPr lang="en-US" altLang="en-US" sz="2800" dirty="0">
                <a:latin typeface="FreesiaUPC" panose="020B0604020202020204" pitchFamily="34" charset="-34"/>
                <a:cs typeface="FreesiaUPC" panose="020B0604020202020204" pitchFamily="34" charset="-34"/>
              </a:rPr>
              <a:t> “Rent-a-Captive”</a:t>
            </a:r>
            <a:r>
              <a:rPr lang="th-TH" altLang="en-US" sz="2800" dirty="0">
                <a:latin typeface="FreesiaUPC" panose="020B0604020202020204" pitchFamily="34" charset="-34"/>
                <a:cs typeface="FreesiaUPC" panose="020B0604020202020204" pitchFamily="34" charset="-34"/>
              </a:rPr>
              <a:t> คือ แทนที่จะตั้งกลุ่ม</a:t>
            </a:r>
            <a:r>
              <a:rPr lang="en-US" altLang="en-US" sz="2800" dirty="0">
                <a:latin typeface="FreesiaUPC" panose="020B0604020202020204" pitchFamily="34" charset="-34"/>
                <a:cs typeface="FreesiaUPC" panose="020B0604020202020204" pitchFamily="34" charset="-34"/>
              </a:rPr>
              <a:t> Captive</a:t>
            </a:r>
            <a:r>
              <a:rPr lang="th-TH" altLang="en-US" sz="2800" dirty="0">
                <a:latin typeface="FreesiaUPC" panose="020B0604020202020204" pitchFamily="34" charset="-34"/>
                <a:cs typeface="FreesiaUPC" panose="020B0604020202020204" pitchFamily="34" charset="-34"/>
              </a:rPr>
              <a:t> ของตัวเองขึ้นมาก็สามารถไปเช่า</a:t>
            </a:r>
            <a:r>
              <a:rPr lang="en-US" altLang="en-US" sz="2800" dirty="0">
                <a:latin typeface="FreesiaUPC" panose="020B0604020202020204" pitchFamily="34" charset="-34"/>
                <a:cs typeface="FreesiaUPC" panose="020B0604020202020204" pitchFamily="34" charset="-34"/>
              </a:rPr>
              <a:t> Captive</a:t>
            </a:r>
            <a:r>
              <a:rPr lang="th-TH" altLang="en-US" sz="2800" dirty="0">
                <a:latin typeface="FreesiaUPC" panose="020B0604020202020204" pitchFamily="34" charset="-34"/>
                <a:cs typeface="FreesiaUPC" panose="020B0604020202020204" pitchFamily="34" charset="-34"/>
              </a:rPr>
              <a:t> ของกลุ่มอื่นได้  </a:t>
            </a:r>
          </a:p>
          <a:p>
            <a:pPr lvl="1"/>
            <a:r>
              <a:rPr lang="en-US" altLang="en-US" sz="2800" dirty="0">
                <a:latin typeface="FreesiaUPC" panose="020B0604020202020204" pitchFamily="34" charset="-34"/>
                <a:cs typeface="FreesiaUPC" panose="020B0604020202020204" pitchFamily="34" charset="-34"/>
              </a:rPr>
              <a:t> </a:t>
            </a:r>
            <a:r>
              <a:rPr lang="th-TH" altLang="en-US" sz="2800" dirty="0">
                <a:latin typeface="FreesiaUPC" panose="020B0604020202020204" pitchFamily="34" charset="-34"/>
                <a:cs typeface="FreesiaUPC" panose="020B0604020202020204" pitchFamily="34" charset="-34"/>
              </a:rPr>
              <a:t>โดยจะเสียค่าใช้จ่ายในการบริหาร </a:t>
            </a:r>
          </a:p>
          <a:p>
            <a:pPr lvl="1"/>
            <a:r>
              <a:rPr lang="th-TH" altLang="en-US" sz="2800" dirty="0">
                <a:latin typeface="FreesiaUPC" panose="020B0604020202020204" pitchFamily="34" charset="-34"/>
                <a:cs typeface="FreesiaUPC" panose="020B0604020202020204" pitchFamily="34" charset="-34"/>
              </a:rPr>
              <a:t> แต่มีข้อดีคือไม่ต้องลงทุน</a:t>
            </a:r>
          </a:p>
          <a:p>
            <a:pPr lvl="1"/>
            <a:r>
              <a:rPr lang="th-TH" altLang="en-US" sz="2800" dirty="0">
                <a:latin typeface="FreesiaUPC" panose="020B0604020202020204" pitchFamily="34" charset="-34"/>
                <a:cs typeface="FreesiaUPC" panose="020B0604020202020204" pitchFamily="34" charset="-34"/>
              </a:rPr>
              <a:t> ซึ่งรูปแบบนี้เหมาะกับบริษัทขนาดกลาง</a:t>
            </a:r>
          </a:p>
        </p:txBody>
      </p:sp>
      <p:sp>
        <p:nvSpPr>
          <p:cNvPr id="13315" name="Slide Number Placeholder 5">
            <a:extLst>
              <a:ext uri="{FF2B5EF4-FFF2-40B4-BE49-F238E27FC236}">
                <a16:creationId xmlns:a16="http://schemas.microsoft.com/office/drawing/2014/main" id="{B012888F-FA53-4262-83FC-4BF8997451CE}"/>
              </a:ext>
            </a:extLst>
          </p:cNvPr>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eaLnBrk="1" hangingPunct="1">
              <a:defRPr/>
            </a:pPr>
            <a:fld id="{B946ED99-E55D-49BB-AD5A-BAEAE2151F96}" type="slidenum">
              <a:rPr lang="en-US" altLang="en-US"/>
              <a:pPr eaLnBrk="1" hangingPunct="1">
                <a:defRPr/>
              </a:pPr>
              <a:t>31</a:t>
            </a:fld>
            <a:endParaRPr lang="en-US" altLang="en-US"/>
          </a:p>
        </p:txBody>
      </p:sp>
    </p:spTree>
    <p:extLst>
      <p:ext uri="{BB962C8B-B14F-4D97-AF65-F5344CB8AC3E}">
        <p14:creationId xmlns:p14="http://schemas.microsoft.com/office/powerpoint/2010/main" val="21882675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B8B935EA-05AF-451E-8257-822EBC5CE7A6}"/>
              </a:ext>
            </a:extLst>
          </p:cNvPr>
          <p:cNvSpPr>
            <a:spLocks noGrp="1" noChangeArrowheads="1"/>
          </p:cNvSpPr>
          <p:nvPr>
            <p:ph type="title"/>
          </p:nvPr>
        </p:nvSpPr>
        <p:spPr/>
        <p:txBody>
          <a:bodyPr/>
          <a:lstStyle/>
          <a:p>
            <a:r>
              <a:rPr lang="en-US" altLang="en-US"/>
              <a:t>Captive Insurer</a:t>
            </a:r>
          </a:p>
        </p:txBody>
      </p:sp>
      <p:sp>
        <p:nvSpPr>
          <p:cNvPr id="17411" name="Rectangle 3">
            <a:extLst>
              <a:ext uri="{FF2B5EF4-FFF2-40B4-BE49-F238E27FC236}">
                <a16:creationId xmlns:a16="http://schemas.microsoft.com/office/drawing/2014/main" id="{886145C9-CF9E-4EE7-90EF-FE24D46317CA}"/>
              </a:ext>
            </a:extLst>
          </p:cNvPr>
          <p:cNvSpPr>
            <a:spLocks noGrp="1" noChangeArrowheads="1"/>
          </p:cNvSpPr>
          <p:nvPr>
            <p:ph idx="1"/>
          </p:nvPr>
        </p:nvSpPr>
        <p:spPr>
          <a:xfrm>
            <a:off x="1024128" y="2249224"/>
            <a:ext cx="8686800" cy="4495800"/>
          </a:xfrm>
        </p:spPr>
        <p:txBody>
          <a:bodyPr>
            <a:normAutofit/>
          </a:bodyPr>
          <a:lstStyle/>
          <a:p>
            <a:r>
              <a:rPr lang="th-TH" altLang="en-US" sz="2800" dirty="0">
                <a:latin typeface="FreesiaUPC" panose="020B0604020202020204" pitchFamily="34" charset="-34"/>
                <a:cs typeface="FreesiaUPC" panose="020B0604020202020204" pitchFamily="34" charset="-34"/>
              </a:rPr>
              <a:t>ปัจจุบันที่</a:t>
            </a:r>
            <a:r>
              <a:rPr lang="en-US" altLang="en-US" sz="2800" dirty="0">
                <a:latin typeface="FreesiaUPC" panose="020B0604020202020204" pitchFamily="34" charset="-34"/>
                <a:cs typeface="FreesiaUPC" panose="020B0604020202020204" pitchFamily="34" charset="-34"/>
              </a:rPr>
              <a:t> Bermuda </a:t>
            </a:r>
            <a:r>
              <a:rPr lang="th-TH" altLang="en-US" sz="2800" dirty="0">
                <a:latin typeface="FreesiaUPC" panose="020B0604020202020204" pitchFamily="34" charset="-34"/>
                <a:cs typeface="FreesiaUPC" panose="020B0604020202020204" pitchFamily="34" charset="-34"/>
              </a:rPr>
              <a:t>เป็นที่ตั้งที่สำคัญของ </a:t>
            </a:r>
            <a:r>
              <a:rPr lang="en-US" altLang="en-US" sz="2800" dirty="0">
                <a:latin typeface="FreesiaUPC" panose="020B0604020202020204" pitchFamily="34" charset="-34"/>
                <a:cs typeface="FreesiaUPC" panose="020B0604020202020204" pitchFamily="34" charset="-34"/>
              </a:rPr>
              <a:t>Captive </a:t>
            </a:r>
          </a:p>
          <a:p>
            <a:r>
              <a:rPr lang="en-US" altLang="en-US" sz="2800" dirty="0">
                <a:latin typeface="FreesiaUPC" panose="020B0604020202020204" pitchFamily="34" charset="-34"/>
                <a:cs typeface="FreesiaUPC" panose="020B0604020202020204" pitchFamily="34" charset="-34"/>
              </a:rPr>
              <a:t>Cayman Islands</a:t>
            </a:r>
            <a:r>
              <a:rPr lang="th-TH" altLang="en-US" sz="2800" dirty="0">
                <a:latin typeface="FreesiaUPC" panose="020B0604020202020204" pitchFamily="34" charset="-34"/>
                <a:cs typeface="FreesiaUPC" panose="020B0604020202020204" pitchFamily="34" charset="-34"/>
              </a:rPr>
              <a:t> ก็ยังเป็นอีกที่หนึ่งที่น่าสนใจในการจัดตั้ง </a:t>
            </a:r>
            <a:r>
              <a:rPr lang="en-US" altLang="en-US" sz="2800" dirty="0">
                <a:latin typeface="FreesiaUPC" panose="020B0604020202020204" pitchFamily="34" charset="-34"/>
                <a:cs typeface="FreesiaUPC" panose="020B0604020202020204" pitchFamily="34" charset="-34"/>
              </a:rPr>
              <a:t>Captives</a:t>
            </a:r>
          </a:p>
          <a:p>
            <a:r>
              <a:rPr lang="th-TH" altLang="en-US" sz="2800" dirty="0">
                <a:latin typeface="FreesiaUPC" panose="020B0604020202020204" pitchFamily="34" charset="-34"/>
                <a:cs typeface="FreesiaUPC" panose="020B0604020202020204" pitchFamily="34" charset="-34"/>
              </a:rPr>
              <a:t>ในยุโรปก็จะมี</a:t>
            </a:r>
            <a:r>
              <a:rPr lang="en-US" altLang="en-US" sz="2800" dirty="0">
                <a:latin typeface="FreesiaUPC" panose="020B0604020202020204" pitchFamily="34" charset="-34"/>
                <a:cs typeface="FreesiaUPC" panose="020B0604020202020204" pitchFamily="34" charset="-34"/>
              </a:rPr>
              <a:t> Guernsey </a:t>
            </a:r>
            <a:r>
              <a:rPr lang="th-TH" altLang="en-US" sz="2800" dirty="0">
                <a:latin typeface="FreesiaUPC" panose="020B0604020202020204" pitchFamily="34" charset="-34"/>
                <a:cs typeface="FreesiaUPC" panose="020B0604020202020204" pitchFamily="34" charset="-34"/>
              </a:rPr>
              <a:t>และ </a:t>
            </a:r>
            <a:r>
              <a:rPr lang="en-US" altLang="en-US" sz="2800" dirty="0">
                <a:latin typeface="FreesiaUPC" panose="020B0604020202020204" pitchFamily="34" charset="-34"/>
                <a:cs typeface="FreesiaUPC" panose="020B0604020202020204" pitchFamily="34" charset="-34"/>
              </a:rPr>
              <a:t>Luxembourg</a:t>
            </a:r>
            <a:endParaRPr lang="th-TH" altLang="en-US" sz="2800" dirty="0">
              <a:latin typeface="FreesiaUPC" panose="020B0604020202020204" pitchFamily="34" charset="-34"/>
              <a:cs typeface="FreesiaUPC" panose="020B0604020202020204" pitchFamily="34" charset="-34"/>
            </a:endParaRPr>
          </a:p>
        </p:txBody>
      </p:sp>
      <p:sp>
        <p:nvSpPr>
          <p:cNvPr id="14339" name="Slide Number Placeholder 5">
            <a:extLst>
              <a:ext uri="{FF2B5EF4-FFF2-40B4-BE49-F238E27FC236}">
                <a16:creationId xmlns:a16="http://schemas.microsoft.com/office/drawing/2014/main" id="{3289164F-3D28-4568-8718-A2B46E03B4DE}"/>
              </a:ext>
            </a:extLst>
          </p:cNvPr>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eaLnBrk="1" hangingPunct="1">
              <a:defRPr/>
            </a:pPr>
            <a:fld id="{4811EDDD-AE28-4F4A-BB58-687EE90540C3}" type="slidenum">
              <a:rPr lang="en-US" altLang="en-US"/>
              <a:pPr eaLnBrk="1" hangingPunct="1">
                <a:defRPr/>
              </a:pPr>
              <a:t>32</a:t>
            </a:fld>
            <a:endParaRPr lang="en-US" altLang="en-US"/>
          </a:p>
        </p:txBody>
      </p:sp>
    </p:spTree>
    <p:extLst>
      <p:ext uri="{BB962C8B-B14F-4D97-AF65-F5344CB8AC3E}">
        <p14:creationId xmlns:p14="http://schemas.microsoft.com/office/powerpoint/2010/main" val="40376019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AE0853A7-2A67-4C5B-938F-09FB64553C1E}"/>
              </a:ext>
            </a:extLst>
          </p:cNvPr>
          <p:cNvSpPr>
            <a:spLocks noGrp="1" noChangeArrowheads="1"/>
          </p:cNvSpPr>
          <p:nvPr>
            <p:ph type="title"/>
          </p:nvPr>
        </p:nvSpPr>
        <p:spPr/>
        <p:txBody>
          <a:bodyPr/>
          <a:lstStyle/>
          <a:p>
            <a:r>
              <a:rPr lang="th-TH" altLang="en-US">
                <a:cs typeface="Angsana New" panose="02020603050405020304" pitchFamily="18" charset="-34"/>
              </a:rPr>
              <a:t>ข้อดีของ </a:t>
            </a:r>
            <a:r>
              <a:rPr lang="en-US" altLang="en-US"/>
              <a:t>Captive Insurer</a:t>
            </a:r>
          </a:p>
        </p:txBody>
      </p:sp>
      <p:sp>
        <p:nvSpPr>
          <p:cNvPr id="19459" name="Rectangle 3">
            <a:extLst>
              <a:ext uri="{FF2B5EF4-FFF2-40B4-BE49-F238E27FC236}">
                <a16:creationId xmlns:a16="http://schemas.microsoft.com/office/drawing/2014/main" id="{E6EC3D11-1C1C-43EF-A0BF-9392D8DAB21C}"/>
              </a:ext>
            </a:extLst>
          </p:cNvPr>
          <p:cNvSpPr>
            <a:spLocks noGrp="1" noChangeArrowheads="1"/>
          </p:cNvSpPr>
          <p:nvPr>
            <p:ph idx="1"/>
          </p:nvPr>
        </p:nvSpPr>
        <p:spPr>
          <a:xfrm>
            <a:off x="1024128" y="2249224"/>
            <a:ext cx="9720072" cy="4495800"/>
          </a:xfrm>
        </p:spPr>
        <p:txBody>
          <a:bodyPr>
            <a:normAutofit/>
          </a:bodyPr>
          <a:lstStyle/>
          <a:p>
            <a:r>
              <a:rPr lang="th-TH" altLang="en-US" sz="2800" dirty="0">
                <a:latin typeface="FreesiaUPC" panose="020B0604020202020204" pitchFamily="34" charset="-34"/>
                <a:cs typeface="FreesiaUPC" panose="020B0604020202020204" pitchFamily="34" charset="-34"/>
              </a:rPr>
              <a:t>ได้</a:t>
            </a:r>
            <a:r>
              <a:rPr lang="th-TH" altLang="en-US" sz="2800" b="1" dirty="0">
                <a:latin typeface="FreesiaUPC" panose="020B0604020202020204" pitchFamily="34" charset="-34"/>
                <a:cs typeface="FreesiaUPC" panose="020B0604020202020204" pitchFamily="34" charset="-34"/>
              </a:rPr>
              <a:t>ประโยชน์ในทางสิทธิทางภาษี</a:t>
            </a:r>
            <a:r>
              <a:rPr lang="th-TH" altLang="en-US" sz="2800" dirty="0">
                <a:latin typeface="FreesiaUPC" panose="020B0604020202020204" pitchFamily="34" charset="-34"/>
                <a:cs typeface="FreesiaUPC" panose="020B0604020202020204" pitchFamily="34" charset="-34"/>
              </a:rPr>
              <a:t>  เช่น</a:t>
            </a:r>
            <a:r>
              <a:rPr lang="th-TH" altLang="en-US" sz="2800" b="1" dirty="0">
                <a:latin typeface="FreesiaUPC" panose="020B0604020202020204" pitchFamily="34" charset="-34"/>
                <a:cs typeface="FreesiaUPC" panose="020B0604020202020204" pitchFamily="34" charset="-34"/>
              </a:rPr>
              <a:t>เบี้ยประกันภัย</a:t>
            </a:r>
            <a:r>
              <a:rPr lang="th-TH" altLang="en-US" sz="2800" dirty="0">
                <a:latin typeface="FreesiaUPC" panose="020B0604020202020204" pitchFamily="34" charset="-34"/>
                <a:cs typeface="FreesiaUPC" panose="020B0604020202020204" pitchFamily="34" charset="-34"/>
              </a:rPr>
              <a:t>ที่บริษัทแม่จ่ายให้</a:t>
            </a:r>
            <a:r>
              <a:rPr lang="en-US" altLang="en-US" sz="2800" dirty="0">
                <a:latin typeface="FreesiaUPC" panose="020B0604020202020204" pitchFamily="34" charset="-34"/>
                <a:cs typeface="FreesiaUPC" panose="020B0604020202020204" pitchFamily="34" charset="-34"/>
              </a:rPr>
              <a:t> Captive</a:t>
            </a:r>
            <a:r>
              <a:rPr lang="th-TH" altLang="en-US" sz="2800" dirty="0">
                <a:latin typeface="FreesiaUPC" panose="020B0604020202020204" pitchFamily="34" charset="-34"/>
                <a:cs typeface="FreesiaUPC" panose="020B0604020202020204" pitchFamily="34" charset="-34"/>
              </a:rPr>
              <a:t> ก็สามารถนำไปหักลดหย่อนภาษีได้</a:t>
            </a:r>
          </a:p>
          <a:p>
            <a:r>
              <a:rPr lang="th-TH" altLang="en-US" sz="2800" dirty="0">
                <a:latin typeface="FreesiaUPC" panose="020B0604020202020204" pitchFamily="34" charset="-34"/>
                <a:cs typeface="FreesiaUPC" panose="020B0604020202020204" pitchFamily="34" charset="-34"/>
              </a:rPr>
              <a:t>นอกจากนั้น</a:t>
            </a:r>
            <a:r>
              <a:rPr lang="en-US" altLang="en-US" sz="2800" dirty="0">
                <a:latin typeface="FreesiaUPC" panose="020B0604020202020204" pitchFamily="34" charset="-34"/>
                <a:cs typeface="FreesiaUPC" panose="020B0604020202020204" pitchFamily="34" charset="-34"/>
              </a:rPr>
              <a:t> </a:t>
            </a:r>
            <a:r>
              <a:rPr lang="en-US" altLang="en-US" sz="2800" b="1" dirty="0">
                <a:latin typeface="FreesiaUPC" panose="020B0604020202020204" pitchFamily="34" charset="-34"/>
                <a:cs typeface="FreesiaUPC" panose="020B0604020202020204" pitchFamily="34" charset="-34"/>
              </a:rPr>
              <a:t>Underwriting Reserve</a:t>
            </a:r>
            <a:r>
              <a:rPr lang="th-TH" altLang="en-US" sz="2800" dirty="0">
                <a:latin typeface="FreesiaUPC" panose="020B0604020202020204" pitchFamily="34" charset="-34"/>
                <a:cs typeface="FreesiaUPC" panose="020B0604020202020204" pitchFamily="34" charset="-34"/>
              </a:rPr>
              <a:t> ก็ได้รับสิทธิประโยชน์ทางภาษีด้วย</a:t>
            </a:r>
          </a:p>
          <a:p>
            <a:r>
              <a:rPr lang="th-TH" altLang="en-US" sz="2800" dirty="0">
                <a:latin typeface="FreesiaUPC" panose="020B0604020202020204" pitchFamily="34" charset="-34"/>
                <a:cs typeface="FreesiaUPC" panose="020B0604020202020204" pitchFamily="34" charset="-34"/>
              </a:rPr>
              <a:t>ในบางประเทศของยุโรป  </a:t>
            </a:r>
            <a:r>
              <a:rPr lang="th-TH" altLang="en-US" sz="2800" b="1" dirty="0">
                <a:latin typeface="FreesiaUPC" panose="020B0604020202020204" pitchFamily="34" charset="-34"/>
                <a:cs typeface="FreesiaUPC" panose="020B0604020202020204" pitchFamily="34" charset="-34"/>
              </a:rPr>
              <a:t>กำไร</a:t>
            </a:r>
            <a:r>
              <a:rPr lang="th-TH" altLang="en-US" sz="2800" dirty="0">
                <a:latin typeface="FreesiaUPC" panose="020B0604020202020204" pitchFamily="34" charset="-34"/>
                <a:cs typeface="FreesiaUPC" panose="020B0604020202020204" pitchFamily="34" charset="-34"/>
              </a:rPr>
              <a:t>ที่</a:t>
            </a:r>
            <a:r>
              <a:rPr lang="en-US" altLang="en-US" sz="2800" dirty="0">
                <a:latin typeface="FreesiaUPC" panose="020B0604020202020204" pitchFamily="34" charset="-34"/>
                <a:cs typeface="FreesiaUPC" panose="020B0604020202020204" pitchFamily="34" charset="-34"/>
              </a:rPr>
              <a:t> Captive</a:t>
            </a:r>
            <a:r>
              <a:rPr lang="th-TH" altLang="en-US" sz="2800" dirty="0">
                <a:latin typeface="FreesiaUPC" panose="020B0604020202020204" pitchFamily="34" charset="-34"/>
                <a:cs typeface="FreesiaUPC" panose="020B0604020202020204" pitchFamily="34" charset="-34"/>
              </a:rPr>
              <a:t> มีก็ทำให้บริษัทแม่สามารถได้รับสิทธิประโยชน์ทางภาษีด้วย</a:t>
            </a:r>
            <a:endParaRPr lang="en-US" altLang="en-US" sz="2800" dirty="0">
              <a:latin typeface="FreesiaUPC" panose="020B0604020202020204" pitchFamily="34" charset="-34"/>
              <a:cs typeface="FreesiaUPC" panose="020B0604020202020204" pitchFamily="34" charset="-34"/>
            </a:endParaRPr>
          </a:p>
        </p:txBody>
      </p:sp>
      <p:sp>
        <p:nvSpPr>
          <p:cNvPr id="16387" name="Slide Number Placeholder 5">
            <a:extLst>
              <a:ext uri="{FF2B5EF4-FFF2-40B4-BE49-F238E27FC236}">
                <a16:creationId xmlns:a16="http://schemas.microsoft.com/office/drawing/2014/main" id="{FAA727D9-D087-4614-A656-500697AAE17F}"/>
              </a:ext>
            </a:extLst>
          </p:cNvPr>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eaLnBrk="1" hangingPunct="1">
              <a:defRPr/>
            </a:pPr>
            <a:fld id="{43C2DCBB-EA2A-4476-BF62-68EFA13D8547}" type="slidenum">
              <a:rPr lang="en-US" altLang="en-US"/>
              <a:pPr eaLnBrk="1" hangingPunct="1">
                <a:defRPr/>
              </a:pPr>
              <a:t>33</a:t>
            </a:fld>
            <a:endParaRPr lang="en-US" altLang="en-US"/>
          </a:p>
        </p:txBody>
      </p:sp>
    </p:spTree>
    <p:extLst>
      <p:ext uri="{BB962C8B-B14F-4D97-AF65-F5344CB8AC3E}">
        <p14:creationId xmlns:p14="http://schemas.microsoft.com/office/powerpoint/2010/main" val="18015309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F0F22549-BB3A-4D49-9B38-23A4C0462E56}"/>
              </a:ext>
            </a:extLst>
          </p:cNvPr>
          <p:cNvSpPr>
            <a:spLocks noGrp="1" noChangeArrowheads="1"/>
          </p:cNvSpPr>
          <p:nvPr>
            <p:ph type="title"/>
          </p:nvPr>
        </p:nvSpPr>
        <p:spPr/>
        <p:txBody>
          <a:bodyPr/>
          <a:lstStyle/>
          <a:p>
            <a:r>
              <a:rPr lang="th-TH" altLang="en-US">
                <a:cs typeface="Angsana New" panose="02020603050405020304" pitchFamily="18" charset="-34"/>
              </a:rPr>
              <a:t>รูปแบบของ </a:t>
            </a:r>
            <a:r>
              <a:rPr lang="en-US" altLang="en-US">
                <a:cs typeface="Angsana New" panose="02020603050405020304" pitchFamily="18" charset="-34"/>
              </a:rPr>
              <a:t>ART</a:t>
            </a:r>
          </a:p>
        </p:txBody>
      </p:sp>
      <p:sp>
        <p:nvSpPr>
          <p:cNvPr id="20483" name="Rectangle 3">
            <a:extLst>
              <a:ext uri="{FF2B5EF4-FFF2-40B4-BE49-F238E27FC236}">
                <a16:creationId xmlns:a16="http://schemas.microsoft.com/office/drawing/2014/main" id="{F0C4C8D9-976D-4A34-B88E-E1340DB7711C}"/>
              </a:ext>
            </a:extLst>
          </p:cNvPr>
          <p:cNvSpPr>
            <a:spLocks noGrp="1" noChangeArrowheads="1"/>
          </p:cNvSpPr>
          <p:nvPr>
            <p:ph idx="1"/>
          </p:nvPr>
        </p:nvSpPr>
        <p:spPr/>
        <p:txBody>
          <a:bodyPr/>
          <a:lstStyle/>
          <a:p>
            <a:r>
              <a:rPr lang="en-US" altLang="en-US" sz="3600" b="1">
                <a:latin typeface="Angsana New" panose="02020603050405020304" pitchFamily="18" charset="-34"/>
                <a:cs typeface="Angsana New" panose="02020603050405020304" pitchFamily="18" charset="-34"/>
              </a:rPr>
              <a:t>Captive Insurance</a:t>
            </a:r>
          </a:p>
          <a:p>
            <a:r>
              <a:rPr lang="en-US" altLang="en-US" sz="3600" b="1">
                <a:latin typeface="Angsana New" panose="02020603050405020304" pitchFamily="18" charset="-34"/>
                <a:cs typeface="Angsana New" panose="02020603050405020304" pitchFamily="18" charset="-34"/>
              </a:rPr>
              <a:t>Multi-Year/Multi-Line Products (MMP)</a:t>
            </a:r>
          </a:p>
          <a:p>
            <a:r>
              <a:rPr lang="en-US" altLang="en-US" sz="3600" b="1">
                <a:latin typeface="Angsana New" panose="02020603050405020304" pitchFamily="18" charset="-34"/>
                <a:cs typeface="Angsana New" panose="02020603050405020304" pitchFamily="18" charset="-34"/>
              </a:rPr>
              <a:t>Multi-Trigger Products (MTP)</a:t>
            </a:r>
          </a:p>
          <a:p>
            <a:r>
              <a:rPr lang="en-US" altLang="en-US" sz="3600" b="1">
                <a:latin typeface="Angsana New" panose="02020603050405020304" pitchFamily="18" charset="-34"/>
                <a:cs typeface="Angsana New" panose="02020603050405020304" pitchFamily="18" charset="-34"/>
              </a:rPr>
              <a:t>Insurance Bonds</a:t>
            </a:r>
          </a:p>
          <a:p>
            <a:r>
              <a:rPr lang="en-US" altLang="en-US" sz="3600" b="1">
                <a:latin typeface="Angsana New" panose="02020603050405020304" pitchFamily="18" charset="-34"/>
                <a:cs typeface="Angsana New" panose="02020603050405020304" pitchFamily="18" charset="-34"/>
              </a:rPr>
              <a:t>Insurance Derivatives</a:t>
            </a:r>
          </a:p>
        </p:txBody>
      </p:sp>
      <p:sp>
        <p:nvSpPr>
          <p:cNvPr id="10243" name="Slide Number Placeholder 5">
            <a:extLst>
              <a:ext uri="{FF2B5EF4-FFF2-40B4-BE49-F238E27FC236}">
                <a16:creationId xmlns:a16="http://schemas.microsoft.com/office/drawing/2014/main" id="{829DE804-C697-4B9C-8855-633272E99C34}"/>
              </a:ext>
            </a:extLst>
          </p:cNvPr>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eaLnBrk="1" hangingPunct="1">
              <a:defRPr/>
            </a:pPr>
            <a:fld id="{F0B7366E-A996-4F1C-A04D-6BAB5FB84FB7}" type="slidenum">
              <a:rPr lang="en-US" altLang="en-US"/>
              <a:pPr eaLnBrk="1" hangingPunct="1">
                <a:defRPr/>
              </a:pPr>
              <a:t>34</a:t>
            </a:fld>
            <a:endParaRPr lang="en-US" altLang="en-US"/>
          </a:p>
        </p:txBody>
      </p:sp>
      <p:sp>
        <p:nvSpPr>
          <p:cNvPr id="2" name="Rectangle 1">
            <a:extLst>
              <a:ext uri="{FF2B5EF4-FFF2-40B4-BE49-F238E27FC236}">
                <a16:creationId xmlns:a16="http://schemas.microsoft.com/office/drawing/2014/main" id="{DD682CAF-C839-4892-A450-B1FAAE77CCD6}"/>
              </a:ext>
            </a:extLst>
          </p:cNvPr>
          <p:cNvSpPr/>
          <p:nvPr/>
        </p:nvSpPr>
        <p:spPr>
          <a:xfrm>
            <a:off x="1024128" y="2949262"/>
            <a:ext cx="5726112" cy="6096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40146473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8DE4800D-5BA7-4EE1-914D-CA071B5A16AC}"/>
              </a:ext>
            </a:extLst>
          </p:cNvPr>
          <p:cNvSpPr>
            <a:spLocks noGrp="1" noChangeArrowheads="1"/>
          </p:cNvSpPr>
          <p:nvPr>
            <p:ph type="title"/>
          </p:nvPr>
        </p:nvSpPr>
        <p:spPr/>
        <p:txBody>
          <a:bodyPr/>
          <a:lstStyle/>
          <a:p>
            <a:r>
              <a:rPr lang="en-US" altLang="en-US" sz="4000">
                <a:latin typeface="Angsana New" panose="02020603050405020304" pitchFamily="18" charset="-34"/>
                <a:cs typeface="Angsana New" panose="02020603050405020304" pitchFamily="18" charset="-34"/>
              </a:rPr>
              <a:t>Integrated Multi-Line/Multi-Year Products (MMPs)</a:t>
            </a:r>
          </a:p>
        </p:txBody>
      </p:sp>
      <p:sp>
        <p:nvSpPr>
          <p:cNvPr id="21507" name="Rectangle 3">
            <a:extLst>
              <a:ext uri="{FF2B5EF4-FFF2-40B4-BE49-F238E27FC236}">
                <a16:creationId xmlns:a16="http://schemas.microsoft.com/office/drawing/2014/main" id="{7C31D5B7-8420-4A8C-B9DD-A9DD5CDB1F75}"/>
              </a:ext>
            </a:extLst>
          </p:cNvPr>
          <p:cNvSpPr>
            <a:spLocks noGrp="1" noChangeArrowheads="1"/>
          </p:cNvSpPr>
          <p:nvPr>
            <p:ph idx="1"/>
          </p:nvPr>
        </p:nvSpPr>
        <p:spPr>
          <a:xfrm>
            <a:off x="1024128" y="2249224"/>
            <a:ext cx="8686800" cy="4495800"/>
          </a:xfrm>
        </p:spPr>
        <p:txBody>
          <a:bodyPr>
            <a:normAutofit/>
          </a:bodyPr>
          <a:lstStyle/>
          <a:p>
            <a:r>
              <a:rPr lang="th-TH" altLang="en-US" sz="2800" dirty="0">
                <a:latin typeface="FreesiaUPC" panose="020B0604020202020204" pitchFamily="34" charset="-34"/>
                <a:cs typeface="FreesiaUPC" panose="020B0604020202020204" pitchFamily="34" charset="-34"/>
              </a:rPr>
              <a:t>เป็นนวตกรรมที่สำคัญของ</a:t>
            </a:r>
            <a:r>
              <a:rPr lang="en-US" altLang="en-US" sz="2800" dirty="0">
                <a:latin typeface="FreesiaUPC" panose="020B0604020202020204" pitchFamily="34" charset="-34"/>
                <a:cs typeface="FreesiaUPC" panose="020B0604020202020204" pitchFamily="34" charset="-34"/>
              </a:rPr>
              <a:t> ART</a:t>
            </a:r>
            <a:endParaRPr lang="th-TH" altLang="en-US" sz="2800" dirty="0">
              <a:latin typeface="FreesiaUPC" panose="020B0604020202020204" pitchFamily="34" charset="-34"/>
              <a:cs typeface="FreesiaUPC" panose="020B0604020202020204" pitchFamily="34" charset="-34"/>
            </a:endParaRPr>
          </a:p>
          <a:p>
            <a:r>
              <a:rPr lang="th-TH" altLang="en-US" sz="2800" dirty="0">
                <a:latin typeface="FreesiaUPC" panose="020B0604020202020204" pitchFamily="34" charset="-34"/>
                <a:cs typeface="FreesiaUPC" panose="020B0604020202020204" pitchFamily="34" charset="-34"/>
              </a:rPr>
              <a:t>ในหลายประเภทของธุรกิจประกันภัยได้ถูกนำมารวมกันในกรมธรรม์ความคุ้มครองเดียว  เช่นประกันอัคคีภัย  ประกันภัยธุรกิจหยุดชะงัก  และประกันภัยความรับผิด</a:t>
            </a:r>
          </a:p>
          <a:p>
            <a:r>
              <a:rPr lang="th-TH" altLang="en-US" sz="2800" dirty="0">
                <a:latin typeface="FreesiaUPC" panose="020B0604020202020204" pitchFamily="34" charset="-34"/>
                <a:cs typeface="FreesiaUPC" panose="020B0604020202020204" pitchFamily="34" charset="-34"/>
              </a:rPr>
              <a:t>แต่ค่าเบี้ยประกันภัยไม่ได้นำมารวมกัน (เนื่องจาก</a:t>
            </a:r>
            <a:r>
              <a:rPr lang="en-US" altLang="en-US" sz="2800" dirty="0">
                <a:latin typeface="FreesiaUPC" panose="020B0604020202020204" pitchFamily="34" charset="-34"/>
                <a:cs typeface="FreesiaUPC" panose="020B0604020202020204" pitchFamily="34" charset="-34"/>
              </a:rPr>
              <a:t> correlation</a:t>
            </a:r>
            <a:r>
              <a:rPr lang="th-TH" altLang="en-US" sz="2800" dirty="0">
                <a:latin typeface="FreesiaUPC" panose="020B0604020202020204" pitchFamily="34" charset="-34"/>
                <a:cs typeface="FreesiaUPC" panose="020B0604020202020204" pitchFamily="34" charset="-34"/>
              </a:rPr>
              <a:t> ระหว่างภัยช่วยลดค่าเบี้ยประกันภัยได้)</a:t>
            </a:r>
            <a:r>
              <a:rPr lang="en-US" altLang="en-US" sz="2800" dirty="0">
                <a:latin typeface="FreesiaUPC" panose="020B0604020202020204" pitchFamily="34" charset="-34"/>
                <a:cs typeface="FreesiaUPC" panose="020B0604020202020204" pitchFamily="34" charset="-34"/>
              </a:rPr>
              <a:t> </a:t>
            </a:r>
            <a:r>
              <a:rPr lang="th-TH" altLang="en-US" sz="2800" dirty="0">
                <a:latin typeface="FreesiaUPC" panose="020B0604020202020204" pitchFamily="34" charset="-34"/>
                <a:cs typeface="FreesiaUPC" panose="020B0604020202020204" pitchFamily="34" charset="-34"/>
              </a:rPr>
              <a:t>ดังนั้นจึงได้</a:t>
            </a:r>
            <a:r>
              <a:rPr lang="en-US" altLang="en-US" sz="2800" dirty="0">
                <a:latin typeface="FreesiaUPC" panose="020B0604020202020204" pitchFamily="34" charset="-34"/>
                <a:cs typeface="FreesiaUPC" panose="020B0604020202020204" pitchFamily="34" charset="-34"/>
              </a:rPr>
              <a:t> Cost Advantage</a:t>
            </a:r>
          </a:p>
        </p:txBody>
      </p:sp>
      <p:sp>
        <p:nvSpPr>
          <p:cNvPr id="17411" name="Slide Number Placeholder 5">
            <a:extLst>
              <a:ext uri="{FF2B5EF4-FFF2-40B4-BE49-F238E27FC236}">
                <a16:creationId xmlns:a16="http://schemas.microsoft.com/office/drawing/2014/main" id="{708DD7CC-52D7-4EA9-8071-B4AA8064F97C}"/>
              </a:ext>
            </a:extLst>
          </p:cNvPr>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eaLnBrk="1" hangingPunct="1">
              <a:defRPr/>
            </a:pPr>
            <a:fld id="{B5FB31E5-11EA-430D-B860-194058B9D843}" type="slidenum">
              <a:rPr lang="en-US" altLang="en-US"/>
              <a:pPr eaLnBrk="1" hangingPunct="1">
                <a:defRPr/>
              </a:pPr>
              <a:t>35</a:t>
            </a:fld>
            <a:endParaRPr lang="en-US" altLang="en-US"/>
          </a:p>
        </p:txBody>
      </p:sp>
    </p:spTree>
    <p:extLst>
      <p:ext uri="{BB962C8B-B14F-4D97-AF65-F5344CB8AC3E}">
        <p14:creationId xmlns:p14="http://schemas.microsoft.com/office/powerpoint/2010/main" val="8217775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F1175F53-0D5D-4EEB-BD34-FB8F1F8AC56D}"/>
              </a:ext>
            </a:extLst>
          </p:cNvPr>
          <p:cNvSpPr>
            <a:spLocks noGrp="1" noChangeArrowheads="1"/>
          </p:cNvSpPr>
          <p:nvPr>
            <p:ph type="title"/>
          </p:nvPr>
        </p:nvSpPr>
        <p:spPr/>
        <p:txBody>
          <a:bodyPr/>
          <a:lstStyle/>
          <a:p>
            <a:r>
              <a:rPr lang="en-US" altLang="en-US" sz="4000">
                <a:latin typeface="Angsana New" panose="02020603050405020304" pitchFamily="18" charset="-34"/>
                <a:cs typeface="Angsana New" panose="02020603050405020304" pitchFamily="18" charset="-34"/>
              </a:rPr>
              <a:t>Integrated Multi-Line/Multi-Year Products (MMPs)</a:t>
            </a:r>
          </a:p>
        </p:txBody>
      </p:sp>
      <p:sp>
        <p:nvSpPr>
          <p:cNvPr id="22531" name="Rectangle 3">
            <a:extLst>
              <a:ext uri="{FF2B5EF4-FFF2-40B4-BE49-F238E27FC236}">
                <a16:creationId xmlns:a16="http://schemas.microsoft.com/office/drawing/2014/main" id="{9CE9ADB3-78F7-4408-96CB-8CFF16DC0DAB}"/>
              </a:ext>
            </a:extLst>
          </p:cNvPr>
          <p:cNvSpPr>
            <a:spLocks noGrp="1" noChangeArrowheads="1"/>
          </p:cNvSpPr>
          <p:nvPr>
            <p:ph idx="1"/>
          </p:nvPr>
        </p:nvSpPr>
        <p:spPr>
          <a:xfrm>
            <a:off x="1024128" y="2362200"/>
            <a:ext cx="8686800" cy="4495800"/>
          </a:xfrm>
        </p:spPr>
        <p:txBody>
          <a:bodyPr>
            <a:normAutofit/>
          </a:bodyPr>
          <a:lstStyle/>
          <a:p>
            <a:r>
              <a:rPr lang="th-TH" altLang="en-US" sz="2800" dirty="0">
                <a:latin typeface="FreesiaUPC" panose="020B0604020202020204" pitchFamily="34" charset="-34"/>
                <a:cs typeface="FreesiaUPC" panose="020B0604020202020204" pitchFamily="34" charset="-34"/>
              </a:rPr>
              <a:t>ช่วยลด</a:t>
            </a:r>
            <a:r>
              <a:rPr lang="en-US" altLang="en-US" sz="2800" dirty="0">
                <a:latin typeface="FreesiaUPC" panose="020B0604020202020204" pitchFamily="34" charset="-34"/>
                <a:cs typeface="FreesiaUPC" panose="020B0604020202020204" pitchFamily="34" charset="-34"/>
              </a:rPr>
              <a:t> </a:t>
            </a:r>
            <a:r>
              <a:rPr lang="en-US" altLang="en-US" sz="2800" dirty="0" err="1">
                <a:latin typeface="FreesiaUPC" panose="020B0604020202020204" pitchFamily="34" charset="-34"/>
                <a:cs typeface="FreesiaUPC" panose="020B0604020202020204" pitchFamily="34" charset="-34"/>
              </a:rPr>
              <a:t>Overinsurance</a:t>
            </a:r>
            <a:endParaRPr lang="th-TH" altLang="en-US" sz="2800" dirty="0">
              <a:latin typeface="FreesiaUPC" panose="020B0604020202020204" pitchFamily="34" charset="-34"/>
              <a:cs typeface="FreesiaUPC" panose="020B0604020202020204" pitchFamily="34" charset="-34"/>
            </a:endParaRPr>
          </a:p>
          <a:p>
            <a:r>
              <a:rPr lang="en-US" altLang="en-US" sz="2800" dirty="0">
                <a:latin typeface="FreesiaUPC" panose="020B0604020202020204" pitchFamily="34" charset="-34"/>
                <a:cs typeface="FreesiaUPC" panose="020B0604020202020204" pitchFamily="34" charset="-34"/>
              </a:rPr>
              <a:t>MMPs</a:t>
            </a:r>
            <a:r>
              <a:rPr lang="th-TH" altLang="en-US" sz="2800" dirty="0">
                <a:latin typeface="FreesiaUPC" panose="020B0604020202020204" pitchFamily="34" charset="-34"/>
                <a:cs typeface="FreesiaUPC" panose="020B0604020202020204" pitchFamily="34" charset="-34"/>
              </a:rPr>
              <a:t> ทำให้ความเสี่ยงภัยบางอย่างเช่น  อัตราแลกเปลี่ยน  ราคาสินค้าที่ผันผวน  สามารถนำมารวมอยู่ในกรมธรรม์ความคุ้มครองได้</a:t>
            </a:r>
            <a:endParaRPr lang="en-US" altLang="en-US" sz="2800" dirty="0">
              <a:latin typeface="FreesiaUPC" panose="020B0604020202020204" pitchFamily="34" charset="-34"/>
              <a:cs typeface="FreesiaUPC" panose="020B0604020202020204" pitchFamily="34" charset="-34"/>
            </a:endParaRPr>
          </a:p>
        </p:txBody>
      </p:sp>
      <p:sp>
        <p:nvSpPr>
          <p:cNvPr id="18435" name="Slide Number Placeholder 5">
            <a:extLst>
              <a:ext uri="{FF2B5EF4-FFF2-40B4-BE49-F238E27FC236}">
                <a16:creationId xmlns:a16="http://schemas.microsoft.com/office/drawing/2014/main" id="{0BF7F47A-BBA1-44FF-9540-8D1991D91F5C}"/>
              </a:ext>
            </a:extLst>
          </p:cNvPr>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eaLnBrk="1" hangingPunct="1">
              <a:defRPr/>
            </a:pPr>
            <a:fld id="{B106761C-9F88-4454-AEB7-965335C49D7B}" type="slidenum">
              <a:rPr lang="en-US" altLang="en-US"/>
              <a:pPr eaLnBrk="1" hangingPunct="1">
                <a:defRPr/>
              </a:pPr>
              <a:t>36</a:t>
            </a:fld>
            <a:endParaRPr lang="en-US" altLang="en-US"/>
          </a:p>
        </p:txBody>
      </p:sp>
    </p:spTree>
    <p:extLst>
      <p:ext uri="{BB962C8B-B14F-4D97-AF65-F5344CB8AC3E}">
        <p14:creationId xmlns:p14="http://schemas.microsoft.com/office/powerpoint/2010/main" val="27081883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703B7364-0EE8-4C23-AF9E-382558435D33}"/>
              </a:ext>
            </a:extLst>
          </p:cNvPr>
          <p:cNvSpPr>
            <a:spLocks noGrp="1" noChangeArrowheads="1"/>
          </p:cNvSpPr>
          <p:nvPr>
            <p:ph type="title"/>
          </p:nvPr>
        </p:nvSpPr>
        <p:spPr/>
        <p:txBody>
          <a:bodyPr/>
          <a:lstStyle/>
          <a:p>
            <a:r>
              <a:rPr lang="en-US" altLang="en-US" sz="4000">
                <a:latin typeface="Angsana New" panose="02020603050405020304" pitchFamily="18" charset="-34"/>
                <a:cs typeface="Angsana New" panose="02020603050405020304" pitchFamily="18" charset="-34"/>
              </a:rPr>
              <a:t>Integrated Multi-Line/Multi-Year Products (MMPs)</a:t>
            </a:r>
          </a:p>
        </p:txBody>
      </p:sp>
      <p:sp>
        <p:nvSpPr>
          <p:cNvPr id="19459" name="Slide Number Placeholder 4">
            <a:extLst>
              <a:ext uri="{FF2B5EF4-FFF2-40B4-BE49-F238E27FC236}">
                <a16:creationId xmlns:a16="http://schemas.microsoft.com/office/drawing/2014/main" id="{39FCCA56-8B5A-4B77-BF03-7B28EDA5BDD3}"/>
              </a:ext>
            </a:extLst>
          </p:cNvPr>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eaLnBrk="1" hangingPunct="1">
              <a:defRPr/>
            </a:pPr>
            <a:fld id="{4ABBE028-A53B-45FE-ADC3-518A4C2E32CD}" type="slidenum">
              <a:rPr lang="en-US" altLang="en-US"/>
              <a:pPr eaLnBrk="1" hangingPunct="1">
                <a:defRPr/>
              </a:pPr>
              <a:t>37</a:t>
            </a:fld>
            <a:endParaRPr lang="en-US" altLang="en-US"/>
          </a:p>
        </p:txBody>
      </p:sp>
      <p:sp>
        <p:nvSpPr>
          <p:cNvPr id="23556" name="Line 4">
            <a:extLst>
              <a:ext uri="{FF2B5EF4-FFF2-40B4-BE49-F238E27FC236}">
                <a16:creationId xmlns:a16="http://schemas.microsoft.com/office/drawing/2014/main" id="{0C92EE06-8A6F-48FD-948B-D380D43C1F3F}"/>
              </a:ext>
            </a:extLst>
          </p:cNvPr>
          <p:cNvSpPr>
            <a:spLocks noChangeShapeType="1"/>
          </p:cNvSpPr>
          <p:nvPr/>
        </p:nvSpPr>
        <p:spPr bwMode="auto">
          <a:xfrm>
            <a:off x="2426594" y="2294586"/>
            <a:ext cx="0" cy="2819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57" name="Line 5">
            <a:extLst>
              <a:ext uri="{FF2B5EF4-FFF2-40B4-BE49-F238E27FC236}">
                <a16:creationId xmlns:a16="http://schemas.microsoft.com/office/drawing/2014/main" id="{C6759EAB-F313-41AC-A9B9-3D8AD5A6F94B}"/>
              </a:ext>
            </a:extLst>
          </p:cNvPr>
          <p:cNvSpPr>
            <a:spLocks noChangeShapeType="1"/>
          </p:cNvSpPr>
          <p:nvPr/>
        </p:nvSpPr>
        <p:spPr bwMode="auto">
          <a:xfrm>
            <a:off x="6693794" y="2294586"/>
            <a:ext cx="0" cy="2819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58" name="Line 6">
            <a:extLst>
              <a:ext uri="{FF2B5EF4-FFF2-40B4-BE49-F238E27FC236}">
                <a16:creationId xmlns:a16="http://schemas.microsoft.com/office/drawing/2014/main" id="{D017E04F-3DC4-4B54-9886-B55B0F9A905C}"/>
              </a:ext>
            </a:extLst>
          </p:cNvPr>
          <p:cNvSpPr>
            <a:spLocks noChangeShapeType="1"/>
          </p:cNvSpPr>
          <p:nvPr/>
        </p:nvSpPr>
        <p:spPr bwMode="auto">
          <a:xfrm>
            <a:off x="2426594" y="5113986"/>
            <a:ext cx="2590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59" name="Line 8">
            <a:extLst>
              <a:ext uri="{FF2B5EF4-FFF2-40B4-BE49-F238E27FC236}">
                <a16:creationId xmlns:a16="http://schemas.microsoft.com/office/drawing/2014/main" id="{066F7EF8-4A38-4D7D-B61D-B30E80B8B334}"/>
              </a:ext>
            </a:extLst>
          </p:cNvPr>
          <p:cNvSpPr>
            <a:spLocks noChangeShapeType="1"/>
          </p:cNvSpPr>
          <p:nvPr/>
        </p:nvSpPr>
        <p:spPr bwMode="auto">
          <a:xfrm>
            <a:off x="6693794" y="5113986"/>
            <a:ext cx="2590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60" name="Rectangle 9">
            <a:extLst>
              <a:ext uri="{FF2B5EF4-FFF2-40B4-BE49-F238E27FC236}">
                <a16:creationId xmlns:a16="http://schemas.microsoft.com/office/drawing/2014/main" id="{06ADC83E-4633-49E4-A505-F11439357ABA}"/>
              </a:ext>
            </a:extLst>
          </p:cNvPr>
          <p:cNvSpPr>
            <a:spLocks noChangeArrowheads="1"/>
          </p:cNvSpPr>
          <p:nvPr/>
        </p:nvSpPr>
        <p:spPr bwMode="auto">
          <a:xfrm>
            <a:off x="2655194" y="2599386"/>
            <a:ext cx="381000" cy="2514600"/>
          </a:xfrm>
          <a:prstGeom prst="rect">
            <a:avLst/>
          </a:prstGeom>
          <a:solidFill>
            <a:schemeClr val="accent1"/>
          </a:solidFill>
          <a:ln w="9525">
            <a:solidFill>
              <a:schemeClr val="tx1"/>
            </a:solidFill>
            <a:miter lim="800000"/>
            <a:headEnd/>
            <a:tailEnd/>
          </a:ln>
        </p:spPr>
        <p:txBody>
          <a:bodyPr vert="eaVert" wrap="none" anchor="ctr"/>
          <a:lstStyle>
            <a:lvl1pPr>
              <a:defRPr>
                <a:solidFill>
                  <a:schemeClr val="tx1"/>
                </a:solidFill>
                <a:latin typeface="Calibri" panose="020F0502020204030204" pitchFamily="34" charset="0"/>
                <a:cs typeface="FreesiaUPC" panose="020B0604020202020204" pitchFamily="34" charset="-34"/>
              </a:defRPr>
            </a:lvl1pPr>
            <a:lvl2pPr marL="742950" indent="-285750">
              <a:defRPr>
                <a:solidFill>
                  <a:schemeClr val="tx1"/>
                </a:solidFill>
                <a:latin typeface="Calibri" panose="020F0502020204030204" pitchFamily="34" charset="0"/>
                <a:cs typeface="FreesiaUPC" panose="020B0604020202020204" pitchFamily="34" charset="-34"/>
              </a:defRPr>
            </a:lvl2pPr>
            <a:lvl3pPr marL="1143000" indent="-228600">
              <a:defRPr>
                <a:solidFill>
                  <a:schemeClr val="tx1"/>
                </a:solidFill>
                <a:latin typeface="Calibri" panose="020F0502020204030204" pitchFamily="34" charset="0"/>
                <a:cs typeface="FreesiaUPC" panose="020B0604020202020204" pitchFamily="34" charset="-34"/>
              </a:defRPr>
            </a:lvl3pPr>
            <a:lvl4pPr marL="1600200" indent="-228600">
              <a:defRPr>
                <a:solidFill>
                  <a:schemeClr val="tx1"/>
                </a:solidFill>
                <a:latin typeface="Calibri" panose="020F0502020204030204" pitchFamily="34" charset="0"/>
                <a:cs typeface="FreesiaUPC" panose="020B0604020202020204" pitchFamily="34" charset="-34"/>
              </a:defRPr>
            </a:lvl4pPr>
            <a:lvl5pPr marL="2057400" indent="-228600">
              <a:defRPr>
                <a:solidFill>
                  <a:schemeClr val="tx1"/>
                </a:solidFill>
                <a:latin typeface="Calibri" panose="020F0502020204030204" pitchFamily="34" charset="0"/>
                <a:cs typeface="FreesiaUPC" panose="020B0604020202020204" pitchFamily="34" charset="-34"/>
              </a:defRPr>
            </a:lvl5pPr>
            <a:lvl6pPr marL="2514600" indent="-228600" defTabSz="457200" fontAlgn="base">
              <a:spcBef>
                <a:spcPct val="0"/>
              </a:spcBef>
              <a:spcAft>
                <a:spcPct val="0"/>
              </a:spcAft>
              <a:defRPr>
                <a:solidFill>
                  <a:schemeClr val="tx1"/>
                </a:solidFill>
                <a:latin typeface="Calibri" panose="020F0502020204030204" pitchFamily="34" charset="0"/>
                <a:cs typeface="FreesiaUPC" panose="020B0604020202020204" pitchFamily="34" charset="-34"/>
              </a:defRPr>
            </a:lvl6pPr>
            <a:lvl7pPr marL="2971800" indent="-228600" defTabSz="457200" fontAlgn="base">
              <a:spcBef>
                <a:spcPct val="0"/>
              </a:spcBef>
              <a:spcAft>
                <a:spcPct val="0"/>
              </a:spcAft>
              <a:defRPr>
                <a:solidFill>
                  <a:schemeClr val="tx1"/>
                </a:solidFill>
                <a:latin typeface="Calibri" panose="020F0502020204030204" pitchFamily="34" charset="0"/>
                <a:cs typeface="FreesiaUPC" panose="020B0604020202020204" pitchFamily="34" charset="-34"/>
              </a:defRPr>
            </a:lvl7pPr>
            <a:lvl8pPr marL="3429000" indent="-228600" defTabSz="457200" fontAlgn="base">
              <a:spcBef>
                <a:spcPct val="0"/>
              </a:spcBef>
              <a:spcAft>
                <a:spcPct val="0"/>
              </a:spcAft>
              <a:defRPr>
                <a:solidFill>
                  <a:schemeClr val="tx1"/>
                </a:solidFill>
                <a:latin typeface="Calibri" panose="020F0502020204030204" pitchFamily="34" charset="0"/>
                <a:cs typeface="FreesiaUPC" panose="020B0604020202020204" pitchFamily="34" charset="-34"/>
              </a:defRPr>
            </a:lvl8pPr>
            <a:lvl9pPr marL="3886200" indent="-228600" defTabSz="457200" fontAlgn="base">
              <a:spcBef>
                <a:spcPct val="0"/>
              </a:spcBef>
              <a:spcAft>
                <a:spcPct val="0"/>
              </a:spcAft>
              <a:defRPr>
                <a:solidFill>
                  <a:schemeClr val="tx1"/>
                </a:solidFill>
                <a:latin typeface="Calibri" panose="020F0502020204030204" pitchFamily="34" charset="0"/>
                <a:cs typeface="FreesiaUPC" panose="020B0604020202020204" pitchFamily="34" charset="-34"/>
              </a:defRPr>
            </a:lvl9pPr>
          </a:lstStyle>
          <a:p>
            <a:pPr algn="ctr" eaLnBrk="1" hangingPunct="1"/>
            <a:r>
              <a:rPr lang="en-US" altLang="en-US" b="1">
                <a:latin typeface="Garamond" panose="02020404030301010803" pitchFamily="18" charset="0"/>
                <a:cs typeface="Arial" panose="020B0604020202020204" pitchFamily="34" charset="0"/>
              </a:rPr>
              <a:t>Insurance Line 1</a:t>
            </a:r>
          </a:p>
        </p:txBody>
      </p:sp>
      <p:sp>
        <p:nvSpPr>
          <p:cNvPr id="23561" name="Rectangle 10">
            <a:extLst>
              <a:ext uri="{FF2B5EF4-FFF2-40B4-BE49-F238E27FC236}">
                <a16:creationId xmlns:a16="http://schemas.microsoft.com/office/drawing/2014/main" id="{0D270DDC-0F7B-42A3-96F4-2490DB1E43DD}"/>
              </a:ext>
            </a:extLst>
          </p:cNvPr>
          <p:cNvSpPr>
            <a:spLocks noChangeArrowheads="1"/>
          </p:cNvSpPr>
          <p:nvPr/>
        </p:nvSpPr>
        <p:spPr bwMode="auto">
          <a:xfrm>
            <a:off x="3188594" y="3132786"/>
            <a:ext cx="381000" cy="1981200"/>
          </a:xfrm>
          <a:prstGeom prst="rect">
            <a:avLst/>
          </a:prstGeom>
          <a:solidFill>
            <a:schemeClr val="accent1"/>
          </a:solidFill>
          <a:ln w="9525">
            <a:solidFill>
              <a:schemeClr val="tx1"/>
            </a:solidFill>
            <a:miter lim="800000"/>
            <a:headEnd/>
            <a:tailEnd/>
          </a:ln>
        </p:spPr>
        <p:txBody>
          <a:bodyPr vert="eaVert" wrap="none" anchor="ctr"/>
          <a:lstStyle>
            <a:lvl1pPr>
              <a:defRPr>
                <a:solidFill>
                  <a:schemeClr val="tx1"/>
                </a:solidFill>
                <a:latin typeface="Calibri" panose="020F0502020204030204" pitchFamily="34" charset="0"/>
                <a:cs typeface="FreesiaUPC" panose="020B0604020202020204" pitchFamily="34" charset="-34"/>
              </a:defRPr>
            </a:lvl1pPr>
            <a:lvl2pPr marL="742950" indent="-285750">
              <a:defRPr>
                <a:solidFill>
                  <a:schemeClr val="tx1"/>
                </a:solidFill>
                <a:latin typeface="Calibri" panose="020F0502020204030204" pitchFamily="34" charset="0"/>
                <a:cs typeface="FreesiaUPC" panose="020B0604020202020204" pitchFamily="34" charset="-34"/>
              </a:defRPr>
            </a:lvl2pPr>
            <a:lvl3pPr marL="1143000" indent="-228600">
              <a:defRPr>
                <a:solidFill>
                  <a:schemeClr val="tx1"/>
                </a:solidFill>
                <a:latin typeface="Calibri" panose="020F0502020204030204" pitchFamily="34" charset="0"/>
                <a:cs typeface="FreesiaUPC" panose="020B0604020202020204" pitchFamily="34" charset="-34"/>
              </a:defRPr>
            </a:lvl3pPr>
            <a:lvl4pPr marL="1600200" indent="-228600">
              <a:defRPr>
                <a:solidFill>
                  <a:schemeClr val="tx1"/>
                </a:solidFill>
                <a:latin typeface="Calibri" panose="020F0502020204030204" pitchFamily="34" charset="0"/>
                <a:cs typeface="FreesiaUPC" panose="020B0604020202020204" pitchFamily="34" charset="-34"/>
              </a:defRPr>
            </a:lvl4pPr>
            <a:lvl5pPr marL="2057400" indent="-228600">
              <a:defRPr>
                <a:solidFill>
                  <a:schemeClr val="tx1"/>
                </a:solidFill>
                <a:latin typeface="Calibri" panose="020F0502020204030204" pitchFamily="34" charset="0"/>
                <a:cs typeface="FreesiaUPC" panose="020B0604020202020204" pitchFamily="34" charset="-34"/>
              </a:defRPr>
            </a:lvl5pPr>
            <a:lvl6pPr marL="2514600" indent="-228600" defTabSz="457200" fontAlgn="base">
              <a:spcBef>
                <a:spcPct val="0"/>
              </a:spcBef>
              <a:spcAft>
                <a:spcPct val="0"/>
              </a:spcAft>
              <a:defRPr>
                <a:solidFill>
                  <a:schemeClr val="tx1"/>
                </a:solidFill>
                <a:latin typeface="Calibri" panose="020F0502020204030204" pitchFamily="34" charset="0"/>
                <a:cs typeface="FreesiaUPC" panose="020B0604020202020204" pitchFamily="34" charset="-34"/>
              </a:defRPr>
            </a:lvl6pPr>
            <a:lvl7pPr marL="2971800" indent="-228600" defTabSz="457200" fontAlgn="base">
              <a:spcBef>
                <a:spcPct val="0"/>
              </a:spcBef>
              <a:spcAft>
                <a:spcPct val="0"/>
              </a:spcAft>
              <a:defRPr>
                <a:solidFill>
                  <a:schemeClr val="tx1"/>
                </a:solidFill>
                <a:latin typeface="Calibri" panose="020F0502020204030204" pitchFamily="34" charset="0"/>
                <a:cs typeface="FreesiaUPC" panose="020B0604020202020204" pitchFamily="34" charset="-34"/>
              </a:defRPr>
            </a:lvl7pPr>
            <a:lvl8pPr marL="3429000" indent="-228600" defTabSz="457200" fontAlgn="base">
              <a:spcBef>
                <a:spcPct val="0"/>
              </a:spcBef>
              <a:spcAft>
                <a:spcPct val="0"/>
              </a:spcAft>
              <a:defRPr>
                <a:solidFill>
                  <a:schemeClr val="tx1"/>
                </a:solidFill>
                <a:latin typeface="Calibri" panose="020F0502020204030204" pitchFamily="34" charset="0"/>
                <a:cs typeface="FreesiaUPC" panose="020B0604020202020204" pitchFamily="34" charset="-34"/>
              </a:defRPr>
            </a:lvl8pPr>
            <a:lvl9pPr marL="3886200" indent="-228600" defTabSz="457200" fontAlgn="base">
              <a:spcBef>
                <a:spcPct val="0"/>
              </a:spcBef>
              <a:spcAft>
                <a:spcPct val="0"/>
              </a:spcAft>
              <a:defRPr>
                <a:solidFill>
                  <a:schemeClr val="tx1"/>
                </a:solidFill>
                <a:latin typeface="Calibri" panose="020F0502020204030204" pitchFamily="34" charset="0"/>
                <a:cs typeface="FreesiaUPC" panose="020B0604020202020204" pitchFamily="34" charset="-34"/>
              </a:defRPr>
            </a:lvl9pPr>
          </a:lstStyle>
          <a:p>
            <a:pPr algn="ctr" eaLnBrk="1" hangingPunct="1"/>
            <a:r>
              <a:rPr lang="en-US" altLang="en-US" b="1">
                <a:latin typeface="Garamond" panose="02020404030301010803" pitchFamily="18" charset="0"/>
                <a:cs typeface="Arial" panose="020B0604020202020204" pitchFamily="34" charset="0"/>
              </a:rPr>
              <a:t>Insurance Line 2</a:t>
            </a:r>
            <a:endParaRPr lang="en-US" altLang="en-US">
              <a:latin typeface="Garamond" panose="02020404030301010803" pitchFamily="18" charset="0"/>
              <a:cs typeface="Arial" panose="020B0604020202020204" pitchFamily="34" charset="0"/>
            </a:endParaRPr>
          </a:p>
        </p:txBody>
      </p:sp>
      <p:sp>
        <p:nvSpPr>
          <p:cNvPr id="23562" name="Rectangle 11">
            <a:extLst>
              <a:ext uri="{FF2B5EF4-FFF2-40B4-BE49-F238E27FC236}">
                <a16:creationId xmlns:a16="http://schemas.microsoft.com/office/drawing/2014/main" id="{C5556918-35A9-46A9-8745-B2DDCF03158D}"/>
              </a:ext>
            </a:extLst>
          </p:cNvPr>
          <p:cNvSpPr>
            <a:spLocks noChangeArrowheads="1"/>
          </p:cNvSpPr>
          <p:nvPr/>
        </p:nvSpPr>
        <p:spPr bwMode="auto">
          <a:xfrm>
            <a:off x="3721994" y="2904186"/>
            <a:ext cx="381000" cy="2209800"/>
          </a:xfrm>
          <a:prstGeom prst="rect">
            <a:avLst/>
          </a:prstGeom>
          <a:solidFill>
            <a:schemeClr val="accent1"/>
          </a:solidFill>
          <a:ln w="9525">
            <a:solidFill>
              <a:schemeClr val="tx1"/>
            </a:solidFill>
            <a:miter lim="800000"/>
            <a:headEnd/>
            <a:tailEnd/>
          </a:ln>
        </p:spPr>
        <p:txBody>
          <a:bodyPr vert="eaVert" wrap="none" anchor="ctr"/>
          <a:lstStyle>
            <a:lvl1pPr>
              <a:defRPr>
                <a:solidFill>
                  <a:schemeClr val="tx1"/>
                </a:solidFill>
                <a:latin typeface="Calibri" panose="020F0502020204030204" pitchFamily="34" charset="0"/>
                <a:cs typeface="FreesiaUPC" panose="020B0604020202020204" pitchFamily="34" charset="-34"/>
              </a:defRPr>
            </a:lvl1pPr>
            <a:lvl2pPr marL="742950" indent="-285750">
              <a:defRPr>
                <a:solidFill>
                  <a:schemeClr val="tx1"/>
                </a:solidFill>
                <a:latin typeface="Calibri" panose="020F0502020204030204" pitchFamily="34" charset="0"/>
                <a:cs typeface="FreesiaUPC" panose="020B0604020202020204" pitchFamily="34" charset="-34"/>
              </a:defRPr>
            </a:lvl2pPr>
            <a:lvl3pPr marL="1143000" indent="-228600">
              <a:defRPr>
                <a:solidFill>
                  <a:schemeClr val="tx1"/>
                </a:solidFill>
                <a:latin typeface="Calibri" panose="020F0502020204030204" pitchFamily="34" charset="0"/>
                <a:cs typeface="FreesiaUPC" panose="020B0604020202020204" pitchFamily="34" charset="-34"/>
              </a:defRPr>
            </a:lvl3pPr>
            <a:lvl4pPr marL="1600200" indent="-228600">
              <a:defRPr>
                <a:solidFill>
                  <a:schemeClr val="tx1"/>
                </a:solidFill>
                <a:latin typeface="Calibri" panose="020F0502020204030204" pitchFamily="34" charset="0"/>
                <a:cs typeface="FreesiaUPC" panose="020B0604020202020204" pitchFamily="34" charset="-34"/>
              </a:defRPr>
            </a:lvl4pPr>
            <a:lvl5pPr marL="2057400" indent="-228600">
              <a:defRPr>
                <a:solidFill>
                  <a:schemeClr val="tx1"/>
                </a:solidFill>
                <a:latin typeface="Calibri" panose="020F0502020204030204" pitchFamily="34" charset="0"/>
                <a:cs typeface="FreesiaUPC" panose="020B0604020202020204" pitchFamily="34" charset="-34"/>
              </a:defRPr>
            </a:lvl5pPr>
            <a:lvl6pPr marL="2514600" indent="-228600" defTabSz="457200" fontAlgn="base">
              <a:spcBef>
                <a:spcPct val="0"/>
              </a:spcBef>
              <a:spcAft>
                <a:spcPct val="0"/>
              </a:spcAft>
              <a:defRPr>
                <a:solidFill>
                  <a:schemeClr val="tx1"/>
                </a:solidFill>
                <a:latin typeface="Calibri" panose="020F0502020204030204" pitchFamily="34" charset="0"/>
                <a:cs typeface="FreesiaUPC" panose="020B0604020202020204" pitchFamily="34" charset="-34"/>
              </a:defRPr>
            </a:lvl6pPr>
            <a:lvl7pPr marL="2971800" indent="-228600" defTabSz="457200" fontAlgn="base">
              <a:spcBef>
                <a:spcPct val="0"/>
              </a:spcBef>
              <a:spcAft>
                <a:spcPct val="0"/>
              </a:spcAft>
              <a:defRPr>
                <a:solidFill>
                  <a:schemeClr val="tx1"/>
                </a:solidFill>
                <a:latin typeface="Calibri" panose="020F0502020204030204" pitchFamily="34" charset="0"/>
                <a:cs typeface="FreesiaUPC" panose="020B0604020202020204" pitchFamily="34" charset="-34"/>
              </a:defRPr>
            </a:lvl7pPr>
            <a:lvl8pPr marL="3429000" indent="-228600" defTabSz="457200" fontAlgn="base">
              <a:spcBef>
                <a:spcPct val="0"/>
              </a:spcBef>
              <a:spcAft>
                <a:spcPct val="0"/>
              </a:spcAft>
              <a:defRPr>
                <a:solidFill>
                  <a:schemeClr val="tx1"/>
                </a:solidFill>
                <a:latin typeface="Calibri" panose="020F0502020204030204" pitchFamily="34" charset="0"/>
                <a:cs typeface="FreesiaUPC" panose="020B0604020202020204" pitchFamily="34" charset="-34"/>
              </a:defRPr>
            </a:lvl8pPr>
            <a:lvl9pPr marL="3886200" indent="-228600" defTabSz="457200" fontAlgn="base">
              <a:spcBef>
                <a:spcPct val="0"/>
              </a:spcBef>
              <a:spcAft>
                <a:spcPct val="0"/>
              </a:spcAft>
              <a:defRPr>
                <a:solidFill>
                  <a:schemeClr val="tx1"/>
                </a:solidFill>
                <a:latin typeface="Calibri" panose="020F0502020204030204" pitchFamily="34" charset="0"/>
                <a:cs typeface="FreesiaUPC" panose="020B0604020202020204" pitchFamily="34" charset="-34"/>
              </a:defRPr>
            </a:lvl9pPr>
          </a:lstStyle>
          <a:p>
            <a:pPr algn="ctr" eaLnBrk="1" hangingPunct="1"/>
            <a:r>
              <a:rPr lang="en-US" altLang="en-US" b="1">
                <a:latin typeface="Garamond" panose="02020404030301010803" pitchFamily="18" charset="0"/>
                <a:cs typeface="Arial" panose="020B0604020202020204" pitchFamily="34" charset="0"/>
              </a:rPr>
              <a:t>Insurance Line 3</a:t>
            </a:r>
            <a:endParaRPr lang="en-US" altLang="en-US">
              <a:latin typeface="Garamond" panose="02020404030301010803" pitchFamily="18" charset="0"/>
              <a:cs typeface="Arial" panose="020B0604020202020204" pitchFamily="34" charset="0"/>
            </a:endParaRPr>
          </a:p>
        </p:txBody>
      </p:sp>
      <p:sp>
        <p:nvSpPr>
          <p:cNvPr id="23563" name="Rectangle 12">
            <a:extLst>
              <a:ext uri="{FF2B5EF4-FFF2-40B4-BE49-F238E27FC236}">
                <a16:creationId xmlns:a16="http://schemas.microsoft.com/office/drawing/2014/main" id="{2A67C820-8D87-490E-A2E1-B6607EC55812}"/>
              </a:ext>
            </a:extLst>
          </p:cNvPr>
          <p:cNvSpPr>
            <a:spLocks noChangeArrowheads="1"/>
          </p:cNvSpPr>
          <p:nvPr/>
        </p:nvSpPr>
        <p:spPr bwMode="auto">
          <a:xfrm>
            <a:off x="4255394" y="3437586"/>
            <a:ext cx="381000" cy="1676400"/>
          </a:xfrm>
          <a:prstGeom prst="rect">
            <a:avLst/>
          </a:prstGeom>
          <a:solidFill>
            <a:schemeClr val="accent1"/>
          </a:solidFill>
          <a:ln w="9525">
            <a:solidFill>
              <a:schemeClr val="tx1"/>
            </a:solidFill>
            <a:miter lim="800000"/>
            <a:headEnd/>
            <a:tailEnd/>
          </a:ln>
        </p:spPr>
        <p:txBody>
          <a:bodyPr vert="eaVert" wrap="none" anchor="ctr"/>
          <a:lstStyle>
            <a:lvl1pPr>
              <a:defRPr>
                <a:solidFill>
                  <a:schemeClr val="tx1"/>
                </a:solidFill>
                <a:latin typeface="Calibri" panose="020F0502020204030204" pitchFamily="34" charset="0"/>
                <a:cs typeface="FreesiaUPC" panose="020B0604020202020204" pitchFamily="34" charset="-34"/>
              </a:defRPr>
            </a:lvl1pPr>
            <a:lvl2pPr marL="742950" indent="-285750">
              <a:defRPr>
                <a:solidFill>
                  <a:schemeClr val="tx1"/>
                </a:solidFill>
                <a:latin typeface="Calibri" panose="020F0502020204030204" pitchFamily="34" charset="0"/>
                <a:cs typeface="FreesiaUPC" panose="020B0604020202020204" pitchFamily="34" charset="-34"/>
              </a:defRPr>
            </a:lvl2pPr>
            <a:lvl3pPr marL="1143000" indent="-228600">
              <a:defRPr>
                <a:solidFill>
                  <a:schemeClr val="tx1"/>
                </a:solidFill>
                <a:latin typeface="Calibri" panose="020F0502020204030204" pitchFamily="34" charset="0"/>
                <a:cs typeface="FreesiaUPC" panose="020B0604020202020204" pitchFamily="34" charset="-34"/>
              </a:defRPr>
            </a:lvl3pPr>
            <a:lvl4pPr marL="1600200" indent="-228600">
              <a:defRPr>
                <a:solidFill>
                  <a:schemeClr val="tx1"/>
                </a:solidFill>
                <a:latin typeface="Calibri" panose="020F0502020204030204" pitchFamily="34" charset="0"/>
                <a:cs typeface="FreesiaUPC" panose="020B0604020202020204" pitchFamily="34" charset="-34"/>
              </a:defRPr>
            </a:lvl4pPr>
            <a:lvl5pPr marL="2057400" indent="-228600">
              <a:defRPr>
                <a:solidFill>
                  <a:schemeClr val="tx1"/>
                </a:solidFill>
                <a:latin typeface="Calibri" panose="020F0502020204030204" pitchFamily="34" charset="0"/>
                <a:cs typeface="FreesiaUPC" panose="020B0604020202020204" pitchFamily="34" charset="-34"/>
              </a:defRPr>
            </a:lvl5pPr>
            <a:lvl6pPr marL="2514600" indent="-228600" defTabSz="457200" fontAlgn="base">
              <a:spcBef>
                <a:spcPct val="0"/>
              </a:spcBef>
              <a:spcAft>
                <a:spcPct val="0"/>
              </a:spcAft>
              <a:defRPr>
                <a:solidFill>
                  <a:schemeClr val="tx1"/>
                </a:solidFill>
                <a:latin typeface="Calibri" panose="020F0502020204030204" pitchFamily="34" charset="0"/>
                <a:cs typeface="FreesiaUPC" panose="020B0604020202020204" pitchFamily="34" charset="-34"/>
              </a:defRPr>
            </a:lvl6pPr>
            <a:lvl7pPr marL="2971800" indent="-228600" defTabSz="457200" fontAlgn="base">
              <a:spcBef>
                <a:spcPct val="0"/>
              </a:spcBef>
              <a:spcAft>
                <a:spcPct val="0"/>
              </a:spcAft>
              <a:defRPr>
                <a:solidFill>
                  <a:schemeClr val="tx1"/>
                </a:solidFill>
                <a:latin typeface="Calibri" panose="020F0502020204030204" pitchFamily="34" charset="0"/>
                <a:cs typeface="FreesiaUPC" panose="020B0604020202020204" pitchFamily="34" charset="-34"/>
              </a:defRPr>
            </a:lvl7pPr>
            <a:lvl8pPr marL="3429000" indent="-228600" defTabSz="457200" fontAlgn="base">
              <a:spcBef>
                <a:spcPct val="0"/>
              </a:spcBef>
              <a:spcAft>
                <a:spcPct val="0"/>
              </a:spcAft>
              <a:defRPr>
                <a:solidFill>
                  <a:schemeClr val="tx1"/>
                </a:solidFill>
                <a:latin typeface="Calibri" panose="020F0502020204030204" pitchFamily="34" charset="0"/>
                <a:cs typeface="FreesiaUPC" panose="020B0604020202020204" pitchFamily="34" charset="-34"/>
              </a:defRPr>
            </a:lvl8pPr>
            <a:lvl9pPr marL="3886200" indent="-228600" defTabSz="457200" fontAlgn="base">
              <a:spcBef>
                <a:spcPct val="0"/>
              </a:spcBef>
              <a:spcAft>
                <a:spcPct val="0"/>
              </a:spcAft>
              <a:defRPr>
                <a:solidFill>
                  <a:schemeClr val="tx1"/>
                </a:solidFill>
                <a:latin typeface="Calibri" panose="020F0502020204030204" pitchFamily="34" charset="0"/>
                <a:cs typeface="FreesiaUPC" panose="020B0604020202020204" pitchFamily="34" charset="-34"/>
              </a:defRPr>
            </a:lvl9pPr>
          </a:lstStyle>
          <a:p>
            <a:pPr algn="ctr" eaLnBrk="1" hangingPunct="1"/>
            <a:r>
              <a:rPr lang="en-US" altLang="en-US" b="1" dirty="0">
                <a:latin typeface="Garamond" panose="02020404030301010803" pitchFamily="18" charset="0"/>
                <a:cs typeface="Arial" panose="020B0604020202020204" pitchFamily="34" charset="0"/>
              </a:rPr>
              <a:t>Insurance Line 4</a:t>
            </a:r>
            <a:endParaRPr lang="en-US" altLang="en-US" dirty="0">
              <a:latin typeface="Garamond" panose="02020404030301010803" pitchFamily="18" charset="0"/>
              <a:cs typeface="Arial" panose="020B0604020202020204" pitchFamily="34" charset="0"/>
            </a:endParaRPr>
          </a:p>
        </p:txBody>
      </p:sp>
      <p:sp>
        <p:nvSpPr>
          <p:cNvPr id="23564" name="Rectangle 14">
            <a:extLst>
              <a:ext uri="{FF2B5EF4-FFF2-40B4-BE49-F238E27FC236}">
                <a16:creationId xmlns:a16="http://schemas.microsoft.com/office/drawing/2014/main" id="{481F2184-2F88-4ABC-A8D7-BD95BEA6EAC8}"/>
              </a:ext>
            </a:extLst>
          </p:cNvPr>
          <p:cNvSpPr>
            <a:spLocks noChangeArrowheads="1"/>
          </p:cNvSpPr>
          <p:nvPr/>
        </p:nvSpPr>
        <p:spPr bwMode="auto">
          <a:xfrm>
            <a:off x="6769994" y="3285186"/>
            <a:ext cx="2438400" cy="1828800"/>
          </a:xfrm>
          <a:prstGeom prst="rect">
            <a:avLst/>
          </a:prstGeom>
          <a:solidFill>
            <a:srgbClr val="FFFF00"/>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cs typeface="FreesiaUPC" panose="020B0604020202020204" pitchFamily="34" charset="-34"/>
              </a:defRPr>
            </a:lvl1pPr>
            <a:lvl2pPr marL="742950" indent="-285750">
              <a:defRPr>
                <a:solidFill>
                  <a:schemeClr val="tx1"/>
                </a:solidFill>
                <a:latin typeface="Calibri" panose="020F0502020204030204" pitchFamily="34" charset="0"/>
                <a:cs typeface="FreesiaUPC" panose="020B0604020202020204" pitchFamily="34" charset="-34"/>
              </a:defRPr>
            </a:lvl2pPr>
            <a:lvl3pPr marL="1143000" indent="-228600">
              <a:defRPr>
                <a:solidFill>
                  <a:schemeClr val="tx1"/>
                </a:solidFill>
                <a:latin typeface="Calibri" panose="020F0502020204030204" pitchFamily="34" charset="0"/>
                <a:cs typeface="FreesiaUPC" panose="020B0604020202020204" pitchFamily="34" charset="-34"/>
              </a:defRPr>
            </a:lvl3pPr>
            <a:lvl4pPr marL="1600200" indent="-228600">
              <a:defRPr>
                <a:solidFill>
                  <a:schemeClr val="tx1"/>
                </a:solidFill>
                <a:latin typeface="Calibri" panose="020F0502020204030204" pitchFamily="34" charset="0"/>
                <a:cs typeface="FreesiaUPC" panose="020B0604020202020204" pitchFamily="34" charset="-34"/>
              </a:defRPr>
            </a:lvl4pPr>
            <a:lvl5pPr marL="2057400" indent="-228600">
              <a:defRPr>
                <a:solidFill>
                  <a:schemeClr val="tx1"/>
                </a:solidFill>
                <a:latin typeface="Calibri" panose="020F0502020204030204" pitchFamily="34" charset="0"/>
                <a:cs typeface="FreesiaUPC" panose="020B0604020202020204" pitchFamily="34" charset="-34"/>
              </a:defRPr>
            </a:lvl5pPr>
            <a:lvl6pPr marL="2514600" indent="-228600" defTabSz="457200" fontAlgn="base">
              <a:spcBef>
                <a:spcPct val="0"/>
              </a:spcBef>
              <a:spcAft>
                <a:spcPct val="0"/>
              </a:spcAft>
              <a:defRPr>
                <a:solidFill>
                  <a:schemeClr val="tx1"/>
                </a:solidFill>
                <a:latin typeface="Calibri" panose="020F0502020204030204" pitchFamily="34" charset="0"/>
                <a:cs typeface="FreesiaUPC" panose="020B0604020202020204" pitchFamily="34" charset="-34"/>
              </a:defRPr>
            </a:lvl6pPr>
            <a:lvl7pPr marL="2971800" indent="-228600" defTabSz="457200" fontAlgn="base">
              <a:spcBef>
                <a:spcPct val="0"/>
              </a:spcBef>
              <a:spcAft>
                <a:spcPct val="0"/>
              </a:spcAft>
              <a:defRPr>
                <a:solidFill>
                  <a:schemeClr val="tx1"/>
                </a:solidFill>
                <a:latin typeface="Calibri" panose="020F0502020204030204" pitchFamily="34" charset="0"/>
                <a:cs typeface="FreesiaUPC" panose="020B0604020202020204" pitchFamily="34" charset="-34"/>
              </a:defRPr>
            </a:lvl7pPr>
            <a:lvl8pPr marL="3429000" indent="-228600" defTabSz="457200" fontAlgn="base">
              <a:spcBef>
                <a:spcPct val="0"/>
              </a:spcBef>
              <a:spcAft>
                <a:spcPct val="0"/>
              </a:spcAft>
              <a:defRPr>
                <a:solidFill>
                  <a:schemeClr val="tx1"/>
                </a:solidFill>
                <a:latin typeface="Calibri" panose="020F0502020204030204" pitchFamily="34" charset="0"/>
                <a:cs typeface="FreesiaUPC" panose="020B0604020202020204" pitchFamily="34" charset="-34"/>
              </a:defRPr>
            </a:lvl8pPr>
            <a:lvl9pPr marL="3886200" indent="-228600" defTabSz="457200" fontAlgn="base">
              <a:spcBef>
                <a:spcPct val="0"/>
              </a:spcBef>
              <a:spcAft>
                <a:spcPct val="0"/>
              </a:spcAft>
              <a:defRPr>
                <a:solidFill>
                  <a:schemeClr val="tx1"/>
                </a:solidFill>
                <a:latin typeface="Calibri" panose="020F0502020204030204" pitchFamily="34" charset="0"/>
                <a:cs typeface="FreesiaUPC" panose="020B0604020202020204" pitchFamily="34" charset="-34"/>
              </a:defRPr>
            </a:lvl9pPr>
          </a:lstStyle>
          <a:p>
            <a:pPr eaLnBrk="1" hangingPunct="1"/>
            <a:endParaRPr lang="en-US" altLang="en-US">
              <a:latin typeface="Garamond" panose="02020404030301010803" pitchFamily="18" charset="0"/>
              <a:cs typeface="Arial" panose="020B0604020202020204" pitchFamily="34" charset="0"/>
            </a:endParaRPr>
          </a:p>
        </p:txBody>
      </p:sp>
      <p:sp>
        <p:nvSpPr>
          <p:cNvPr id="23565" name="Rectangle 15">
            <a:extLst>
              <a:ext uri="{FF2B5EF4-FFF2-40B4-BE49-F238E27FC236}">
                <a16:creationId xmlns:a16="http://schemas.microsoft.com/office/drawing/2014/main" id="{A9F9CF1D-045B-4FA4-91FC-08D9C3A37B65}"/>
              </a:ext>
            </a:extLst>
          </p:cNvPr>
          <p:cNvSpPr>
            <a:spLocks noChangeArrowheads="1"/>
          </p:cNvSpPr>
          <p:nvPr/>
        </p:nvSpPr>
        <p:spPr bwMode="auto">
          <a:xfrm>
            <a:off x="6922394" y="2599386"/>
            <a:ext cx="3810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a:defRPr>
                <a:solidFill>
                  <a:schemeClr val="tx1"/>
                </a:solidFill>
                <a:latin typeface="Calibri" panose="020F0502020204030204" pitchFamily="34" charset="0"/>
                <a:cs typeface="FreesiaUPC" panose="020B0604020202020204" pitchFamily="34" charset="-34"/>
              </a:defRPr>
            </a:lvl1pPr>
            <a:lvl2pPr marL="742950" indent="-285750">
              <a:defRPr>
                <a:solidFill>
                  <a:schemeClr val="tx1"/>
                </a:solidFill>
                <a:latin typeface="Calibri" panose="020F0502020204030204" pitchFamily="34" charset="0"/>
                <a:cs typeface="FreesiaUPC" panose="020B0604020202020204" pitchFamily="34" charset="-34"/>
              </a:defRPr>
            </a:lvl2pPr>
            <a:lvl3pPr marL="1143000" indent="-228600">
              <a:defRPr>
                <a:solidFill>
                  <a:schemeClr val="tx1"/>
                </a:solidFill>
                <a:latin typeface="Calibri" panose="020F0502020204030204" pitchFamily="34" charset="0"/>
                <a:cs typeface="FreesiaUPC" panose="020B0604020202020204" pitchFamily="34" charset="-34"/>
              </a:defRPr>
            </a:lvl3pPr>
            <a:lvl4pPr marL="1600200" indent="-228600">
              <a:defRPr>
                <a:solidFill>
                  <a:schemeClr val="tx1"/>
                </a:solidFill>
                <a:latin typeface="Calibri" panose="020F0502020204030204" pitchFamily="34" charset="0"/>
                <a:cs typeface="FreesiaUPC" panose="020B0604020202020204" pitchFamily="34" charset="-34"/>
              </a:defRPr>
            </a:lvl4pPr>
            <a:lvl5pPr marL="2057400" indent="-228600">
              <a:defRPr>
                <a:solidFill>
                  <a:schemeClr val="tx1"/>
                </a:solidFill>
                <a:latin typeface="Calibri" panose="020F0502020204030204" pitchFamily="34" charset="0"/>
                <a:cs typeface="FreesiaUPC" panose="020B0604020202020204" pitchFamily="34" charset="-34"/>
              </a:defRPr>
            </a:lvl5pPr>
            <a:lvl6pPr marL="2514600" indent="-228600" defTabSz="457200" fontAlgn="base">
              <a:spcBef>
                <a:spcPct val="0"/>
              </a:spcBef>
              <a:spcAft>
                <a:spcPct val="0"/>
              </a:spcAft>
              <a:defRPr>
                <a:solidFill>
                  <a:schemeClr val="tx1"/>
                </a:solidFill>
                <a:latin typeface="Calibri" panose="020F0502020204030204" pitchFamily="34" charset="0"/>
                <a:cs typeface="FreesiaUPC" panose="020B0604020202020204" pitchFamily="34" charset="-34"/>
              </a:defRPr>
            </a:lvl6pPr>
            <a:lvl7pPr marL="2971800" indent="-228600" defTabSz="457200" fontAlgn="base">
              <a:spcBef>
                <a:spcPct val="0"/>
              </a:spcBef>
              <a:spcAft>
                <a:spcPct val="0"/>
              </a:spcAft>
              <a:defRPr>
                <a:solidFill>
                  <a:schemeClr val="tx1"/>
                </a:solidFill>
                <a:latin typeface="Calibri" panose="020F0502020204030204" pitchFamily="34" charset="0"/>
                <a:cs typeface="FreesiaUPC" panose="020B0604020202020204" pitchFamily="34" charset="-34"/>
              </a:defRPr>
            </a:lvl7pPr>
            <a:lvl8pPr marL="3429000" indent="-228600" defTabSz="457200" fontAlgn="base">
              <a:spcBef>
                <a:spcPct val="0"/>
              </a:spcBef>
              <a:spcAft>
                <a:spcPct val="0"/>
              </a:spcAft>
              <a:defRPr>
                <a:solidFill>
                  <a:schemeClr val="tx1"/>
                </a:solidFill>
                <a:latin typeface="Calibri" panose="020F0502020204030204" pitchFamily="34" charset="0"/>
                <a:cs typeface="FreesiaUPC" panose="020B0604020202020204" pitchFamily="34" charset="-34"/>
              </a:defRPr>
            </a:lvl8pPr>
            <a:lvl9pPr marL="3886200" indent="-228600" defTabSz="457200" fontAlgn="base">
              <a:spcBef>
                <a:spcPct val="0"/>
              </a:spcBef>
              <a:spcAft>
                <a:spcPct val="0"/>
              </a:spcAft>
              <a:defRPr>
                <a:solidFill>
                  <a:schemeClr val="tx1"/>
                </a:solidFill>
                <a:latin typeface="Calibri" panose="020F0502020204030204" pitchFamily="34" charset="0"/>
                <a:cs typeface="FreesiaUPC" panose="020B0604020202020204" pitchFamily="34" charset="-34"/>
              </a:defRPr>
            </a:lvl9pPr>
          </a:lstStyle>
          <a:p>
            <a:pPr algn="r" eaLnBrk="1" hangingPunct="1"/>
            <a:r>
              <a:rPr lang="en-US" altLang="en-US" b="1">
                <a:solidFill>
                  <a:srgbClr val="003300"/>
                </a:solidFill>
                <a:latin typeface="Garamond" panose="02020404030301010803" pitchFamily="18" charset="0"/>
                <a:cs typeface="Arial" panose="020B0604020202020204" pitchFamily="34" charset="0"/>
              </a:rPr>
              <a:t>Insurance Line 1</a:t>
            </a:r>
          </a:p>
        </p:txBody>
      </p:sp>
      <p:sp>
        <p:nvSpPr>
          <p:cNvPr id="23566" name="Rectangle 16">
            <a:extLst>
              <a:ext uri="{FF2B5EF4-FFF2-40B4-BE49-F238E27FC236}">
                <a16:creationId xmlns:a16="http://schemas.microsoft.com/office/drawing/2014/main" id="{07893123-EDCE-40A7-A98D-66DD09BFA93C}"/>
              </a:ext>
            </a:extLst>
          </p:cNvPr>
          <p:cNvSpPr>
            <a:spLocks noChangeArrowheads="1"/>
          </p:cNvSpPr>
          <p:nvPr/>
        </p:nvSpPr>
        <p:spPr bwMode="auto">
          <a:xfrm>
            <a:off x="7455794" y="3132786"/>
            <a:ext cx="3810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a:defRPr>
                <a:solidFill>
                  <a:schemeClr val="tx1"/>
                </a:solidFill>
                <a:latin typeface="Calibri" panose="020F0502020204030204" pitchFamily="34" charset="0"/>
                <a:cs typeface="FreesiaUPC" panose="020B0604020202020204" pitchFamily="34" charset="-34"/>
              </a:defRPr>
            </a:lvl1pPr>
            <a:lvl2pPr marL="742950" indent="-285750">
              <a:defRPr>
                <a:solidFill>
                  <a:schemeClr val="tx1"/>
                </a:solidFill>
                <a:latin typeface="Calibri" panose="020F0502020204030204" pitchFamily="34" charset="0"/>
                <a:cs typeface="FreesiaUPC" panose="020B0604020202020204" pitchFamily="34" charset="-34"/>
              </a:defRPr>
            </a:lvl2pPr>
            <a:lvl3pPr marL="1143000" indent="-228600">
              <a:defRPr>
                <a:solidFill>
                  <a:schemeClr val="tx1"/>
                </a:solidFill>
                <a:latin typeface="Calibri" panose="020F0502020204030204" pitchFamily="34" charset="0"/>
                <a:cs typeface="FreesiaUPC" panose="020B0604020202020204" pitchFamily="34" charset="-34"/>
              </a:defRPr>
            </a:lvl3pPr>
            <a:lvl4pPr marL="1600200" indent="-228600">
              <a:defRPr>
                <a:solidFill>
                  <a:schemeClr val="tx1"/>
                </a:solidFill>
                <a:latin typeface="Calibri" panose="020F0502020204030204" pitchFamily="34" charset="0"/>
                <a:cs typeface="FreesiaUPC" panose="020B0604020202020204" pitchFamily="34" charset="-34"/>
              </a:defRPr>
            </a:lvl4pPr>
            <a:lvl5pPr marL="2057400" indent="-228600">
              <a:defRPr>
                <a:solidFill>
                  <a:schemeClr val="tx1"/>
                </a:solidFill>
                <a:latin typeface="Calibri" panose="020F0502020204030204" pitchFamily="34" charset="0"/>
                <a:cs typeface="FreesiaUPC" panose="020B0604020202020204" pitchFamily="34" charset="-34"/>
              </a:defRPr>
            </a:lvl5pPr>
            <a:lvl6pPr marL="2514600" indent="-228600" defTabSz="457200" fontAlgn="base">
              <a:spcBef>
                <a:spcPct val="0"/>
              </a:spcBef>
              <a:spcAft>
                <a:spcPct val="0"/>
              </a:spcAft>
              <a:defRPr>
                <a:solidFill>
                  <a:schemeClr val="tx1"/>
                </a:solidFill>
                <a:latin typeface="Calibri" panose="020F0502020204030204" pitchFamily="34" charset="0"/>
                <a:cs typeface="FreesiaUPC" panose="020B0604020202020204" pitchFamily="34" charset="-34"/>
              </a:defRPr>
            </a:lvl6pPr>
            <a:lvl7pPr marL="2971800" indent="-228600" defTabSz="457200" fontAlgn="base">
              <a:spcBef>
                <a:spcPct val="0"/>
              </a:spcBef>
              <a:spcAft>
                <a:spcPct val="0"/>
              </a:spcAft>
              <a:defRPr>
                <a:solidFill>
                  <a:schemeClr val="tx1"/>
                </a:solidFill>
                <a:latin typeface="Calibri" panose="020F0502020204030204" pitchFamily="34" charset="0"/>
                <a:cs typeface="FreesiaUPC" panose="020B0604020202020204" pitchFamily="34" charset="-34"/>
              </a:defRPr>
            </a:lvl7pPr>
            <a:lvl8pPr marL="3429000" indent="-228600" defTabSz="457200" fontAlgn="base">
              <a:spcBef>
                <a:spcPct val="0"/>
              </a:spcBef>
              <a:spcAft>
                <a:spcPct val="0"/>
              </a:spcAft>
              <a:defRPr>
                <a:solidFill>
                  <a:schemeClr val="tx1"/>
                </a:solidFill>
                <a:latin typeface="Calibri" panose="020F0502020204030204" pitchFamily="34" charset="0"/>
                <a:cs typeface="FreesiaUPC" panose="020B0604020202020204" pitchFamily="34" charset="-34"/>
              </a:defRPr>
            </a:lvl8pPr>
            <a:lvl9pPr marL="3886200" indent="-228600" defTabSz="457200" fontAlgn="base">
              <a:spcBef>
                <a:spcPct val="0"/>
              </a:spcBef>
              <a:spcAft>
                <a:spcPct val="0"/>
              </a:spcAft>
              <a:defRPr>
                <a:solidFill>
                  <a:schemeClr val="tx1"/>
                </a:solidFill>
                <a:latin typeface="Calibri" panose="020F0502020204030204" pitchFamily="34" charset="0"/>
                <a:cs typeface="FreesiaUPC" panose="020B0604020202020204" pitchFamily="34" charset="-34"/>
              </a:defRPr>
            </a:lvl9pPr>
          </a:lstStyle>
          <a:p>
            <a:pPr algn="r" eaLnBrk="1" hangingPunct="1"/>
            <a:r>
              <a:rPr lang="en-US" altLang="en-US" b="1">
                <a:solidFill>
                  <a:srgbClr val="003300"/>
                </a:solidFill>
                <a:latin typeface="Garamond" panose="02020404030301010803" pitchFamily="18" charset="0"/>
                <a:cs typeface="Arial" panose="020B0604020202020204" pitchFamily="34" charset="0"/>
              </a:rPr>
              <a:t>Insurance Line 2</a:t>
            </a:r>
            <a:endParaRPr lang="en-US" altLang="en-US">
              <a:solidFill>
                <a:srgbClr val="003300"/>
              </a:solidFill>
              <a:latin typeface="Garamond" panose="02020404030301010803" pitchFamily="18" charset="0"/>
              <a:cs typeface="Arial" panose="020B0604020202020204" pitchFamily="34" charset="0"/>
            </a:endParaRPr>
          </a:p>
        </p:txBody>
      </p:sp>
      <p:sp>
        <p:nvSpPr>
          <p:cNvPr id="23567" name="Rectangle 17">
            <a:extLst>
              <a:ext uri="{FF2B5EF4-FFF2-40B4-BE49-F238E27FC236}">
                <a16:creationId xmlns:a16="http://schemas.microsoft.com/office/drawing/2014/main" id="{277E993D-7C5A-40B2-B58C-68575363EFE7}"/>
              </a:ext>
            </a:extLst>
          </p:cNvPr>
          <p:cNvSpPr>
            <a:spLocks noChangeArrowheads="1"/>
          </p:cNvSpPr>
          <p:nvPr/>
        </p:nvSpPr>
        <p:spPr bwMode="auto">
          <a:xfrm>
            <a:off x="7989194" y="2904186"/>
            <a:ext cx="3810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a:defRPr>
                <a:solidFill>
                  <a:schemeClr val="tx1"/>
                </a:solidFill>
                <a:latin typeface="Calibri" panose="020F0502020204030204" pitchFamily="34" charset="0"/>
                <a:cs typeface="FreesiaUPC" panose="020B0604020202020204" pitchFamily="34" charset="-34"/>
              </a:defRPr>
            </a:lvl1pPr>
            <a:lvl2pPr marL="742950" indent="-285750">
              <a:defRPr>
                <a:solidFill>
                  <a:schemeClr val="tx1"/>
                </a:solidFill>
                <a:latin typeface="Calibri" panose="020F0502020204030204" pitchFamily="34" charset="0"/>
                <a:cs typeface="FreesiaUPC" panose="020B0604020202020204" pitchFamily="34" charset="-34"/>
              </a:defRPr>
            </a:lvl2pPr>
            <a:lvl3pPr marL="1143000" indent="-228600">
              <a:defRPr>
                <a:solidFill>
                  <a:schemeClr val="tx1"/>
                </a:solidFill>
                <a:latin typeface="Calibri" panose="020F0502020204030204" pitchFamily="34" charset="0"/>
                <a:cs typeface="FreesiaUPC" panose="020B0604020202020204" pitchFamily="34" charset="-34"/>
              </a:defRPr>
            </a:lvl3pPr>
            <a:lvl4pPr marL="1600200" indent="-228600">
              <a:defRPr>
                <a:solidFill>
                  <a:schemeClr val="tx1"/>
                </a:solidFill>
                <a:latin typeface="Calibri" panose="020F0502020204030204" pitchFamily="34" charset="0"/>
                <a:cs typeface="FreesiaUPC" panose="020B0604020202020204" pitchFamily="34" charset="-34"/>
              </a:defRPr>
            </a:lvl4pPr>
            <a:lvl5pPr marL="2057400" indent="-228600">
              <a:defRPr>
                <a:solidFill>
                  <a:schemeClr val="tx1"/>
                </a:solidFill>
                <a:latin typeface="Calibri" panose="020F0502020204030204" pitchFamily="34" charset="0"/>
                <a:cs typeface="FreesiaUPC" panose="020B0604020202020204" pitchFamily="34" charset="-34"/>
              </a:defRPr>
            </a:lvl5pPr>
            <a:lvl6pPr marL="2514600" indent="-228600" defTabSz="457200" fontAlgn="base">
              <a:spcBef>
                <a:spcPct val="0"/>
              </a:spcBef>
              <a:spcAft>
                <a:spcPct val="0"/>
              </a:spcAft>
              <a:defRPr>
                <a:solidFill>
                  <a:schemeClr val="tx1"/>
                </a:solidFill>
                <a:latin typeface="Calibri" panose="020F0502020204030204" pitchFamily="34" charset="0"/>
                <a:cs typeface="FreesiaUPC" panose="020B0604020202020204" pitchFamily="34" charset="-34"/>
              </a:defRPr>
            </a:lvl6pPr>
            <a:lvl7pPr marL="2971800" indent="-228600" defTabSz="457200" fontAlgn="base">
              <a:spcBef>
                <a:spcPct val="0"/>
              </a:spcBef>
              <a:spcAft>
                <a:spcPct val="0"/>
              </a:spcAft>
              <a:defRPr>
                <a:solidFill>
                  <a:schemeClr val="tx1"/>
                </a:solidFill>
                <a:latin typeface="Calibri" panose="020F0502020204030204" pitchFamily="34" charset="0"/>
                <a:cs typeface="FreesiaUPC" panose="020B0604020202020204" pitchFamily="34" charset="-34"/>
              </a:defRPr>
            </a:lvl7pPr>
            <a:lvl8pPr marL="3429000" indent="-228600" defTabSz="457200" fontAlgn="base">
              <a:spcBef>
                <a:spcPct val="0"/>
              </a:spcBef>
              <a:spcAft>
                <a:spcPct val="0"/>
              </a:spcAft>
              <a:defRPr>
                <a:solidFill>
                  <a:schemeClr val="tx1"/>
                </a:solidFill>
                <a:latin typeface="Calibri" panose="020F0502020204030204" pitchFamily="34" charset="0"/>
                <a:cs typeface="FreesiaUPC" panose="020B0604020202020204" pitchFamily="34" charset="-34"/>
              </a:defRPr>
            </a:lvl8pPr>
            <a:lvl9pPr marL="3886200" indent="-228600" defTabSz="457200" fontAlgn="base">
              <a:spcBef>
                <a:spcPct val="0"/>
              </a:spcBef>
              <a:spcAft>
                <a:spcPct val="0"/>
              </a:spcAft>
              <a:defRPr>
                <a:solidFill>
                  <a:schemeClr val="tx1"/>
                </a:solidFill>
                <a:latin typeface="Calibri" panose="020F0502020204030204" pitchFamily="34" charset="0"/>
                <a:cs typeface="FreesiaUPC" panose="020B0604020202020204" pitchFamily="34" charset="-34"/>
              </a:defRPr>
            </a:lvl9pPr>
          </a:lstStyle>
          <a:p>
            <a:pPr algn="r" eaLnBrk="1" hangingPunct="1"/>
            <a:r>
              <a:rPr lang="en-US" altLang="en-US" b="1">
                <a:solidFill>
                  <a:srgbClr val="003300"/>
                </a:solidFill>
                <a:latin typeface="Garamond" panose="02020404030301010803" pitchFamily="18" charset="0"/>
                <a:cs typeface="Arial" panose="020B0604020202020204" pitchFamily="34" charset="0"/>
              </a:rPr>
              <a:t>Insurance Line 3</a:t>
            </a:r>
            <a:endParaRPr lang="en-US" altLang="en-US">
              <a:solidFill>
                <a:srgbClr val="003300"/>
              </a:solidFill>
              <a:latin typeface="Garamond" panose="02020404030301010803" pitchFamily="18" charset="0"/>
              <a:cs typeface="Arial" panose="020B0604020202020204" pitchFamily="34" charset="0"/>
            </a:endParaRPr>
          </a:p>
        </p:txBody>
      </p:sp>
      <p:sp>
        <p:nvSpPr>
          <p:cNvPr id="23568" name="Rectangle 18">
            <a:extLst>
              <a:ext uri="{FF2B5EF4-FFF2-40B4-BE49-F238E27FC236}">
                <a16:creationId xmlns:a16="http://schemas.microsoft.com/office/drawing/2014/main" id="{E6BDB224-4D68-4957-B19B-C0307935B992}"/>
              </a:ext>
            </a:extLst>
          </p:cNvPr>
          <p:cNvSpPr>
            <a:spLocks noChangeArrowheads="1"/>
          </p:cNvSpPr>
          <p:nvPr/>
        </p:nvSpPr>
        <p:spPr bwMode="auto">
          <a:xfrm>
            <a:off x="8522594" y="3437586"/>
            <a:ext cx="3810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a:defRPr>
                <a:solidFill>
                  <a:schemeClr val="tx1"/>
                </a:solidFill>
                <a:latin typeface="Calibri" panose="020F0502020204030204" pitchFamily="34" charset="0"/>
                <a:cs typeface="FreesiaUPC" panose="020B0604020202020204" pitchFamily="34" charset="-34"/>
              </a:defRPr>
            </a:lvl1pPr>
            <a:lvl2pPr marL="742950" indent="-285750">
              <a:defRPr>
                <a:solidFill>
                  <a:schemeClr val="tx1"/>
                </a:solidFill>
                <a:latin typeface="Calibri" panose="020F0502020204030204" pitchFamily="34" charset="0"/>
                <a:cs typeface="FreesiaUPC" panose="020B0604020202020204" pitchFamily="34" charset="-34"/>
              </a:defRPr>
            </a:lvl2pPr>
            <a:lvl3pPr marL="1143000" indent="-228600">
              <a:defRPr>
                <a:solidFill>
                  <a:schemeClr val="tx1"/>
                </a:solidFill>
                <a:latin typeface="Calibri" panose="020F0502020204030204" pitchFamily="34" charset="0"/>
                <a:cs typeface="FreesiaUPC" panose="020B0604020202020204" pitchFamily="34" charset="-34"/>
              </a:defRPr>
            </a:lvl3pPr>
            <a:lvl4pPr marL="1600200" indent="-228600">
              <a:defRPr>
                <a:solidFill>
                  <a:schemeClr val="tx1"/>
                </a:solidFill>
                <a:latin typeface="Calibri" panose="020F0502020204030204" pitchFamily="34" charset="0"/>
                <a:cs typeface="FreesiaUPC" panose="020B0604020202020204" pitchFamily="34" charset="-34"/>
              </a:defRPr>
            </a:lvl4pPr>
            <a:lvl5pPr marL="2057400" indent="-228600">
              <a:defRPr>
                <a:solidFill>
                  <a:schemeClr val="tx1"/>
                </a:solidFill>
                <a:latin typeface="Calibri" panose="020F0502020204030204" pitchFamily="34" charset="0"/>
                <a:cs typeface="FreesiaUPC" panose="020B0604020202020204" pitchFamily="34" charset="-34"/>
              </a:defRPr>
            </a:lvl5pPr>
            <a:lvl6pPr marL="2514600" indent="-228600" defTabSz="457200" fontAlgn="base">
              <a:spcBef>
                <a:spcPct val="0"/>
              </a:spcBef>
              <a:spcAft>
                <a:spcPct val="0"/>
              </a:spcAft>
              <a:defRPr>
                <a:solidFill>
                  <a:schemeClr val="tx1"/>
                </a:solidFill>
                <a:latin typeface="Calibri" panose="020F0502020204030204" pitchFamily="34" charset="0"/>
                <a:cs typeface="FreesiaUPC" panose="020B0604020202020204" pitchFamily="34" charset="-34"/>
              </a:defRPr>
            </a:lvl6pPr>
            <a:lvl7pPr marL="2971800" indent="-228600" defTabSz="457200" fontAlgn="base">
              <a:spcBef>
                <a:spcPct val="0"/>
              </a:spcBef>
              <a:spcAft>
                <a:spcPct val="0"/>
              </a:spcAft>
              <a:defRPr>
                <a:solidFill>
                  <a:schemeClr val="tx1"/>
                </a:solidFill>
                <a:latin typeface="Calibri" panose="020F0502020204030204" pitchFamily="34" charset="0"/>
                <a:cs typeface="FreesiaUPC" panose="020B0604020202020204" pitchFamily="34" charset="-34"/>
              </a:defRPr>
            </a:lvl7pPr>
            <a:lvl8pPr marL="3429000" indent="-228600" defTabSz="457200" fontAlgn="base">
              <a:spcBef>
                <a:spcPct val="0"/>
              </a:spcBef>
              <a:spcAft>
                <a:spcPct val="0"/>
              </a:spcAft>
              <a:defRPr>
                <a:solidFill>
                  <a:schemeClr val="tx1"/>
                </a:solidFill>
                <a:latin typeface="Calibri" panose="020F0502020204030204" pitchFamily="34" charset="0"/>
                <a:cs typeface="FreesiaUPC" panose="020B0604020202020204" pitchFamily="34" charset="-34"/>
              </a:defRPr>
            </a:lvl8pPr>
            <a:lvl9pPr marL="3886200" indent="-228600" defTabSz="457200" fontAlgn="base">
              <a:spcBef>
                <a:spcPct val="0"/>
              </a:spcBef>
              <a:spcAft>
                <a:spcPct val="0"/>
              </a:spcAft>
              <a:defRPr>
                <a:solidFill>
                  <a:schemeClr val="tx1"/>
                </a:solidFill>
                <a:latin typeface="Calibri" panose="020F0502020204030204" pitchFamily="34" charset="0"/>
                <a:cs typeface="FreesiaUPC" panose="020B0604020202020204" pitchFamily="34" charset="-34"/>
              </a:defRPr>
            </a:lvl9pPr>
          </a:lstStyle>
          <a:p>
            <a:pPr algn="r" eaLnBrk="1" hangingPunct="1"/>
            <a:r>
              <a:rPr lang="en-US" altLang="en-US" b="1">
                <a:solidFill>
                  <a:srgbClr val="003300"/>
                </a:solidFill>
                <a:latin typeface="Garamond" panose="02020404030301010803" pitchFamily="18" charset="0"/>
                <a:cs typeface="Arial" panose="020B0604020202020204" pitchFamily="34" charset="0"/>
              </a:rPr>
              <a:t>Insurance Line 4</a:t>
            </a:r>
            <a:endParaRPr lang="en-US" altLang="en-US">
              <a:solidFill>
                <a:srgbClr val="003300"/>
              </a:solidFill>
              <a:latin typeface="Garamond" panose="02020404030301010803" pitchFamily="18" charset="0"/>
              <a:cs typeface="Arial" panose="020B0604020202020204" pitchFamily="34" charset="0"/>
            </a:endParaRPr>
          </a:p>
        </p:txBody>
      </p:sp>
      <p:sp>
        <p:nvSpPr>
          <p:cNvPr id="23569" name="Text Box 19">
            <a:extLst>
              <a:ext uri="{FF2B5EF4-FFF2-40B4-BE49-F238E27FC236}">
                <a16:creationId xmlns:a16="http://schemas.microsoft.com/office/drawing/2014/main" id="{66EB5C63-4CFF-44CE-A813-0D80F001BF17}"/>
              </a:ext>
            </a:extLst>
          </p:cNvPr>
          <p:cNvSpPr txBox="1">
            <a:spLocks noChangeArrowheads="1"/>
          </p:cNvSpPr>
          <p:nvPr/>
        </p:nvSpPr>
        <p:spPr bwMode="auto">
          <a:xfrm>
            <a:off x="2350395" y="5337825"/>
            <a:ext cx="2938463"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FreesiaUPC" panose="020B0604020202020204" pitchFamily="34" charset="-34"/>
              </a:defRPr>
            </a:lvl1pPr>
            <a:lvl2pPr marL="742950" indent="-285750">
              <a:defRPr>
                <a:solidFill>
                  <a:schemeClr val="tx1"/>
                </a:solidFill>
                <a:latin typeface="Calibri" panose="020F0502020204030204" pitchFamily="34" charset="0"/>
                <a:cs typeface="FreesiaUPC" panose="020B0604020202020204" pitchFamily="34" charset="-34"/>
              </a:defRPr>
            </a:lvl2pPr>
            <a:lvl3pPr marL="1143000" indent="-228600">
              <a:defRPr>
                <a:solidFill>
                  <a:schemeClr val="tx1"/>
                </a:solidFill>
                <a:latin typeface="Calibri" panose="020F0502020204030204" pitchFamily="34" charset="0"/>
                <a:cs typeface="FreesiaUPC" panose="020B0604020202020204" pitchFamily="34" charset="-34"/>
              </a:defRPr>
            </a:lvl3pPr>
            <a:lvl4pPr marL="1600200" indent="-228600">
              <a:defRPr>
                <a:solidFill>
                  <a:schemeClr val="tx1"/>
                </a:solidFill>
                <a:latin typeface="Calibri" panose="020F0502020204030204" pitchFamily="34" charset="0"/>
                <a:cs typeface="FreesiaUPC" panose="020B0604020202020204" pitchFamily="34" charset="-34"/>
              </a:defRPr>
            </a:lvl4pPr>
            <a:lvl5pPr marL="2057400" indent="-228600">
              <a:defRPr>
                <a:solidFill>
                  <a:schemeClr val="tx1"/>
                </a:solidFill>
                <a:latin typeface="Calibri" panose="020F0502020204030204" pitchFamily="34" charset="0"/>
                <a:cs typeface="FreesiaUPC" panose="020B0604020202020204" pitchFamily="34" charset="-34"/>
              </a:defRPr>
            </a:lvl5pPr>
            <a:lvl6pPr marL="2514600" indent="-228600" defTabSz="457200" fontAlgn="base">
              <a:spcBef>
                <a:spcPct val="0"/>
              </a:spcBef>
              <a:spcAft>
                <a:spcPct val="0"/>
              </a:spcAft>
              <a:defRPr>
                <a:solidFill>
                  <a:schemeClr val="tx1"/>
                </a:solidFill>
                <a:latin typeface="Calibri" panose="020F0502020204030204" pitchFamily="34" charset="0"/>
                <a:cs typeface="FreesiaUPC" panose="020B0604020202020204" pitchFamily="34" charset="-34"/>
              </a:defRPr>
            </a:lvl6pPr>
            <a:lvl7pPr marL="2971800" indent="-228600" defTabSz="457200" fontAlgn="base">
              <a:spcBef>
                <a:spcPct val="0"/>
              </a:spcBef>
              <a:spcAft>
                <a:spcPct val="0"/>
              </a:spcAft>
              <a:defRPr>
                <a:solidFill>
                  <a:schemeClr val="tx1"/>
                </a:solidFill>
                <a:latin typeface="Calibri" panose="020F0502020204030204" pitchFamily="34" charset="0"/>
                <a:cs typeface="FreesiaUPC" panose="020B0604020202020204" pitchFamily="34" charset="-34"/>
              </a:defRPr>
            </a:lvl7pPr>
            <a:lvl8pPr marL="3429000" indent="-228600" defTabSz="457200" fontAlgn="base">
              <a:spcBef>
                <a:spcPct val="0"/>
              </a:spcBef>
              <a:spcAft>
                <a:spcPct val="0"/>
              </a:spcAft>
              <a:defRPr>
                <a:solidFill>
                  <a:schemeClr val="tx1"/>
                </a:solidFill>
                <a:latin typeface="Calibri" panose="020F0502020204030204" pitchFamily="34" charset="0"/>
                <a:cs typeface="FreesiaUPC" panose="020B0604020202020204" pitchFamily="34" charset="-34"/>
              </a:defRPr>
            </a:lvl8pPr>
            <a:lvl9pPr marL="3886200" indent="-228600" defTabSz="457200" fontAlgn="base">
              <a:spcBef>
                <a:spcPct val="0"/>
              </a:spcBef>
              <a:spcAft>
                <a:spcPct val="0"/>
              </a:spcAft>
              <a:defRPr>
                <a:solidFill>
                  <a:schemeClr val="tx1"/>
                </a:solidFill>
                <a:latin typeface="Calibri" panose="020F0502020204030204" pitchFamily="34" charset="0"/>
                <a:cs typeface="FreesiaUPC" panose="020B0604020202020204" pitchFamily="34" charset="-34"/>
              </a:defRPr>
            </a:lvl9pPr>
          </a:lstStyle>
          <a:p>
            <a:pPr eaLnBrk="1" hangingPunct="1"/>
            <a:r>
              <a:rPr lang="en-US" altLang="en-US" sz="3200" b="1" dirty="0">
                <a:latin typeface="Angsana New" panose="02020603050405020304" pitchFamily="18" charset="-34"/>
                <a:cs typeface="Angsana New" panose="02020603050405020304" pitchFamily="18" charset="-34"/>
              </a:rPr>
              <a:t>Conventional Approach</a:t>
            </a:r>
          </a:p>
        </p:txBody>
      </p:sp>
      <p:sp>
        <p:nvSpPr>
          <p:cNvPr id="23570" name="Text Box 20">
            <a:extLst>
              <a:ext uri="{FF2B5EF4-FFF2-40B4-BE49-F238E27FC236}">
                <a16:creationId xmlns:a16="http://schemas.microsoft.com/office/drawing/2014/main" id="{FBB9EE07-E76D-4775-8819-E5D04340C3F1}"/>
              </a:ext>
            </a:extLst>
          </p:cNvPr>
          <p:cNvSpPr txBox="1">
            <a:spLocks noChangeArrowheads="1"/>
          </p:cNvSpPr>
          <p:nvPr/>
        </p:nvSpPr>
        <p:spPr bwMode="auto">
          <a:xfrm>
            <a:off x="6830320" y="5379100"/>
            <a:ext cx="1966913"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FreesiaUPC" panose="020B0604020202020204" pitchFamily="34" charset="-34"/>
              </a:defRPr>
            </a:lvl1pPr>
            <a:lvl2pPr marL="742950" indent="-285750">
              <a:defRPr>
                <a:solidFill>
                  <a:schemeClr val="tx1"/>
                </a:solidFill>
                <a:latin typeface="Calibri" panose="020F0502020204030204" pitchFamily="34" charset="0"/>
                <a:cs typeface="FreesiaUPC" panose="020B0604020202020204" pitchFamily="34" charset="-34"/>
              </a:defRPr>
            </a:lvl2pPr>
            <a:lvl3pPr marL="1143000" indent="-228600">
              <a:defRPr>
                <a:solidFill>
                  <a:schemeClr val="tx1"/>
                </a:solidFill>
                <a:latin typeface="Calibri" panose="020F0502020204030204" pitchFamily="34" charset="0"/>
                <a:cs typeface="FreesiaUPC" panose="020B0604020202020204" pitchFamily="34" charset="-34"/>
              </a:defRPr>
            </a:lvl3pPr>
            <a:lvl4pPr marL="1600200" indent="-228600">
              <a:defRPr>
                <a:solidFill>
                  <a:schemeClr val="tx1"/>
                </a:solidFill>
                <a:latin typeface="Calibri" panose="020F0502020204030204" pitchFamily="34" charset="0"/>
                <a:cs typeface="FreesiaUPC" panose="020B0604020202020204" pitchFamily="34" charset="-34"/>
              </a:defRPr>
            </a:lvl4pPr>
            <a:lvl5pPr marL="2057400" indent="-228600">
              <a:defRPr>
                <a:solidFill>
                  <a:schemeClr val="tx1"/>
                </a:solidFill>
                <a:latin typeface="Calibri" panose="020F0502020204030204" pitchFamily="34" charset="0"/>
                <a:cs typeface="FreesiaUPC" panose="020B0604020202020204" pitchFamily="34" charset="-34"/>
              </a:defRPr>
            </a:lvl5pPr>
            <a:lvl6pPr marL="2514600" indent="-228600" defTabSz="457200" fontAlgn="base">
              <a:spcBef>
                <a:spcPct val="0"/>
              </a:spcBef>
              <a:spcAft>
                <a:spcPct val="0"/>
              </a:spcAft>
              <a:defRPr>
                <a:solidFill>
                  <a:schemeClr val="tx1"/>
                </a:solidFill>
                <a:latin typeface="Calibri" panose="020F0502020204030204" pitchFamily="34" charset="0"/>
                <a:cs typeface="FreesiaUPC" panose="020B0604020202020204" pitchFamily="34" charset="-34"/>
              </a:defRPr>
            </a:lvl6pPr>
            <a:lvl7pPr marL="2971800" indent="-228600" defTabSz="457200" fontAlgn="base">
              <a:spcBef>
                <a:spcPct val="0"/>
              </a:spcBef>
              <a:spcAft>
                <a:spcPct val="0"/>
              </a:spcAft>
              <a:defRPr>
                <a:solidFill>
                  <a:schemeClr val="tx1"/>
                </a:solidFill>
                <a:latin typeface="Calibri" panose="020F0502020204030204" pitchFamily="34" charset="0"/>
                <a:cs typeface="FreesiaUPC" panose="020B0604020202020204" pitchFamily="34" charset="-34"/>
              </a:defRPr>
            </a:lvl7pPr>
            <a:lvl8pPr marL="3429000" indent="-228600" defTabSz="457200" fontAlgn="base">
              <a:spcBef>
                <a:spcPct val="0"/>
              </a:spcBef>
              <a:spcAft>
                <a:spcPct val="0"/>
              </a:spcAft>
              <a:defRPr>
                <a:solidFill>
                  <a:schemeClr val="tx1"/>
                </a:solidFill>
                <a:latin typeface="Calibri" panose="020F0502020204030204" pitchFamily="34" charset="0"/>
                <a:cs typeface="FreesiaUPC" panose="020B0604020202020204" pitchFamily="34" charset="-34"/>
              </a:defRPr>
            </a:lvl8pPr>
            <a:lvl9pPr marL="3886200" indent="-228600" defTabSz="457200" fontAlgn="base">
              <a:spcBef>
                <a:spcPct val="0"/>
              </a:spcBef>
              <a:spcAft>
                <a:spcPct val="0"/>
              </a:spcAft>
              <a:defRPr>
                <a:solidFill>
                  <a:schemeClr val="tx1"/>
                </a:solidFill>
                <a:latin typeface="Calibri" panose="020F0502020204030204" pitchFamily="34" charset="0"/>
                <a:cs typeface="FreesiaUPC" panose="020B0604020202020204" pitchFamily="34" charset="-34"/>
              </a:defRPr>
            </a:lvl9pPr>
          </a:lstStyle>
          <a:p>
            <a:pPr eaLnBrk="1" hangingPunct="1"/>
            <a:r>
              <a:rPr lang="en-US" altLang="en-US" sz="3200" b="1">
                <a:latin typeface="Angsana New" panose="02020603050405020304" pitchFamily="18" charset="-34"/>
                <a:cs typeface="Angsana New" panose="02020603050405020304" pitchFamily="18" charset="-34"/>
              </a:rPr>
              <a:t>ART Approach</a:t>
            </a:r>
          </a:p>
        </p:txBody>
      </p:sp>
    </p:spTree>
    <p:extLst>
      <p:ext uri="{BB962C8B-B14F-4D97-AF65-F5344CB8AC3E}">
        <p14:creationId xmlns:p14="http://schemas.microsoft.com/office/powerpoint/2010/main" val="24097784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8B2A418F-85AB-40B5-8ECC-8305D99B2DF8}"/>
              </a:ext>
            </a:extLst>
          </p:cNvPr>
          <p:cNvSpPr>
            <a:spLocks noGrp="1" noChangeArrowheads="1"/>
          </p:cNvSpPr>
          <p:nvPr>
            <p:ph type="title"/>
          </p:nvPr>
        </p:nvSpPr>
        <p:spPr/>
        <p:txBody>
          <a:bodyPr/>
          <a:lstStyle/>
          <a:p>
            <a:r>
              <a:rPr lang="th-TH" altLang="en-US">
                <a:cs typeface="Angsana New" panose="02020603050405020304" pitchFamily="18" charset="-34"/>
              </a:rPr>
              <a:t>รูปแบบของ </a:t>
            </a:r>
            <a:r>
              <a:rPr lang="en-US" altLang="en-US">
                <a:cs typeface="Angsana New" panose="02020603050405020304" pitchFamily="18" charset="-34"/>
              </a:rPr>
              <a:t>ART</a:t>
            </a:r>
          </a:p>
        </p:txBody>
      </p:sp>
      <p:sp>
        <p:nvSpPr>
          <p:cNvPr id="24579" name="Rectangle 3">
            <a:extLst>
              <a:ext uri="{FF2B5EF4-FFF2-40B4-BE49-F238E27FC236}">
                <a16:creationId xmlns:a16="http://schemas.microsoft.com/office/drawing/2014/main" id="{7252B48A-438B-4858-BE20-A23AEC5FD0EF}"/>
              </a:ext>
            </a:extLst>
          </p:cNvPr>
          <p:cNvSpPr>
            <a:spLocks noGrp="1" noChangeArrowheads="1"/>
          </p:cNvSpPr>
          <p:nvPr>
            <p:ph idx="1"/>
          </p:nvPr>
        </p:nvSpPr>
        <p:spPr/>
        <p:txBody>
          <a:bodyPr/>
          <a:lstStyle/>
          <a:p>
            <a:r>
              <a:rPr lang="en-US" altLang="en-US" sz="3600" b="1">
                <a:latin typeface="Angsana New" panose="02020603050405020304" pitchFamily="18" charset="-34"/>
                <a:cs typeface="Angsana New" panose="02020603050405020304" pitchFamily="18" charset="-34"/>
              </a:rPr>
              <a:t>Captive Insurance</a:t>
            </a:r>
          </a:p>
          <a:p>
            <a:r>
              <a:rPr lang="en-US" altLang="en-US" sz="3600" b="1">
                <a:latin typeface="Angsana New" panose="02020603050405020304" pitchFamily="18" charset="-34"/>
                <a:cs typeface="Angsana New" panose="02020603050405020304" pitchFamily="18" charset="-34"/>
              </a:rPr>
              <a:t>Multi-Year/Multi-Line Products (MMP)</a:t>
            </a:r>
          </a:p>
          <a:p>
            <a:r>
              <a:rPr lang="en-US" altLang="en-US" sz="3600" b="1">
                <a:latin typeface="Angsana New" panose="02020603050405020304" pitchFamily="18" charset="-34"/>
                <a:cs typeface="Angsana New" panose="02020603050405020304" pitchFamily="18" charset="-34"/>
              </a:rPr>
              <a:t>Multi-Trigger Products (MTP)</a:t>
            </a:r>
          </a:p>
          <a:p>
            <a:r>
              <a:rPr lang="en-US" altLang="en-US" sz="3600" b="1">
                <a:latin typeface="Angsana New" panose="02020603050405020304" pitchFamily="18" charset="-34"/>
                <a:cs typeface="Angsana New" panose="02020603050405020304" pitchFamily="18" charset="-34"/>
              </a:rPr>
              <a:t>Insurance Bonds</a:t>
            </a:r>
          </a:p>
          <a:p>
            <a:r>
              <a:rPr lang="en-US" altLang="en-US" sz="3600" b="1">
                <a:latin typeface="Angsana New" panose="02020603050405020304" pitchFamily="18" charset="-34"/>
                <a:cs typeface="Angsana New" panose="02020603050405020304" pitchFamily="18" charset="-34"/>
              </a:rPr>
              <a:t>Insurance Derivatives</a:t>
            </a:r>
          </a:p>
        </p:txBody>
      </p:sp>
      <p:sp>
        <p:nvSpPr>
          <p:cNvPr id="10243" name="Slide Number Placeholder 5">
            <a:extLst>
              <a:ext uri="{FF2B5EF4-FFF2-40B4-BE49-F238E27FC236}">
                <a16:creationId xmlns:a16="http://schemas.microsoft.com/office/drawing/2014/main" id="{829DE804-C697-4B9C-8855-633272E99C34}"/>
              </a:ext>
            </a:extLst>
          </p:cNvPr>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eaLnBrk="1" hangingPunct="1">
              <a:defRPr/>
            </a:pPr>
            <a:fld id="{A0FA02BB-470C-4C2A-9363-1650E0D5624D}" type="slidenum">
              <a:rPr lang="en-US" altLang="en-US"/>
              <a:pPr eaLnBrk="1" hangingPunct="1">
                <a:defRPr/>
              </a:pPr>
              <a:t>38</a:t>
            </a:fld>
            <a:endParaRPr lang="en-US" altLang="en-US"/>
          </a:p>
        </p:txBody>
      </p:sp>
      <p:sp>
        <p:nvSpPr>
          <p:cNvPr id="2" name="Rectangle 1">
            <a:extLst>
              <a:ext uri="{FF2B5EF4-FFF2-40B4-BE49-F238E27FC236}">
                <a16:creationId xmlns:a16="http://schemas.microsoft.com/office/drawing/2014/main" id="{DD682CAF-C839-4892-A450-B1FAAE77CCD6}"/>
              </a:ext>
            </a:extLst>
          </p:cNvPr>
          <p:cNvSpPr/>
          <p:nvPr/>
        </p:nvSpPr>
        <p:spPr>
          <a:xfrm>
            <a:off x="1024128" y="3535680"/>
            <a:ext cx="4583112" cy="762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8790681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5">
            <a:extLst>
              <a:ext uri="{FF2B5EF4-FFF2-40B4-BE49-F238E27FC236}">
                <a16:creationId xmlns:a16="http://schemas.microsoft.com/office/drawing/2014/main" id="{4062C928-E0D6-4CF4-8EBA-3C0D2E472738}"/>
              </a:ext>
            </a:extLst>
          </p:cNvPr>
          <p:cNvSpPr>
            <a:spLocks noGrp="1" noChangeArrowheads="1"/>
          </p:cNvSpPr>
          <p:nvPr>
            <p:ph type="title"/>
          </p:nvPr>
        </p:nvSpPr>
        <p:spPr/>
        <p:txBody>
          <a:bodyPr/>
          <a:lstStyle/>
          <a:p>
            <a:r>
              <a:rPr lang="en-US" altLang="en-US" sz="4000">
                <a:latin typeface="Angsana New" panose="02020603050405020304" pitchFamily="18" charset="-34"/>
                <a:cs typeface="Angsana New" panose="02020603050405020304" pitchFamily="18" charset="-34"/>
              </a:rPr>
              <a:t>Multi-Trigger Products (MTPs)</a:t>
            </a:r>
          </a:p>
        </p:txBody>
      </p:sp>
      <p:sp>
        <p:nvSpPr>
          <p:cNvPr id="25603" name="Rectangle 6">
            <a:extLst>
              <a:ext uri="{FF2B5EF4-FFF2-40B4-BE49-F238E27FC236}">
                <a16:creationId xmlns:a16="http://schemas.microsoft.com/office/drawing/2014/main" id="{821B12CA-6236-4C0C-AA97-04D457552D19}"/>
              </a:ext>
            </a:extLst>
          </p:cNvPr>
          <p:cNvSpPr>
            <a:spLocks noGrp="1" noChangeArrowheads="1"/>
          </p:cNvSpPr>
          <p:nvPr>
            <p:ph idx="1"/>
          </p:nvPr>
        </p:nvSpPr>
        <p:spPr>
          <a:xfrm>
            <a:off x="1024128" y="2249224"/>
            <a:ext cx="8686800" cy="4495800"/>
          </a:xfrm>
        </p:spPr>
        <p:txBody>
          <a:bodyPr>
            <a:normAutofit/>
          </a:bodyPr>
          <a:lstStyle/>
          <a:p>
            <a:r>
              <a:rPr lang="th-TH" altLang="en-US" sz="2800" dirty="0">
                <a:latin typeface="FreesiaUPC" panose="020B0604020202020204" pitchFamily="34" charset="-34"/>
                <a:cs typeface="FreesiaUPC" panose="020B0604020202020204" pitchFamily="34" charset="-34"/>
              </a:rPr>
              <a:t>จ่ายค่าสินไหมทดแทนเมื่อ</a:t>
            </a:r>
          </a:p>
          <a:p>
            <a:pPr lvl="1"/>
            <a:r>
              <a:rPr lang="en-US" altLang="en-US" sz="2800" dirty="0">
                <a:latin typeface="FreesiaUPC" panose="020B0604020202020204" pitchFamily="34" charset="-34"/>
                <a:cs typeface="FreesiaUPC" panose="020B0604020202020204" pitchFamily="34" charset="-34"/>
              </a:rPr>
              <a:t>Insurance event</a:t>
            </a:r>
            <a:r>
              <a:rPr lang="th-TH" altLang="en-US" sz="2800" dirty="0">
                <a:latin typeface="FreesiaUPC" panose="020B0604020202020204" pitchFamily="34" charset="-34"/>
                <a:cs typeface="FreesiaUPC" panose="020B0604020202020204" pitchFamily="34" charset="-34"/>
              </a:rPr>
              <a:t> </a:t>
            </a:r>
            <a:r>
              <a:rPr lang="en-US" altLang="en-US" sz="2800" dirty="0">
                <a:latin typeface="FreesiaUPC" panose="020B0604020202020204" pitchFamily="34" charset="-34"/>
                <a:cs typeface="FreesiaUPC" panose="020B0604020202020204" pitchFamily="34" charset="-34"/>
              </a:rPr>
              <a:t>(first trigger) </a:t>
            </a:r>
            <a:r>
              <a:rPr lang="th-TH" altLang="en-US" sz="2800" dirty="0">
                <a:latin typeface="FreesiaUPC" panose="020B0604020202020204" pitchFamily="34" charset="-34"/>
                <a:cs typeface="FreesiaUPC" panose="020B0604020202020204" pitchFamily="34" charset="-34"/>
              </a:rPr>
              <a:t>ในระหว่างที่กรมธรรม์มีผลบังคับ</a:t>
            </a:r>
          </a:p>
          <a:p>
            <a:pPr lvl="1"/>
            <a:r>
              <a:rPr lang="th-TH" altLang="en-US" sz="2800" b="1" dirty="0">
                <a:latin typeface="FreesiaUPC" panose="020B0604020202020204" pitchFamily="34" charset="-34"/>
                <a:cs typeface="FreesiaUPC" panose="020B0604020202020204" pitchFamily="34" charset="-34"/>
              </a:rPr>
              <a:t>และ </a:t>
            </a:r>
            <a:r>
              <a:rPr lang="en-US" altLang="en-US" sz="2800" dirty="0">
                <a:latin typeface="FreesiaUPC" panose="020B0604020202020204" pitchFamily="34" charset="-34"/>
                <a:cs typeface="FreesiaUPC" panose="020B0604020202020204" pitchFamily="34" charset="-34"/>
              </a:rPr>
              <a:t>Non-insurance event (second trigger)</a:t>
            </a:r>
            <a:r>
              <a:rPr lang="th-TH" altLang="en-US" sz="2800" dirty="0">
                <a:latin typeface="FreesiaUPC" panose="020B0604020202020204" pitchFamily="34" charset="-34"/>
                <a:cs typeface="FreesiaUPC" panose="020B0604020202020204" pitchFamily="34" charset="-34"/>
              </a:rPr>
              <a:t> เกิดขึ้นด้วย</a:t>
            </a:r>
          </a:p>
          <a:p>
            <a:r>
              <a:rPr lang="th-TH" altLang="en-US" sz="2800" dirty="0">
                <a:latin typeface="FreesiaUPC" panose="020B0604020202020204" pitchFamily="34" charset="-34"/>
                <a:cs typeface="FreesiaUPC" panose="020B0604020202020204" pitchFamily="34" charset="-34"/>
              </a:rPr>
              <a:t>บริษัทประกันภัยมองเห็นว่ากรมธรรม์นี้จะช่วย</a:t>
            </a:r>
            <a:r>
              <a:rPr lang="th-TH" altLang="en-US" sz="2800" b="1" dirty="0">
                <a:latin typeface="FreesiaUPC" panose="020B0604020202020204" pitchFamily="34" charset="-34"/>
                <a:cs typeface="FreesiaUPC" panose="020B0604020202020204" pitchFamily="34" charset="-34"/>
              </a:rPr>
              <a:t>ลดค่าเบี้ยประกันภัย</a:t>
            </a:r>
            <a:endParaRPr lang="en-US" altLang="en-US" sz="2800" b="1" dirty="0">
              <a:latin typeface="FreesiaUPC" panose="020B0604020202020204" pitchFamily="34" charset="-34"/>
              <a:cs typeface="FreesiaUPC" panose="020B0604020202020204" pitchFamily="34" charset="-34"/>
            </a:endParaRPr>
          </a:p>
          <a:p>
            <a:pPr>
              <a:buFontTx/>
              <a:buNone/>
            </a:pPr>
            <a:r>
              <a:rPr lang="th-TH" altLang="en-US" sz="2800" dirty="0">
                <a:latin typeface="FreesiaUPC" panose="020B0604020202020204" pitchFamily="34" charset="-34"/>
                <a:cs typeface="FreesiaUPC" panose="020B0604020202020204" pitchFamily="34" charset="-34"/>
              </a:rPr>
              <a:t>เช่น ความน่าจะเป็นในการเกิดค่าสินไหมทดแทนของ</a:t>
            </a:r>
            <a:r>
              <a:rPr lang="en-US" altLang="en-US" sz="2800" dirty="0">
                <a:latin typeface="FreesiaUPC" panose="020B0604020202020204" pitchFamily="34" charset="-34"/>
                <a:cs typeface="FreesiaUPC" panose="020B0604020202020204" pitchFamily="34" charset="-34"/>
              </a:rPr>
              <a:t> first trigger</a:t>
            </a:r>
            <a:r>
              <a:rPr lang="th-TH" altLang="en-US" sz="2800" dirty="0">
                <a:latin typeface="FreesiaUPC" panose="020B0604020202020204" pitchFamily="34" charset="-34"/>
                <a:cs typeface="FreesiaUPC" panose="020B0604020202020204" pitchFamily="34" charset="-34"/>
              </a:rPr>
              <a:t> มีค่า</a:t>
            </a:r>
            <a:r>
              <a:rPr lang="en-US" altLang="en-US" sz="2800" dirty="0">
                <a:latin typeface="FreesiaUPC" panose="020B0604020202020204" pitchFamily="34" charset="-34"/>
                <a:cs typeface="FreesiaUPC" panose="020B0604020202020204" pitchFamily="34" charset="-34"/>
              </a:rPr>
              <a:t>= 0.1</a:t>
            </a:r>
          </a:p>
          <a:p>
            <a:pPr lvl="1">
              <a:buFontTx/>
              <a:buNone/>
            </a:pPr>
            <a:r>
              <a:rPr lang="th-TH" altLang="en-US" sz="2800" dirty="0">
                <a:latin typeface="FreesiaUPC" panose="020B0604020202020204" pitchFamily="34" charset="-34"/>
                <a:cs typeface="FreesiaUPC" panose="020B0604020202020204" pitchFamily="34" charset="-34"/>
              </a:rPr>
              <a:t>ความน่าจะเป็นในการเกิดค่าสินไหมทดแทนของ</a:t>
            </a:r>
            <a:r>
              <a:rPr lang="en-US" altLang="en-US" sz="2800" dirty="0">
                <a:latin typeface="FreesiaUPC" panose="020B0604020202020204" pitchFamily="34" charset="-34"/>
                <a:cs typeface="FreesiaUPC" panose="020B0604020202020204" pitchFamily="34" charset="-34"/>
              </a:rPr>
              <a:t> second trigger</a:t>
            </a:r>
            <a:r>
              <a:rPr lang="th-TH" altLang="en-US" sz="2800" dirty="0">
                <a:latin typeface="FreesiaUPC" panose="020B0604020202020204" pitchFamily="34" charset="-34"/>
                <a:cs typeface="FreesiaUPC" panose="020B0604020202020204" pitchFamily="34" charset="-34"/>
              </a:rPr>
              <a:t> มีค่า</a:t>
            </a:r>
            <a:r>
              <a:rPr lang="en-US" altLang="en-US" sz="2800" dirty="0">
                <a:latin typeface="FreesiaUPC" panose="020B0604020202020204" pitchFamily="34" charset="-34"/>
                <a:cs typeface="FreesiaUPC" panose="020B0604020202020204" pitchFamily="34" charset="-34"/>
              </a:rPr>
              <a:t>= 0.1</a:t>
            </a:r>
          </a:p>
          <a:p>
            <a:pPr lvl="1">
              <a:buFontTx/>
              <a:buNone/>
            </a:pPr>
            <a:r>
              <a:rPr lang="en-US" altLang="en-US" sz="2800" dirty="0">
                <a:latin typeface="FreesiaUPC" panose="020B0604020202020204" pitchFamily="34" charset="-34"/>
                <a:cs typeface="FreesiaUPC" panose="020B0604020202020204" pitchFamily="34" charset="-34"/>
              </a:rPr>
              <a:t>	   </a:t>
            </a:r>
            <a:r>
              <a:rPr lang="th-TH" altLang="en-US" sz="2800" dirty="0">
                <a:latin typeface="FreesiaUPC" panose="020B0604020202020204" pitchFamily="34" charset="-34"/>
                <a:cs typeface="FreesiaUPC" panose="020B0604020202020204" pitchFamily="34" charset="-34"/>
              </a:rPr>
              <a:t>ดังนั้นความน่าจะเป็นในการเกิดค่าสินไหมทดแทนของ</a:t>
            </a:r>
            <a:r>
              <a:rPr lang="en-US" altLang="en-US" sz="2800" dirty="0">
                <a:latin typeface="FreesiaUPC" panose="020B0604020202020204" pitchFamily="34" charset="-34"/>
                <a:cs typeface="FreesiaUPC" panose="020B0604020202020204" pitchFamily="34" charset="-34"/>
              </a:rPr>
              <a:t> </a:t>
            </a:r>
            <a:r>
              <a:rPr lang="th-TH" altLang="en-US" sz="2800" dirty="0">
                <a:latin typeface="FreesiaUPC" panose="020B0604020202020204" pitchFamily="34" charset="-34"/>
                <a:cs typeface="FreesiaUPC" panose="020B0604020202020204" pitchFamily="34" charset="-34"/>
              </a:rPr>
              <a:t>ความคุ้มครองนี้มีค่า</a:t>
            </a:r>
            <a:r>
              <a:rPr lang="en-US" altLang="en-US" sz="2800" dirty="0">
                <a:latin typeface="FreesiaUPC" panose="020B0604020202020204" pitchFamily="34" charset="-34"/>
                <a:cs typeface="FreesiaUPC" panose="020B0604020202020204" pitchFamily="34" charset="-34"/>
              </a:rPr>
              <a:t> = 0.01 (0.1*0.1)</a:t>
            </a:r>
          </a:p>
        </p:txBody>
      </p:sp>
      <p:sp>
        <p:nvSpPr>
          <p:cNvPr id="20483" name="Slide Number Placeholder 5">
            <a:extLst>
              <a:ext uri="{FF2B5EF4-FFF2-40B4-BE49-F238E27FC236}">
                <a16:creationId xmlns:a16="http://schemas.microsoft.com/office/drawing/2014/main" id="{3751E710-2429-4877-B15C-0299FEB05688}"/>
              </a:ext>
            </a:extLst>
          </p:cNvPr>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eaLnBrk="1" hangingPunct="1">
              <a:defRPr/>
            </a:pPr>
            <a:fld id="{BA315FDE-BAC7-47FA-981A-BFA7A3DFC51D}" type="slidenum">
              <a:rPr lang="en-US" altLang="en-US"/>
              <a:pPr eaLnBrk="1" hangingPunct="1">
                <a:defRPr/>
              </a:pPr>
              <a:t>39</a:t>
            </a:fld>
            <a:endParaRPr lang="en-US" altLang="en-US"/>
          </a:p>
        </p:txBody>
      </p:sp>
    </p:spTree>
    <p:extLst>
      <p:ext uri="{BB962C8B-B14F-4D97-AF65-F5344CB8AC3E}">
        <p14:creationId xmlns:p14="http://schemas.microsoft.com/office/powerpoint/2010/main" val="33060524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h-TH" dirty="0"/>
              <a:t>โอนความเสี่ยง... แล้วความเสี่ยงไปไหน?</a:t>
            </a:r>
            <a:endParaRPr lang="en-US" dirty="0"/>
          </a:p>
        </p:txBody>
      </p:sp>
      <p:graphicFrame>
        <p:nvGraphicFramePr>
          <p:cNvPr id="4" name="Diagram 3"/>
          <p:cNvGraphicFramePr/>
          <p:nvPr>
            <p:extLst/>
          </p:nvPr>
        </p:nvGraphicFramePr>
        <p:xfrm>
          <a:off x="-154546" y="1772794"/>
          <a:ext cx="11719774" cy="44125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5" name="Straight Arrow Connector 4"/>
          <p:cNvCxnSpPr/>
          <p:nvPr/>
        </p:nvCxnSpPr>
        <p:spPr>
          <a:xfrm flipV="1">
            <a:off x="5074276" y="2781836"/>
            <a:ext cx="489397" cy="11070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5164428" y="2653048"/>
            <a:ext cx="1107583" cy="11719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4649273" y="2678806"/>
            <a:ext cx="2137893" cy="9787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flipV="1">
            <a:off x="6272011" y="2296666"/>
            <a:ext cx="618186" cy="13995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4597758" y="2678806"/>
            <a:ext cx="1010991" cy="12101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4401355" y="2665927"/>
            <a:ext cx="1010992" cy="6694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5740758" y="1903953"/>
            <a:ext cx="299433" cy="1717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5318974" y="4207165"/>
            <a:ext cx="79724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4649273" y="2075737"/>
            <a:ext cx="425003" cy="1265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6993228" y="3103808"/>
            <a:ext cx="77273" cy="5537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95049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par>
                                <p:cTn id="17" presetID="10"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10"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10" presetClass="entr" presetSubtype="0"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par>
                                <p:cTn id="26" presetID="10" presetClass="entr" presetSubtype="0" fill="hold" nodeType="with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500"/>
                                        <p:tgtEl>
                                          <p:spTgt spid="25"/>
                                        </p:tgtEl>
                                      </p:cBhvr>
                                    </p:animEffect>
                                  </p:childTnLst>
                                </p:cTn>
                              </p:par>
                              <p:par>
                                <p:cTn id="29" presetID="10" presetClass="entr" presetSubtype="0"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par>
                                <p:cTn id="32" presetID="10" presetClass="entr" presetSubtype="0" fill="hold"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FC1F9983-23AB-4FC1-B946-B3FEC1F9BF17}"/>
              </a:ext>
            </a:extLst>
          </p:cNvPr>
          <p:cNvSpPr>
            <a:spLocks noGrp="1" noChangeArrowheads="1"/>
          </p:cNvSpPr>
          <p:nvPr>
            <p:ph type="title"/>
          </p:nvPr>
        </p:nvSpPr>
        <p:spPr/>
        <p:txBody>
          <a:bodyPr/>
          <a:lstStyle/>
          <a:p>
            <a:r>
              <a:rPr lang="en-US" altLang="en-US" sz="4000" dirty="0">
                <a:latin typeface="Angsana New" panose="02020603050405020304" pitchFamily="18" charset="-34"/>
                <a:cs typeface="Angsana New" panose="02020603050405020304" pitchFamily="18" charset="-34"/>
              </a:rPr>
              <a:t>Multi-Trigger Products (MTPs)</a:t>
            </a:r>
          </a:p>
        </p:txBody>
      </p:sp>
      <p:sp>
        <p:nvSpPr>
          <p:cNvPr id="26627" name="Rectangle 3">
            <a:extLst>
              <a:ext uri="{FF2B5EF4-FFF2-40B4-BE49-F238E27FC236}">
                <a16:creationId xmlns:a16="http://schemas.microsoft.com/office/drawing/2014/main" id="{B750CE52-3143-470E-B313-DCB81550345A}"/>
              </a:ext>
            </a:extLst>
          </p:cNvPr>
          <p:cNvSpPr>
            <a:spLocks noGrp="1" noChangeArrowheads="1"/>
          </p:cNvSpPr>
          <p:nvPr>
            <p:ph idx="1"/>
          </p:nvPr>
        </p:nvSpPr>
        <p:spPr>
          <a:xfrm>
            <a:off x="1024128" y="2249224"/>
            <a:ext cx="8686800" cy="4495800"/>
          </a:xfrm>
        </p:spPr>
        <p:txBody>
          <a:bodyPr>
            <a:normAutofit/>
          </a:bodyPr>
          <a:lstStyle/>
          <a:p>
            <a:r>
              <a:rPr lang="en-US" altLang="en-US" sz="2800" dirty="0">
                <a:latin typeface="FreesiaUPC" panose="020B0604020202020204" pitchFamily="34" charset="-34"/>
                <a:cs typeface="FreesiaUPC" panose="020B0604020202020204" pitchFamily="34" charset="-34"/>
              </a:rPr>
              <a:t>Insurance event</a:t>
            </a:r>
            <a:r>
              <a:rPr lang="th-TH" altLang="en-US" sz="2800" dirty="0">
                <a:latin typeface="FreesiaUPC" panose="020B0604020202020204" pitchFamily="34" charset="-34"/>
                <a:cs typeface="FreesiaUPC" panose="020B0604020202020204" pitchFamily="34" charset="-34"/>
              </a:rPr>
              <a:t> </a:t>
            </a:r>
            <a:r>
              <a:rPr lang="en-US" altLang="en-US" sz="2800" dirty="0">
                <a:latin typeface="FreesiaUPC" panose="020B0604020202020204" pitchFamily="34" charset="-34"/>
                <a:cs typeface="FreesiaUPC" panose="020B0604020202020204" pitchFamily="34" charset="-34"/>
              </a:rPr>
              <a:t>(first trigger) </a:t>
            </a:r>
            <a:r>
              <a:rPr lang="th-TH" altLang="en-US" sz="2800" dirty="0">
                <a:latin typeface="FreesiaUPC" panose="020B0604020202020204" pitchFamily="34" charset="-34"/>
                <a:cs typeface="FreesiaUPC" panose="020B0604020202020204" pitchFamily="34" charset="-34"/>
              </a:rPr>
              <a:t>เช่น แผ่นดินไหว</a:t>
            </a:r>
          </a:p>
          <a:p>
            <a:r>
              <a:rPr lang="en-US" altLang="en-US" sz="2800" dirty="0">
                <a:latin typeface="FreesiaUPC" panose="020B0604020202020204" pitchFamily="34" charset="-34"/>
                <a:cs typeface="FreesiaUPC" panose="020B0604020202020204" pitchFamily="34" charset="-34"/>
              </a:rPr>
              <a:t>Non-insurance event (second trigger)</a:t>
            </a:r>
            <a:r>
              <a:rPr lang="th-TH" altLang="en-US" sz="2800" dirty="0">
                <a:latin typeface="FreesiaUPC" panose="020B0604020202020204" pitchFamily="34" charset="-34"/>
                <a:cs typeface="FreesiaUPC" panose="020B0604020202020204" pitchFamily="34" charset="-34"/>
              </a:rPr>
              <a:t> เช่นราคาสินค้าตกต่ำ ในช่วงปีการเงินที่ฝืดเคือง</a:t>
            </a:r>
          </a:p>
          <a:p>
            <a:r>
              <a:rPr lang="th-TH" altLang="en-US" sz="2800" dirty="0">
                <a:latin typeface="FreesiaUPC" panose="020B0604020202020204" pitchFamily="34" charset="-34"/>
                <a:cs typeface="FreesiaUPC" panose="020B0604020202020204" pitchFamily="34" charset="-34"/>
              </a:rPr>
              <a:t>ความน่าจะเป็นในการเกิดค่าสินไหมทดแทนที่จะต้องจ่ายเมื่อเหตุการณ์ทั้งสองเกิดขึ้นพร้อมกันมีค่าน้อย เนื่องจากทั้งสองเหตุการณ์ไม่มีความสัมพันธ์กัน (อย่างมีนัยสำคัญ)  หรือมีความสัมพันธ์กันน้อย</a:t>
            </a:r>
          </a:p>
          <a:p>
            <a:r>
              <a:rPr lang="en-US" altLang="en-US" sz="2800" dirty="0">
                <a:latin typeface="FreesiaUPC" panose="020B0604020202020204" pitchFamily="34" charset="-34"/>
                <a:cs typeface="FreesiaUPC" panose="020B0604020202020204" pitchFamily="34" charset="-34"/>
              </a:rPr>
              <a:t>Note:</a:t>
            </a:r>
            <a:r>
              <a:rPr lang="th-TH" altLang="en-US" sz="2800" dirty="0">
                <a:latin typeface="FreesiaUPC" panose="020B0604020202020204" pitchFamily="34" charset="-34"/>
                <a:cs typeface="FreesiaUPC" panose="020B0604020202020204" pitchFamily="34" charset="-34"/>
              </a:rPr>
              <a:t> จ่ายค่าสินไหมทดแทนตาม</a:t>
            </a:r>
            <a:r>
              <a:rPr lang="en-US" altLang="en-US" sz="2800" dirty="0">
                <a:latin typeface="FreesiaUPC" panose="020B0604020202020204" pitchFamily="34" charset="-34"/>
                <a:cs typeface="FreesiaUPC" panose="020B0604020202020204" pitchFamily="34" charset="-34"/>
              </a:rPr>
              <a:t> Joint Probability</a:t>
            </a:r>
          </a:p>
        </p:txBody>
      </p:sp>
      <p:sp>
        <p:nvSpPr>
          <p:cNvPr id="21507" name="Slide Number Placeholder 5">
            <a:extLst>
              <a:ext uri="{FF2B5EF4-FFF2-40B4-BE49-F238E27FC236}">
                <a16:creationId xmlns:a16="http://schemas.microsoft.com/office/drawing/2014/main" id="{44EA8D72-4F25-4C50-BB76-2590E209A7D0}"/>
              </a:ext>
            </a:extLst>
          </p:cNvPr>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eaLnBrk="1" hangingPunct="1">
              <a:defRPr/>
            </a:pPr>
            <a:fld id="{18158308-5FFA-4D5B-8099-86F30648DF60}" type="slidenum">
              <a:rPr lang="en-US" altLang="en-US"/>
              <a:pPr eaLnBrk="1" hangingPunct="1">
                <a:defRPr/>
              </a:pPr>
              <a:t>40</a:t>
            </a:fld>
            <a:endParaRPr lang="en-US" altLang="en-US"/>
          </a:p>
        </p:txBody>
      </p:sp>
    </p:spTree>
    <p:extLst>
      <p:ext uri="{BB962C8B-B14F-4D97-AF65-F5344CB8AC3E}">
        <p14:creationId xmlns:p14="http://schemas.microsoft.com/office/powerpoint/2010/main" val="5082462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AEB1046A-8DAC-4278-8CA6-B612B0A618FD}"/>
              </a:ext>
            </a:extLst>
          </p:cNvPr>
          <p:cNvSpPr>
            <a:spLocks noGrp="1" noChangeArrowheads="1"/>
          </p:cNvSpPr>
          <p:nvPr>
            <p:ph type="title"/>
          </p:nvPr>
        </p:nvSpPr>
        <p:spPr/>
        <p:txBody>
          <a:bodyPr/>
          <a:lstStyle/>
          <a:p>
            <a:r>
              <a:rPr lang="th-TH" altLang="en-US">
                <a:cs typeface="Angsana New" panose="02020603050405020304" pitchFamily="18" charset="-34"/>
              </a:rPr>
              <a:t>รูปแบบของ </a:t>
            </a:r>
            <a:r>
              <a:rPr lang="en-US" altLang="en-US">
                <a:cs typeface="Angsana New" panose="02020603050405020304" pitchFamily="18" charset="-34"/>
              </a:rPr>
              <a:t>ART</a:t>
            </a:r>
          </a:p>
        </p:txBody>
      </p:sp>
      <p:sp>
        <p:nvSpPr>
          <p:cNvPr id="27651" name="Rectangle 3">
            <a:extLst>
              <a:ext uri="{FF2B5EF4-FFF2-40B4-BE49-F238E27FC236}">
                <a16:creationId xmlns:a16="http://schemas.microsoft.com/office/drawing/2014/main" id="{25A148B1-CC73-4401-9A13-C5D937882A7C}"/>
              </a:ext>
            </a:extLst>
          </p:cNvPr>
          <p:cNvSpPr>
            <a:spLocks noGrp="1" noChangeArrowheads="1"/>
          </p:cNvSpPr>
          <p:nvPr>
            <p:ph idx="1"/>
          </p:nvPr>
        </p:nvSpPr>
        <p:spPr/>
        <p:txBody>
          <a:bodyPr/>
          <a:lstStyle/>
          <a:p>
            <a:r>
              <a:rPr lang="en-US" altLang="en-US" sz="3600" b="1">
                <a:latin typeface="Angsana New" panose="02020603050405020304" pitchFamily="18" charset="-34"/>
                <a:cs typeface="Angsana New" panose="02020603050405020304" pitchFamily="18" charset="-34"/>
              </a:rPr>
              <a:t>Captive Insurance</a:t>
            </a:r>
          </a:p>
          <a:p>
            <a:r>
              <a:rPr lang="en-US" altLang="en-US" sz="3600" b="1">
                <a:latin typeface="Angsana New" panose="02020603050405020304" pitchFamily="18" charset="-34"/>
                <a:cs typeface="Angsana New" panose="02020603050405020304" pitchFamily="18" charset="-34"/>
              </a:rPr>
              <a:t>Multi-Year/Multi-Line Products (MMP)</a:t>
            </a:r>
          </a:p>
          <a:p>
            <a:r>
              <a:rPr lang="en-US" altLang="en-US" sz="3600" b="1">
                <a:latin typeface="Angsana New" panose="02020603050405020304" pitchFamily="18" charset="-34"/>
                <a:cs typeface="Angsana New" panose="02020603050405020304" pitchFamily="18" charset="-34"/>
              </a:rPr>
              <a:t>Multi-Trigger Products (MTP)</a:t>
            </a:r>
          </a:p>
          <a:p>
            <a:r>
              <a:rPr lang="en-US" altLang="en-US" sz="3600" b="1">
                <a:latin typeface="Angsana New" panose="02020603050405020304" pitchFamily="18" charset="-34"/>
                <a:cs typeface="Angsana New" panose="02020603050405020304" pitchFamily="18" charset="-34"/>
              </a:rPr>
              <a:t>Insurance Bonds</a:t>
            </a:r>
          </a:p>
          <a:p>
            <a:r>
              <a:rPr lang="en-US" altLang="en-US" sz="3600" b="1">
                <a:latin typeface="Angsana New" panose="02020603050405020304" pitchFamily="18" charset="-34"/>
                <a:cs typeface="Angsana New" panose="02020603050405020304" pitchFamily="18" charset="-34"/>
              </a:rPr>
              <a:t>Insurance Derivatives</a:t>
            </a:r>
          </a:p>
        </p:txBody>
      </p:sp>
      <p:sp>
        <p:nvSpPr>
          <p:cNvPr id="10243" name="Slide Number Placeholder 5">
            <a:extLst>
              <a:ext uri="{FF2B5EF4-FFF2-40B4-BE49-F238E27FC236}">
                <a16:creationId xmlns:a16="http://schemas.microsoft.com/office/drawing/2014/main" id="{829DE804-C697-4B9C-8855-633272E99C34}"/>
              </a:ext>
            </a:extLst>
          </p:cNvPr>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eaLnBrk="1" hangingPunct="1">
              <a:defRPr/>
            </a:pPr>
            <a:fld id="{647E181C-96A2-4C6E-B852-9935029D5E28}" type="slidenum">
              <a:rPr lang="en-US" altLang="en-US"/>
              <a:pPr eaLnBrk="1" hangingPunct="1">
                <a:defRPr/>
              </a:pPr>
              <a:t>41</a:t>
            </a:fld>
            <a:endParaRPr lang="en-US" altLang="en-US"/>
          </a:p>
        </p:txBody>
      </p:sp>
      <p:sp>
        <p:nvSpPr>
          <p:cNvPr id="2" name="Rectangle 1">
            <a:extLst>
              <a:ext uri="{FF2B5EF4-FFF2-40B4-BE49-F238E27FC236}">
                <a16:creationId xmlns:a16="http://schemas.microsoft.com/office/drawing/2014/main" id="{DD682CAF-C839-4892-A450-B1FAAE77CCD6}"/>
              </a:ext>
            </a:extLst>
          </p:cNvPr>
          <p:cNvSpPr/>
          <p:nvPr/>
        </p:nvSpPr>
        <p:spPr>
          <a:xfrm>
            <a:off x="1024128" y="4206025"/>
            <a:ext cx="2830512" cy="6858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24344768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5D6BA2F1-ACA8-4C9B-AAD1-2739224D4C89}"/>
              </a:ext>
            </a:extLst>
          </p:cNvPr>
          <p:cNvSpPr>
            <a:spLocks noGrp="1" noChangeArrowheads="1"/>
          </p:cNvSpPr>
          <p:nvPr>
            <p:ph type="title"/>
          </p:nvPr>
        </p:nvSpPr>
        <p:spPr/>
        <p:txBody>
          <a:bodyPr/>
          <a:lstStyle/>
          <a:p>
            <a:r>
              <a:rPr lang="en-US" altLang="en-US">
                <a:latin typeface="Angsana New" panose="02020603050405020304" pitchFamily="18" charset="-34"/>
                <a:cs typeface="Angsana New" panose="02020603050405020304" pitchFamily="18" charset="-34"/>
              </a:rPr>
              <a:t>Securitization of Insurance Risks</a:t>
            </a:r>
          </a:p>
        </p:txBody>
      </p:sp>
      <p:sp>
        <p:nvSpPr>
          <p:cNvPr id="28675" name="Rectangle 3">
            <a:extLst>
              <a:ext uri="{FF2B5EF4-FFF2-40B4-BE49-F238E27FC236}">
                <a16:creationId xmlns:a16="http://schemas.microsoft.com/office/drawing/2014/main" id="{151A1920-1842-4320-8413-B6889BC558E2}"/>
              </a:ext>
            </a:extLst>
          </p:cNvPr>
          <p:cNvSpPr>
            <a:spLocks noGrp="1" noChangeArrowheads="1"/>
          </p:cNvSpPr>
          <p:nvPr>
            <p:ph idx="1"/>
          </p:nvPr>
        </p:nvSpPr>
        <p:spPr/>
        <p:txBody>
          <a:bodyPr>
            <a:normAutofit/>
          </a:bodyPr>
          <a:lstStyle/>
          <a:p>
            <a:r>
              <a:rPr lang="th-TH" altLang="en-US" sz="2800" dirty="0">
                <a:latin typeface="FreesiaUPC" panose="020B0604020202020204" pitchFamily="34" charset="-34"/>
                <a:cs typeface="FreesiaUPC" panose="020B0604020202020204" pitchFamily="34" charset="-34"/>
              </a:rPr>
              <a:t>บริษัทประกันภัยสามารถให้ความคุ้มครองมหันตภัยได้เพียงส่วนหนึ่งของความเสียหายที่เกิดขึ้นเท่านั้น</a:t>
            </a:r>
          </a:p>
          <a:p>
            <a:r>
              <a:rPr lang="th-TH" altLang="en-US" sz="2800" dirty="0">
                <a:latin typeface="FreesiaUPC" panose="020B0604020202020204" pitchFamily="34" charset="-34"/>
                <a:cs typeface="FreesiaUPC" panose="020B0604020202020204" pitchFamily="34" charset="-34"/>
              </a:rPr>
              <a:t>ดังนั้นต้องมีความต้องการที่จะได้ความคุ้มครองเพิ่มเติม  จึงได้สร้าง </a:t>
            </a:r>
            <a:r>
              <a:rPr lang="en-US" altLang="en-US" sz="2800" dirty="0">
                <a:latin typeface="FreesiaUPC" panose="020B0604020202020204" pitchFamily="34" charset="-34"/>
                <a:cs typeface="FreesiaUPC" panose="020B0604020202020204" pitchFamily="34" charset="-34"/>
              </a:rPr>
              <a:t>securitization of catastrophe risk </a:t>
            </a:r>
            <a:r>
              <a:rPr lang="th-TH" altLang="en-US" sz="2800" dirty="0">
                <a:latin typeface="FreesiaUPC" panose="020B0604020202020204" pitchFamily="34" charset="-34"/>
                <a:cs typeface="FreesiaUPC" panose="020B0604020202020204" pitchFamily="34" charset="-34"/>
              </a:rPr>
              <a:t>ขึ้น</a:t>
            </a:r>
            <a:endParaRPr lang="en-US" altLang="en-US" sz="2800" dirty="0">
              <a:latin typeface="FreesiaUPC" panose="020B0604020202020204" pitchFamily="34" charset="-34"/>
              <a:cs typeface="FreesiaUPC" panose="020B0604020202020204" pitchFamily="34" charset="-34"/>
            </a:endParaRPr>
          </a:p>
          <a:p>
            <a:r>
              <a:rPr lang="th-TH" altLang="en-US" sz="2800" dirty="0">
                <a:latin typeface="FreesiaUPC" panose="020B0604020202020204" pitchFamily="34" charset="-34"/>
                <a:cs typeface="FreesiaUPC" panose="020B0604020202020204" pitchFamily="34" charset="-34"/>
              </a:rPr>
              <a:t>นักลงทุนเห็นว่าการลงทุนในความเสี่ยงที่เป็นมหันตภัยนี้คุ้มทุน  เนื่องจากช่วยให้นักลงทุนสามารถกระจายความเสี่ยงภัยได้  เพราะ</a:t>
            </a:r>
            <a:r>
              <a:rPr lang="th-TH" altLang="en-US" sz="2800" b="1" dirty="0">
                <a:latin typeface="FreesiaUPC" panose="020B0604020202020204" pitchFamily="34" charset="-34"/>
                <a:cs typeface="FreesiaUPC" panose="020B0604020202020204" pitchFamily="34" charset="-34"/>
              </a:rPr>
              <a:t>ไม่มีสหสัมพันธ์ร่วมระหว่างมหันตภัยทางธรรมชาติ และเหตุการณ์ที่เกิดขึ้นในตลาดทุน</a:t>
            </a:r>
            <a:endParaRPr lang="en-US" altLang="en-US" sz="2800" b="1" dirty="0">
              <a:latin typeface="FreesiaUPC" panose="020B0604020202020204" pitchFamily="34" charset="-34"/>
              <a:cs typeface="FreesiaUPC" panose="020B0604020202020204" pitchFamily="34" charset="-34"/>
            </a:endParaRPr>
          </a:p>
        </p:txBody>
      </p:sp>
      <p:sp>
        <p:nvSpPr>
          <p:cNvPr id="22531" name="Slide Number Placeholder 5">
            <a:extLst>
              <a:ext uri="{FF2B5EF4-FFF2-40B4-BE49-F238E27FC236}">
                <a16:creationId xmlns:a16="http://schemas.microsoft.com/office/drawing/2014/main" id="{042615B5-BC89-4A89-A159-71B05FCC4D86}"/>
              </a:ext>
            </a:extLst>
          </p:cNvPr>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eaLnBrk="1" hangingPunct="1">
              <a:defRPr/>
            </a:pPr>
            <a:fld id="{F59D68EC-2E2E-4D98-BE06-5D9C95393861}" type="slidenum">
              <a:rPr lang="en-US" altLang="en-US"/>
              <a:pPr eaLnBrk="1" hangingPunct="1">
                <a:defRPr/>
              </a:pPr>
              <a:t>42</a:t>
            </a:fld>
            <a:endParaRPr lang="en-US" altLang="en-US"/>
          </a:p>
        </p:txBody>
      </p:sp>
    </p:spTree>
    <p:extLst>
      <p:ext uri="{BB962C8B-B14F-4D97-AF65-F5344CB8AC3E}">
        <p14:creationId xmlns:p14="http://schemas.microsoft.com/office/powerpoint/2010/main" val="421994154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0C2A8023-19F7-4F85-88C2-A77BA443B21B}"/>
              </a:ext>
            </a:extLst>
          </p:cNvPr>
          <p:cNvSpPr>
            <a:spLocks noGrp="1" noChangeArrowheads="1"/>
          </p:cNvSpPr>
          <p:nvPr>
            <p:ph type="title"/>
          </p:nvPr>
        </p:nvSpPr>
        <p:spPr/>
        <p:txBody>
          <a:bodyPr/>
          <a:lstStyle/>
          <a:p>
            <a:r>
              <a:rPr lang="en-US" altLang="en-US">
                <a:latin typeface="Angsana New" panose="02020603050405020304" pitchFamily="18" charset="-34"/>
                <a:cs typeface="Angsana New" panose="02020603050405020304" pitchFamily="18" charset="-34"/>
              </a:rPr>
              <a:t>Securitization of Insurance Risks</a:t>
            </a:r>
          </a:p>
        </p:txBody>
      </p:sp>
      <p:sp>
        <p:nvSpPr>
          <p:cNvPr id="29699" name="Rectangle 3">
            <a:extLst>
              <a:ext uri="{FF2B5EF4-FFF2-40B4-BE49-F238E27FC236}">
                <a16:creationId xmlns:a16="http://schemas.microsoft.com/office/drawing/2014/main" id="{52702937-F3AC-41CD-BFEE-639214C82C7C}"/>
              </a:ext>
            </a:extLst>
          </p:cNvPr>
          <p:cNvSpPr>
            <a:spLocks noGrp="1" noChangeArrowheads="1"/>
          </p:cNvSpPr>
          <p:nvPr>
            <p:ph idx="1"/>
          </p:nvPr>
        </p:nvSpPr>
        <p:spPr/>
        <p:txBody>
          <a:bodyPr>
            <a:normAutofit/>
          </a:bodyPr>
          <a:lstStyle/>
          <a:p>
            <a:r>
              <a:rPr lang="en-US" altLang="en-US" sz="2800" b="1" dirty="0">
                <a:latin typeface="FreesiaUPC" panose="020B0604020202020204" pitchFamily="34" charset="-34"/>
                <a:cs typeface="FreesiaUPC" panose="020B0604020202020204" pitchFamily="34" charset="-34"/>
              </a:rPr>
              <a:t>Catastrophe Bonds</a:t>
            </a:r>
          </a:p>
          <a:p>
            <a:pPr>
              <a:buFontTx/>
              <a:buNone/>
            </a:pPr>
            <a:r>
              <a:rPr lang="en-US" altLang="en-US" sz="2800" dirty="0">
                <a:latin typeface="FreesiaUPC" panose="020B0604020202020204" pitchFamily="34" charset="-34"/>
                <a:cs typeface="FreesiaUPC" panose="020B0604020202020204" pitchFamily="34" charset="-34"/>
              </a:rPr>
              <a:t>	Catastrophe Bond </a:t>
            </a:r>
            <a:r>
              <a:rPr lang="th-TH" altLang="en-US" sz="2800" dirty="0">
                <a:latin typeface="FreesiaUPC" panose="020B0604020202020204" pitchFamily="34" charset="-34"/>
                <a:cs typeface="FreesiaUPC" panose="020B0604020202020204" pitchFamily="34" charset="-34"/>
              </a:rPr>
              <a:t>หรือ </a:t>
            </a:r>
            <a:r>
              <a:rPr lang="en-US" altLang="en-US" sz="2800" dirty="0">
                <a:latin typeface="FreesiaUPC" panose="020B0604020202020204" pitchFamily="34" charset="-34"/>
                <a:cs typeface="FreesiaUPC" panose="020B0604020202020204" pitchFamily="34" charset="-34"/>
              </a:rPr>
              <a:t>CAT Bond </a:t>
            </a:r>
            <a:r>
              <a:rPr lang="th-TH" altLang="en-US" sz="2800" dirty="0">
                <a:latin typeface="FreesiaUPC" panose="020B0604020202020204" pitchFamily="34" charset="-34"/>
                <a:cs typeface="FreesiaUPC" panose="020B0604020202020204" pitchFamily="34" charset="-34"/>
              </a:rPr>
              <a:t>เป็นตราสารอนุพันธ์ทางการเงิน ซึ่งถือได้ว่าเป็นเครื่องมือในการบริหารความเสี่ยงชนิดหนึ่ง ที่เกิดขึ้นเพื่อโอนความเสี่ยงจากมหันตภัย (</a:t>
            </a:r>
            <a:r>
              <a:rPr lang="en-US" altLang="en-US" sz="2800" dirty="0">
                <a:latin typeface="FreesiaUPC" panose="020B0604020202020204" pitchFamily="34" charset="-34"/>
                <a:cs typeface="FreesiaUPC" panose="020B0604020202020204" pitchFamily="34" charset="-34"/>
              </a:rPr>
              <a:t>Catastrophe Risk</a:t>
            </a:r>
            <a:r>
              <a:rPr lang="th-TH" altLang="en-US" sz="2800" dirty="0">
                <a:latin typeface="FreesiaUPC" panose="020B0604020202020204" pitchFamily="34" charset="-34"/>
                <a:cs typeface="FreesiaUPC" panose="020B0604020202020204" pitchFamily="34" charset="-34"/>
              </a:rPr>
              <a:t>) เช่น </a:t>
            </a:r>
            <a:r>
              <a:rPr lang="en-US" altLang="en-US" sz="2800" dirty="0">
                <a:latin typeface="FreesiaUPC" panose="020B0604020202020204" pitchFamily="34" charset="-34"/>
                <a:cs typeface="FreesiaUPC" panose="020B0604020202020204" pitchFamily="34" charset="-34"/>
              </a:rPr>
              <a:t>Earthquakes, Hurricanes, Flood, Typhoons </a:t>
            </a:r>
            <a:r>
              <a:rPr lang="th-TH" altLang="en-US" sz="2800" dirty="0">
                <a:latin typeface="FreesiaUPC" panose="020B0604020202020204" pitchFamily="34" charset="-34"/>
                <a:cs typeface="FreesiaUPC" panose="020B0604020202020204" pitchFamily="34" charset="-34"/>
              </a:rPr>
              <a:t>และ</a:t>
            </a:r>
            <a:r>
              <a:rPr lang="en-US" altLang="en-US" sz="2800" dirty="0">
                <a:latin typeface="FreesiaUPC" panose="020B0604020202020204" pitchFamily="34" charset="-34"/>
                <a:cs typeface="FreesiaUPC" panose="020B0604020202020204" pitchFamily="34" charset="-34"/>
              </a:rPr>
              <a:t>Tornados</a:t>
            </a:r>
            <a:r>
              <a:rPr lang="th-TH" altLang="en-US" sz="2800" dirty="0">
                <a:latin typeface="FreesiaUPC" panose="020B0604020202020204" pitchFamily="34" charset="-34"/>
                <a:cs typeface="FreesiaUPC" panose="020B0604020202020204" pitchFamily="34" charset="-34"/>
              </a:rPr>
              <a:t> จาก</a:t>
            </a:r>
            <a:r>
              <a:rPr lang="en-US" altLang="en-US" sz="2800" dirty="0">
                <a:latin typeface="FreesiaUPC" panose="020B0604020202020204" pitchFamily="34" charset="-34"/>
                <a:cs typeface="FreesiaUPC" panose="020B0604020202020204" pitchFamily="34" charset="-34"/>
              </a:rPr>
              <a:t>Sponsor</a:t>
            </a:r>
            <a:r>
              <a:rPr lang="th-TH" altLang="en-US" sz="2800" dirty="0">
                <a:latin typeface="FreesiaUPC" panose="020B0604020202020204" pitchFamily="34" charset="-34"/>
                <a:cs typeface="FreesiaUPC" panose="020B0604020202020204" pitchFamily="34" charset="-34"/>
              </a:rPr>
              <a:t> (</a:t>
            </a:r>
            <a:r>
              <a:rPr lang="en-US" altLang="en-US" sz="2800" dirty="0">
                <a:latin typeface="FreesiaUPC" panose="020B0604020202020204" pitchFamily="34" charset="-34"/>
                <a:cs typeface="FreesiaUPC" panose="020B0604020202020204" pitchFamily="34" charset="-34"/>
              </a:rPr>
              <a:t>Corporations, Insurers and Re-insurers</a:t>
            </a:r>
            <a:r>
              <a:rPr lang="th-TH" altLang="en-US" sz="2800" dirty="0">
                <a:latin typeface="FreesiaUPC" panose="020B0604020202020204" pitchFamily="34" charset="-34"/>
                <a:cs typeface="FreesiaUPC" panose="020B0604020202020204" pitchFamily="34" charset="-34"/>
              </a:rPr>
              <a:t>) ไปยังผู้ลงทุนในตลาดทุน (</a:t>
            </a:r>
            <a:r>
              <a:rPr lang="en-US" altLang="en-US" sz="2800" dirty="0">
                <a:latin typeface="FreesiaUPC" panose="020B0604020202020204" pitchFamily="34" charset="-34"/>
                <a:cs typeface="FreesiaUPC" panose="020B0604020202020204" pitchFamily="34" charset="-34"/>
              </a:rPr>
              <a:t>Capital Market Investors</a:t>
            </a:r>
            <a:r>
              <a:rPr lang="th-TH" altLang="en-US" sz="2800" dirty="0">
                <a:latin typeface="FreesiaUPC" panose="020B0604020202020204" pitchFamily="34" charset="-34"/>
                <a:cs typeface="FreesiaUPC" panose="020B0604020202020204" pitchFamily="34" charset="-34"/>
              </a:rPr>
              <a:t>)</a:t>
            </a:r>
            <a:endParaRPr lang="en-US" altLang="en-US" sz="2800" dirty="0">
              <a:latin typeface="FreesiaUPC" panose="020B0604020202020204" pitchFamily="34" charset="-34"/>
              <a:cs typeface="FreesiaUPC" panose="020B0604020202020204" pitchFamily="34" charset="-34"/>
            </a:endParaRPr>
          </a:p>
        </p:txBody>
      </p:sp>
      <p:sp>
        <p:nvSpPr>
          <p:cNvPr id="23555" name="Slide Number Placeholder 5">
            <a:extLst>
              <a:ext uri="{FF2B5EF4-FFF2-40B4-BE49-F238E27FC236}">
                <a16:creationId xmlns:a16="http://schemas.microsoft.com/office/drawing/2014/main" id="{6BDF7296-5B0D-43BA-893F-387A1B1A0D27}"/>
              </a:ext>
            </a:extLst>
          </p:cNvPr>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eaLnBrk="1" hangingPunct="1">
              <a:defRPr/>
            </a:pPr>
            <a:fld id="{B7910BA2-0665-412E-AE3F-2608040AEC91}" type="slidenum">
              <a:rPr lang="en-US" altLang="en-US"/>
              <a:pPr eaLnBrk="1" hangingPunct="1">
                <a:defRPr/>
              </a:pPr>
              <a:t>43</a:t>
            </a:fld>
            <a:endParaRPr lang="en-US" altLang="en-US"/>
          </a:p>
        </p:txBody>
      </p:sp>
    </p:spTree>
    <p:extLst>
      <p:ext uri="{BB962C8B-B14F-4D97-AF65-F5344CB8AC3E}">
        <p14:creationId xmlns:p14="http://schemas.microsoft.com/office/powerpoint/2010/main" val="5188293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4">
            <a:extLst>
              <a:ext uri="{FF2B5EF4-FFF2-40B4-BE49-F238E27FC236}">
                <a16:creationId xmlns:a16="http://schemas.microsoft.com/office/drawing/2014/main" id="{50AE6112-A287-47D2-AE6C-679DE61765D9}"/>
              </a:ext>
            </a:extLst>
          </p:cNvPr>
          <p:cNvSpPr>
            <a:spLocks noGrp="1" noChangeArrowheads="1"/>
          </p:cNvSpPr>
          <p:nvPr>
            <p:ph type="title"/>
          </p:nvPr>
        </p:nvSpPr>
        <p:spPr/>
        <p:txBody>
          <a:bodyPr/>
          <a:lstStyle/>
          <a:p>
            <a:r>
              <a:rPr lang="en-US" altLang="en-US"/>
              <a:t>Catastrophe Losses</a:t>
            </a:r>
          </a:p>
        </p:txBody>
      </p:sp>
      <p:sp>
        <p:nvSpPr>
          <p:cNvPr id="24579" name="Slide Number Placeholder 4">
            <a:extLst>
              <a:ext uri="{FF2B5EF4-FFF2-40B4-BE49-F238E27FC236}">
                <a16:creationId xmlns:a16="http://schemas.microsoft.com/office/drawing/2014/main" id="{139271F8-4B80-4885-AB0C-F0E653AF8653}"/>
              </a:ext>
            </a:extLst>
          </p:cNvPr>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eaLnBrk="1" hangingPunct="1">
              <a:defRPr/>
            </a:pPr>
            <a:fld id="{2C79CC82-005E-4D96-9EDA-6D5917FBEB19}" type="slidenum">
              <a:rPr lang="en-US" altLang="en-US"/>
              <a:pPr eaLnBrk="1" hangingPunct="1">
                <a:defRPr/>
              </a:pPr>
              <a:t>44</a:t>
            </a:fld>
            <a:endParaRPr lang="en-US" altLang="en-US"/>
          </a:p>
        </p:txBody>
      </p:sp>
      <p:pic>
        <p:nvPicPr>
          <p:cNvPr id="30724" name="Picture 5">
            <a:extLst>
              <a:ext uri="{FF2B5EF4-FFF2-40B4-BE49-F238E27FC236}">
                <a16:creationId xmlns:a16="http://schemas.microsoft.com/office/drawing/2014/main" id="{BB1A4686-A653-4CC8-93C0-C4EA194D3D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600200"/>
            <a:ext cx="89916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5" name="Rectangle 7">
            <a:extLst>
              <a:ext uri="{FF2B5EF4-FFF2-40B4-BE49-F238E27FC236}">
                <a16:creationId xmlns:a16="http://schemas.microsoft.com/office/drawing/2014/main" id="{8A5D2979-5E45-44C7-9B96-06C2C81F190B}"/>
              </a:ext>
            </a:extLst>
          </p:cNvPr>
          <p:cNvSpPr>
            <a:spLocks noChangeArrowheads="1"/>
          </p:cNvSpPr>
          <p:nvPr/>
        </p:nvSpPr>
        <p:spPr bwMode="auto">
          <a:xfrm>
            <a:off x="1524001" y="5387459"/>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cs typeface="FreesiaUPC" panose="020B0604020202020204" pitchFamily="34" charset="-34"/>
              </a:defRPr>
            </a:lvl1pPr>
            <a:lvl2pPr marL="742950" indent="-285750">
              <a:defRPr>
                <a:solidFill>
                  <a:schemeClr val="tx1"/>
                </a:solidFill>
                <a:latin typeface="Calibri" panose="020F0502020204030204" pitchFamily="34" charset="0"/>
                <a:cs typeface="FreesiaUPC" panose="020B0604020202020204" pitchFamily="34" charset="-34"/>
              </a:defRPr>
            </a:lvl2pPr>
            <a:lvl3pPr marL="1143000" indent="-228600">
              <a:defRPr>
                <a:solidFill>
                  <a:schemeClr val="tx1"/>
                </a:solidFill>
                <a:latin typeface="Calibri" panose="020F0502020204030204" pitchFamily="34" charset="0"/>
                <a:cs typeface="FreesiaUPC" panose="020B0604020202020204" pitchFamily="34" charset="-34"/>
              </a:defRPr>
            </a:lvl3pPr>
            <a:lvl4pPr marL="1600200" indent="-228600">
              <a:defRPr>
                <a:solidFill>
                  <a:schemeClr val="tx1"/>
                </a:solidFill>
                <a:latin typeface="Calibri" panose="020F0502020204030204" pitchFamily="34" charset="0"/>
                <a:cs typeface="FreesiaUPC" panose="020B0604020202020204" pitchFamily="34" charset="-34"/>
              </a:defRPr>
            </a:lvl4pPr>
            <a:lvl5pPr marL="2057400" indent="-228600">
              <a:defRPr>
                <a:solidFill>
                  <a:schemeClr val="tx1"/>
                </a:solidFill>
                <a:latin typeface="Calibri" panose="020F0502020204030204" pitchFamily="34" charset="0"/>
                <a:cs typeface="FreesiaUPC" panose="020B0604020202020204" pitchFamily="34" charset="-34"/>
              </a:defRPr>
            </a:lvl5pPr>
            <a:lvl6pPr marL="2514600" indent="-228600" defTabSz="457200" fontAlgn="base">
              <a:spcBef>
                <a:spcPct val="0"/>
              </a:spcBef>
              <a:spcAft>
                <a:spcPct val="0"/>
              </a:spcAft>
              <a:defRPr>
                <a:solidFill>
                  <a:schemeClr val="tx1"/>
                </a:solidFill>
                <a:latin typeface="Calibri" panose="020F0502020204030204" pitchFamily="34" charset="0"/>
                <a:cs typeface="FreesiaUPC" panose="020B0604020202020204" pitchFamily="34" charset="-34"/>
              </a:defRPr>
            </a:lvl6pPr>
            <a:lvl7pPr marL="2971800" indent="-228600" defTabSz="457200" fontAlgn="base">
              <a:spcBef>
                <a:spcPct val="0"/>
              </a:spcBef>
              <a:spcAft>
                <a:spcPct val="0"/>
              </a:spcAft>
              <a:defRPr>
                <a:solidFill>
                  <a:schemeClr val="tx1"/>
                </a:solidFill>
                <a:latin typeface="Calibri" panose="020F0502020204030204" pitchFamily="34" charset="0"/>
                <a:cs typeface="FreesiaUPC" panose="020B0604020202020204" pitchFamily="34" charset="-34"/>
              </a:defRPr>
            </a:lvl7pPr>
            <a:lvl8pPr marL="3429000" indent="-228600" defTabSz="457200" fontAlgn="base">
              <a:spcBef>
                <a:spcPct val="0"/>
              </a:spcBef>
              <a:spcAft>
                <a:spcPct val="0"/>
              </a:spcAft>
              <a:defRPr>
                <a:solidFill>
                  <a:schemeClr val="tx1"/>
                </a:solidFill>
                <a:latin typeface="Calibri" panose="020F0502020204030204" pitchFamily="34" charset="0"/>
                <a:cs typeface="FreesiaUPC" panose="020B0604020202020204" pitchFamily="34" charset="-34"/>
              </a:defRPr>
            </a:lvl8pPr>
            <a:lvl9pPr marL="3886200" indent="-228600" defTabSz="457200" fontAlgn="base">
              <a:spcBef>
                <a:spcPct val="0"/>
              </a:spcBef>
              <a:spcAft>
                <a:spcPct val="0"/>
              </a:spcAft>
              <a:defRPr>
                <a:solidFill>
                  <a:schemeClr val="tx1"/>
                </a:solidFill>
                <a:latin typeface="Calibri" panose="020F0502020204030204" pitchFamily="34" charset="0"/>
                <a:cs typeface="FreesiaUPC" panose="020B0604020202020204" pitchFamily="34" charset="-34"/>
              </a:defRPr>
            </a:lvl9p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880903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6">
            <a:extLst>
              <a:ext uri="{FF2B5EF4-FFF2-40B4-BE49-F238E27FC236}">
                <a16:creationId xmlns:a16="http://schemas.microsoft.com/office/drawing/2014/main" id="{9941A64D-443B-4D74-9BFF-164D8FA66A6D}"/>
              </a:ext>
            </a:extLst>
          </p:cNvPr>
          <p:cNvSpPr>
            <a:spLocks noGrp="1" noChangeArrowheads="1"/>
          </p:cNvSpPr>
          <p:nvPr>
            <p:ph type="title"/>
          </p:nvPr>
        </p:nvSpPr>
        <p:spPr/>
        <p:txBody>
          <a:bodyPr/>
          <a:lstStyle/>
          <a:p>
            <a:r>
              <a:rPr lang="th-TH" altLang="en-US">
                <a:cs typeface="Angsana New" panose="02020603050405020304" pitchFamily="18" charset="-34"/>
              </a:rPr>
              <a:t>โครงสร้างของ </a:t>
            </a:r>
            <a:r>
              <a:rPr lang="en-US" altLang="en-US"/>
              <a:t>CAT Bond</a:t>
            </a:r>
          </a:p>
        </p:txBody>
      </p:sp>
      <p:sp>
        <p:nvSpPr>
          <p:cNvPr id="25603" name="Slide Number Placeholder 4">
            <a:extLst>
              <a:ext uri="{FF2B5EF4-FFF2-40B4-BE49-F238E27FC236}">
                <a16:creationId xmlns:a16="http://schemas.microsoft.com/office/drawing/2014/main" id="{4E1BEF73-FD34-4769-A519-F250C45C46E6}"/>
              </a:ext>
            </a:extLst>
          </p:cNvPr>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eaLnBrk="1" hangingPunct="1">
              <a:defRPr/>
            </a:pPr>
            <a:fld id="{B28027D2-A0F1-4AD6-85C9-DA640C586ADF}" type="slidenum">
              <a:rPr lang="en-US" altLang="en-US"/>
              <a:pPr eaLnBrk="1" hangingPunct="1">
                <a:defRPr/>
              </a:pPr>
              <a:t>45</a:t>
            </a:fld>
            <a:endParaRPr lang="en-US" altLang="en-US"/>
          </a:p>
        </p:txBody>
      </p:sp>
      <p:grpSp>
        <p:nvGrpSpPr>
          <p:cNvPr id="31748" name="Group 7">
            <a:extLst>
              <a:ext uri="{FF2B5EF4-FFF2-40B4-BE49-F238E27FC236}">
                <a16:creationId xmlns:a16="http://schemas.microsoft.com/office/drawing/2014/main" id="{B870AE29-794A-4033-B884-B18B713B10F5}"/>
              </a:ext>
            </a:extLst>
          </p:cNvPr>
          <p:cNvGrpSpPr>
            <a:grpSpLocks noChangeAspect="1"/>
          </p:cNvGrpSpPr>
          <p:nvPr/>
        </p:nvGrpSpPr>
        <p:grpSpPr bwMode="auto">
          <a:xfrm>
            <a:off x="2209800" y="2057400"/>
            <a:ext cx="7848600" cy="3962400"/>
            <a:chOff x="1920" y="4100"/>
            <a:chExt cx="8640" cy="2772"/>
          </a:xfrm>
        </p:grpSpPr>
        <p:sp>
          <p:nvSpPr>
            <p:cNvPr id="31752" name="AutoShape 8">
              <a:extLst>
                <a:ext uri="{FF2B5EF4-FFF2-40B4-BE49-F238E27FC236}">
                  <a16:creationId xmlns:a16="http://schemas.microsoft.com/office/drawing/2014/main" id="{DCA2F96C-DF0E-4694-A00E-0CBFF3912501}"/>
                </a:ext>
              </a:extLst>
            </p:cNvPr>
            <p:cNvSpPr>
              <a:spLocks noChangeAspect="1" noChangeArrowheads="1"/>
            </p:cNvSpPr>
            <p:nvPr/>
          </p:nvSpPr>
          <p:spPr bwMode="auto">
            <a:xfrm>
              <a:off x="1920" y="4100"/>
              <a:ext cx="8640" cy="2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FreesiaUPC" panose="020B0604020202020204" pitchFamily="34" charset="-34"/>
                </a:defRPr>
              </a:lvl1pPr>
              <a:lvl2pPr marL="742950" indent="-285750">
                <a:defRPr>
                  <a:solidFill>
                    <a:schemeClr val="tx1"/>
                  </a:solidFill>
                  <a:latin typeface="Calibri" panose="020F0502020204030204" pitchFamily="34" charset="0"/>
                  <a:cs typeface="FreesiaUPC" panose="020B0604020202020204" pitchFamily="34" charset="-34"/>
                </a:defRPr>
              </a:lvl2pPr>
              <a:lvl3pPr marL="1143000" indent="-228600">
                <a:defRPr>
                  <a:solidFill>
                    <a:schemeClr val="tx1"/>
                  </a:solidFill>
                  <a:latin typeface="Calibri" panose="020F0502020204030204" pitchFamily="34" charset="0"/>
                  <a:cs typeface="FreesiaUPC" panose="020B0604020202020204" pitchFamily="34" charset="-34"/>
                </a:defRPr>
              </a:lvl3pPr>
              <a:lvl4pPr marL="1600200" indent="-228600">
                <a:defRPr>
                  <a:solidFill>
                    <a:schemeClr val="tx1"/>
                  </a:solidFill>
                  <a:latin typeface="Calibri" panose="020F0502020204030204" pitchFamily="34" charset="0"/>
                  <a:cs typeface="FreesiaUPC" panose="020B0604020202020204" pitchFamily="34" charset="-34"/>
                </a:defRPr>
              </a:lvl4pPr>
              <a:lvl5pPr marL="2057400" indent="-228600">
                <a:defRPr>
                  <a:solidFill>
                    <a:schemeClr val="tx1"/>
                  </a:solidFill>
                  <a:latin typeface="Calibri" panose="020F0502020204030204" pitchFamily="34" charset="0"/>
                  <a:cs typeface="FreesiaUPC" panose="020B0604020202020204" pitchFamily="34" charset="-34"/>
                </a:defRPr>
              </a:lvl5pPr>
              <a:lvl6pPr marL="2514600" indent="-228600" defTabSz="457200" fontAlgn="base">
                <a:spcBef>
                  <a:spcPct val="0"/>
                </a:spcBef>
                <a:spcAft>
                  <a:spcPct val="0"/>
                </a:spcAft>
                <a:defRPr>
                  <a:solidFill>
                    <a:schemeClr val="tx1"/>
                  </a:solidFill>
                  <a:latin typeface="Calibri" panose="020F0502020204030204" pitchFamily="34" charset="0"/>
                  <a:cs typeface="FreesiaUPC" panose="020B0604020202020204" pitchFamily="34" charset="-34"/>
                </a:defRPr>
              </a:lvl6pPr>
              <a:lvl7pPr marL="2971800" indent="-228600" defTabSz="457200" fontAlgn="base">
                <a:spcBef>
                  <a:spcPct val="0"/>
                </a:spcBef>
                <a:spcAft>
                  <a:spcPct val="0"/>
                </a:spcAft>
                <a:defRPr>
                  <a:solidFill>
                    <a:schemeClr val="tx1"/>
                  </a:solidFill>
                  <a:latin typeface="Calibri" panose="020F0502020204030204" pitchFamily="34" charset="0"/>
                  <a:cs typeface="FreesiaUPC" panose="020B0604020202020204" pitchFamily="34" charset="-34"/>
                </a:defRPr>
              </a:lvl7pPr>
              <a:lvl8pPr marL="3429000" indent="-228600" defTabSz="457200" fontAlgn="base">
                <a:spcBef>
                  <a:spcPct val="0"/>
                </a:spcBef>
                <a:spcAft>
                  <a:spcPct val="0"/>
                </a:spcAft>
                <a:defRPr>
                  <a:solidFill>
                    <a:schemeClr val="tx1"/>
                  </a:solidFill>
                  <a:latin typeface="Calibri" panose="020F0502020204030204" pitchFamily="34" charset="0"/>
                  <a:cs typeface="FreesiaUPC" panose="020B0604020202020204" pitchFamily="34" charset="-34"/>
                </a:defRPr>
              </a:lvl8pPr>
              <a:lvl9pPr marL="3886200" indent="-228600" defTabSz="457200" fontAlgn="base">
                <a:spcBef>
                  <a:spcPct val="0"/>
                </a:spcBef>
                <a:spcAft>
                  <a:spcPct val="0"/>
                </a:spcAft>
                <a:defRPr>
                  <a:solidFill>
                    <a:schemeClr val="tx1"/>
                  </a:solidFill>
                  <a:latin typeface="Calibri" panose="020F0502020204030204" pitchFamily="34" charset="0"/>
                  <a:cs typeface="FreesiaUPC" panose="020B0604020202020204" pitchFamily="34" charset="-34"/>
                </a:defRPr>
              </a:lvl9pPr>
            </a:lstStyle>
            <a:p>
              <a:pPr eaLnBrk="1" hangingPunct="1"/>
              <a:endParaRPr lang="en-US" altLang="en-US">
                <a:latin typeface="Garamond" panose="02020404030301010803" pitchFamily="18" charset="0"/>
                <a:cs typeface="Arial" panose="020B0604020202020204" pitchFamily="34" charset="0"/>
              </a:endParaRPr>
            </a:p>
          </p:txBody>
        </p:sp>
        <p:sp>
          <p:nvSpPr>
            <p:cNvPr id="31753" name="AutoShape 9">
              <a:extLst>
                <a:ext uri="{FF2B5EF4-FFF2-40B4-BE49-F238E27FC236}">
                  <a16:creationId xmlns:a16="http://schemas.microsoft.com/office/drawing/2014/main" id="{4C4133A1-3110-489C-A2B3-C0FFC1D46DF6}"/>
                </a:ext>
              </a:extLst>
            </p:cNvPr>
            <p:cNvSpPr>
              <a:spLocks noChangeArrowheads="1"/>
            </p:cNvSpPr>
            <p:nvPr/>
          </p:nvSpPr>
          <p:spPr bwMode="auto">
            <a:xfrm flipV="1">
              <a:off x="1920" y="4331"/>
              <a:ext cx="2056" cy="750"/>
            </a:xfrm>
            <a:custGeom>
              <a:avLst/>
              <a:gdLst>
                <a:gd name="T0" fmla="*/ 167 w 21600"/>
                <a:gd name="T1" fmla="*/ 13 h 21600"/>
                <a:gd name="T2" fmla="*/ 98 w 21600"/>
                <a:gd name="T3" fmla="*/ 26 h 21600"/>
                <a:gd name="T4" fmla="*/ 29 w 21600"/>
                <a:gd name="T5" fmla="*/ 13 h 21600"/>
                <a:gd name="T6" fmla="*/ 98 w 21600"/>
                <a:gd name="T7" fmla="*/ 0 h 21600"/>
                <a:gd name="T8" fmla="*/ 0 60000 65536"/>
                <a:gd name="T9" fmla="*/ 0 60000 65536"/>
                <a:gd name="T10" fmla="*/ 0 60000 65536"/>
                <a:gd name="T11" fmla="*/ 0 60000 65536"/>
                <a:gd name="T12" fmla="*/ 4980 w 21600"/>
                <a:gd name="T13" fmla="*/ 4982 h 21600"/>
                <a:gd name="T14" fmla="*/ 16620 w 21600"/>
                <a:gd name="T15" fmla="*/ 16618 h 21600"/>
              </a:gdLst>
              <a:ahLst/>
              <a:cxnLst>
                <a:cxn ang="T8">
                  <a:pos x="T0" y="T1"/>
                </a:cxn>
                <a:cxn ang="T9">
                  <a:pos x="T2" y="T3"/>
                </a:cxn>
                <a:cxn ang="T10">
                  <a:pos x="T4" y="T5"/>
                </a:cxn>
                <a:cxn ang="T11">
                  <a:pos x="T6" y="T7"/>
                </a:cxn>
              </a:cxnLst>
              <a:rect l="T12" t="T13" r="T14" b="T15"/>
              <a:pathLst>
                <a:path w="21600" h="21600">
                  <a:moveTo>
                    <a:pt x="0" y="0"/>
                  </a:moveTo>
                  <a:lnTo>
                    <a:pt x="6365" y="21600"/>
                  </a:lnTo>
                  <a:lnTo>
                    <a:pt x="15235" y="21600"/>
                  </a:lnTo>
                  <a:lnTo>
                    <a:pt x="21600" y="0"/>
                  </a:lnTo>
                  <a:lnTo>
                    <a:pt x="0" y="0"/>
                  </a:lnTo>
                  <a:close/>
                </a:path>
              </a:pathLst>
            </a:custGeom>
            <a:solidFill>
              <a:srgbClr val="FFFFFF"/>
            </a:solidFill>
            <a:ln w="47625" cmpd="thickThin">
              <a:solidFill>
                <a:srgbClr val="000000"/>
              </a:solidFill>
              <a:miter lim="800000"/>
              <a:headEnd/>
              <a:tailEnd/>
            </a:ln>
          </p:spPr>
          <p:txBody>
            <a:bodyPr lIns="92075" tIns="46038" rIns="92075" bIns="46038" anchor="ctr"/>
            <a:lstStyle/>
            <a:p>
              <a:endParaRPr lang="en-US"/>
            </a:p>
          </p:txBody>
        </p:sp>
        <p:sp>
          <p:nvSpPr>
            <p:cNvPr id="32778" name="Rectangle 10">
              <a:extLst>
                <a:ext uri="{FF2B5EF4-FFF2-40B4-BE49-F238E27FC236}">
                  <a16:creationId xmlns:a16="http://schemas.microsoft.com/office/drawing/2014/main" id="{93004911-7089-4F57-8103-36BA5B9F1098}"/>
                </a:ext>
              </a:extLst>
            </p:cNvPr>
            <p:cNvSpPr>
              <a:spLocks noChangeArrowheads="1"/>
            </p:cNvSpPr>
            <p:nvPr/>
          </p:nvSpPr>
          <p:spPr bwMode="auto">
            <a:xfrm>
              <a:off x="5737" y="4407"/>
              <a:ext cx="1000" cy="544"/>
            </a:xfrm>
            <a:prstGeom prst="rect">
              <a:avLst/>
            </a:prstGeom>
            <a:solidFill>
              <a:srgbClr val="FFFFFF"/>
            </a:solidFill>
            <a:ln w="47625" cmpd="thickThin">
              <a:solidFill>
                <a:srgbClr val="000000"/>
              </a:solidFill>
              <a:miter lim="800000"/>
              <a:headEnd/>
              <a:tailEnd/>
            </a:ln>
            <a:effectLst/>
          </p:spPr>
          <p:txBody>
            <a:bodyPr lIns="63532" tIns="31766" rIns="63532" bIns="31766" anchor="ctr"/>
            <a:lstStyle/>
            <a:p>
              <a:pPr algn="ctr">
                <a:defRPr/>
              </a:pPr>
              <a:r>
                <a:rPr lang="en-US" sz="1600">
                  <a:solidFill>
                    <a:srgbClr val="000000"/>
                  </a:solidFill>
                  <a:effectLst>
                    <a:outerShdw blurRad="38100" dist="38100" dir="2700000" algn="tl">
                      <a:srgbClr val="C0C0C0"/>
                    </a:outerShdw>
                  </a:effectLst>
                  <a:latin typeface="Angsana New" pitchFamily="18" charset="-34"/>
                  <a:cs typeface="Angsana New" pitchFamily="18" charset="-34"/>
                </a:rPr>
                <a:t> </a:t>
              </a:r>
              <a:r>
                <a:rPr lang="en-US" sz="3200" b="1">
                  <a:solidFill>
                    <a:srgbClr val="000000"/>
                  </a:solidFill>
                  <a:effectLst>
                    <a:outerShdw blurRad="38100" dist="38100" dir="2700000" algn="tl">
                      <a:srgbClr val="C0C0C0"/>
                    </a:outerShdw>
                  </a:effectLst>
                  <a:latin typeface="Angsana New" pitchFamily="18" charset="-34"/>
                  <a:cs typeface="Angsana New" pitchFamily="18" charset="-34"/>
                </a:rPr>
                <a:t>SPV </a:t>
              </a:r>
              <a:endParaRPr lang="en-US" sz="3200" b="1">
                <a:latin typeface="Angsana New" pitchFamily="18" charset="-34"/>
                <a:cs typeface="Angsana New" pitchFamily="18" charset="-34"/>
              </a:endParaRPr>
            </a:p>
          </p:txBody>
        </p:sp>
        <p:sp>
          <p:nvSpPr>
            <p:cNvPr id="32779" name="Rectangle 11">
              <a:extLst>
                <a:ext uri="{FF2B5EF4-FFF2-40B4-BE49-F238E27FC236}">
                  <a16:creationId xmlns:a16="http://schemas.microsoft.com/office/drawing/2014/main" id="{82AA8379-55D9-4800-A84B-A3043246482B}"/>
                </a:ext>
              </a:extLst>
            </p:cNvPr>
            <p:cNvSpPr>
              <a:spLocks noChangeArrowheads="1"/>
            </p:cNvSpPr>
            <p:nvPr/>
          </p:nvSpPr>
          <p:spPr bwMode="auto">
            <a:xfrm rot="10800000" flipH="1" flipV="1">
              <a:off x="4050" y="4100"/>
              <a:ext cx="1650" cy="396"/>
            </a:xfrm>
            <a:prstGeom prst="rect">
              <a:avLst/>
            </a:prstGeom>
            <a:noFill/>
            <a:ln w="9525">
              <a:noFill/>
              <a:miter lim="800000"/>
              <a:headEnd/>
              <a:tailEnd/>
            </a:ln>
            <a:effectLst/>
          </p:spPr>
          <p:txBody>
            <a:bodyPr lIns="63532" tIns="31766" rIns="63532" bIns="31766"/>
            <a:lstStyle/>
            <a:p>
              <a:pPr>
                <a:defRPr/>
              </a:pPr>
              <a:r>
                <a:rPr lang="en-US" sz="3200">
                  <a:solidFill>
                    <a:srgbClr val="FFCC00"/>
                  </a:solidFill>
                  <a:effectLst>
                    <a:outerShdw blurRad="38100" dist="38100" dir="2700000" algn="tl">
                      <a:srgbClr val="000000"/>
                    </a:outerShdw>
                  </a:effectLst>
                  <a:latin typeface="Angsana New" pitchFamily="18" charset="-34"/>
                  <a:cs typeface="Angsana New" pitchFamily="18" charset="-34"/>
                </a:rPr>
                <a:t>Reinsurance</a:t>
              </a:r>
              <a:endParaRPr lang="en-US" sz="3200">
                <a:solidFill>
                  <a:srgbClr val="FFCC00"/>
                </a:solidFill>
                <a:latin typeface="Angsana New" pitchFamily="18" charset="-34"/>
                <a:cs typeface="Angsana New" pitchFamily="18" charset="-34"/>
              </a:endParaRPr>
            </a:p>
          </p:txBody>
        </p:sp>
        <p:sp>
          <p:nvSpPr>
            <p:cNvPr id="31756" name="AutoShape 12">
              <a:extLst>
                <a:ext uri="{FF2B5EF4-FFF2-40B4-BE49-F238E27FC236}">
                  <a16:creationId xmlns:a16="http://schemas.microsoft.com/office/drawing/2014/main" id="{8E400343-1729-44C5-B43F-4B091E6D5E11}"/>
                </a:ext>
              </a:extLst>
            </p:cNvPr>
            <p:cNvSpPr>
              <a:spLocks noChangeArrowheads="1"/>
            </p:cNvSpPr>
            <p:nvPr/>
          </p:nvSpPr>
          <p:spPr bwMode="auto">
            <a:xfrm rot="5400000" flipV="1">
              <a:off x="4667" y="3903"/>
              <a:ext cx="179" cy="1386"/>
            </a:xfrm>
            <a:prstGeom prst="upArrow">
              <a:avLst>
                <a:gd name="adj1" fmla="val 50000"/>
                <a:gd name="adj2" fmla="val 193575"/>
              </a:avLst>
            </a:prstGeom>
            <a:solidFill>
              <a:srgbClr val="00FF00"/>
            </a:solidFill>
            <a:ln w="47625" cmpd="thickThin">
              <a:solidFill>
                <a:srgbClr val="000000"/>
              </a:solidFill>
              <a:miter lim="800000"/>
              <a:headEnd/>
              <a:tailEnd/>
            </a:ln>
          </p:spPr>
          <p:txBody>
            <a:bodyPr lIns="92075" tIns="46038" rIns="92075" bIns="46038" anchor="ctr"/>
            <a:lstStyle>
              <a:lvl1pPr>
                <a:defRPr>
                  <a:solidFill>
                    <a:schemeClr val="tx1"/>
                  </a:solidFill>
                  <a:latin typeface="Calibri" panose="020F0502020204030204" pitchFamily="34" charset="0"/>
                  <a:cs typeface="FreesiaUPC" panose="020B0604020202020204" pitchFamily="34" charset="-34"/>
                </a:defRPr>
              </a:lvl1pPr>
              <a:lvl2pPr marL="742950" indent="-285750">
                <a:defRPr>
                  <a:solidFill>
                    <a:schemeClr val="tx1"/>
                  </a:solidFill>
                  <a:latin typeface="Calibri" panose="020F0502020204030204" pitchFamily="34" charset="0"/>
                  <a:cs typeface="FreesiaUPC" panose="020B0604020202020204" pitchFamily="34" charset="-34"/>
                </a:defRPr>
              </a:lvl2pPr>
              <a:lvl3pPr marL="1143000" indent="-228600">
                <a:defRPr>
                  <a:solidFill>
                    <a:schemeClr val="tx1"/>
                  </a:solidFill>
                  <a:latin typeface="Calibri" panose="020F0502020204030204" pitchFamily="34" charset="0"/>
                  <a:cs typeface="FreesiaUPC" panose="020B0604020202020204" pitchFamily="34" charset="-34"/>
                </a:defRPr>
              </a:lvl3pPr>
              <a:lvl4pPr marL="1600200" indent="-228600">
                <a:defRPr>
                  <a:solidFill>
                    <a:schemeClr val="tx1"/>
                  </a:solidFill>
                  <a:latin typeface="Calibri" panose="020F0502020204030204" pitchFamily="34" charset="0"/>
                  <a:cs typeface="FreesiaUPC" panose="020B0604020202020204" pitchFamily="34" charset="-34"/>
                </a:defRPr>
              </a:lvl4pPr>
              <a:lvl5pPr marL="2057400" indent="-228600">
                <a:defRPr>
                  <a:solidFill>
                    <a:schemeClr val="tx1"/>
                  </a:solidFill>
                  <a:latin typeface="Calibri" panose="020F0502020204030204" pitchFamily="34" charset="0"/>
                  <a:cs typeface="FreesiaUPC" panose="020B0604020202020204" pitchFamily="34" charset="-34"/>
                </a:defRPr>
              </a:lvl5pPr>
              <a:lvl6pPr marL="2514600" indent="-228600" defTabSz="457200" fontAlgn="base">
                <a:spcBef>
                  <a:spcPct val="0"/>
                </a:spcBef>
                <a:spcAft>
                  <a:spcPct val="0"/>
                </a:spcAft>
                <a:defRPr>
                  <a:solidFill>
                    <a:schemeClr val="tx1"/>
                  </a:solidFill>
                  <a:latin typeface="Calibri" panose="020F0502020204030204" pitchFamily="34" charset="0"/>
                  <a:cs typeface="FreesiaUPC" panose="020B0604020202020204" pitchFamily="34" charset="-34"/>
                </a:defRPr>
              </a:lvl6pPr>
              <a:lvl7pPr marL="2971800" indent="-228600" defTabSz="457200" fontAlgn="base">
                <a:spcBef>
                  <a:spcPct val="0"/>
                </a:spcBef>
                <a:spcAft>
                  <a:spcPct val="0"/>
                </a:spcAft>
                <a:defRPr>
                  <a:solidFill>
                    <a:schemeClr val="tx1"/>
                  </a:solidFill>
                  <a:latin typeface="Calibri" panose="020F0502020204030204" pitchFamily="34" charset="0"/>
                  <a:cs typeface="FreesiaUPC" panose="020B0604020202020204" pitchFamily="34" charset="-34"/>
                </a:defRPr>
              </a:lvl7pPr>
              <a:lvl8pPr marL="3429000" indent="-228600" defTabSz="457200" fontAlgn="base">
                <a:spcBef>
                  <a:spcPct val="0"/>
                </a:spcBef>
                <a:spcAft>
                  <a:spcPct val="0"/>
                </a:spcAft>
                <a:defRPr>
                  <a:solidFill>
                    <a:schemeClr val="tx1"/>
                  </a:solidFill>
                  <a:latin typeface="Calibri" panose="020F0502020204030204" pitchFamily="34" charset="0"/>
                  <a:cs typeface="FreesiaUPC" panose="020B0604020202020204" pitchFamily="34" charset="-34"/>
                </a:defRPr>
              </a:lvl8pPr>
              <a:lvl9pPr marL="3886200" indent="-228600" defTabSz="457200" fontAlgn="base">
                <a:spcBef>
                  <a:spcPct val="0"/>
                </a:spcBef>
                <a:spcAft>
                  <a:spcPct val="0"/>
                </a:spcAft>
                <a:defRPr>
                  <a:solidFill>
                    <a:schemeClr val="tx1"/>
                  </a:solidFill>
                  <a:latin typeface="Calibri" panose="020F0502020204030204" pitchFamily="34" charset="0"/>
                  <a:cs typeface="FreesiaUPC" panose="020B0604020202020204" pitchFamily="34" charset="-34"/>
                </a:defRPr>
              </a:lvl9pPr>
            </a:lstStyle>
            <a:p>
              <a:pPr eaLnBrk="1" hangingPunct="1"/>
              <a:endParaRPr lang="en-US" altLang="en-US">
                <a:latin typeface="Garamond" panose="02020404030301010803" pitchFamily="18" charset="0"/>
                <a:cs typeface="Arial" panose="020B0604020202020204" pitchFamily="34" charset="0"/>
              </a:endParaRPr>
            </a:p>
          </p:txBody>
        </p:sp>
        <p:sp>
          <p:nvSpPr>
            <p:cNvPr id="31757" name="Rectangle 13">
              <a:extLst>
                <a:ext uri="{FF2B5EF4-FFF2-40B4-BE49-F238E27FC236}">
                  <a16:creationId xmlns:a16="http://schemas.microsoft.com/office/drawing/2014/main" id="{DD91D96C-FD6A-447E-97F3-5FA5092A45F2}"/>
                </a:ext>
              </a:extLst>
            </p:cNvPr>
            <p:cNvSpPr>
              <a:spLocks noChangeArrowheads="1"/>
            </p:cNvSpPr>
            <p:nvPr/>
          </p:nvSpPr>
          <p:spPr bwMode="auto">
            <a:xfrm>
              <a:off x="4180" y="4958"/>
              <a:ext cx="1571" cy="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3532" tIns="31766" rIns="63532" bIns="31766"/>
            <a:lstStyle>
              <a:lvl1pPr>
                <a:defRPr>
                  <a:solidFill>
                    <a:schemeClr val="tx1"/>
                  </a:solidFill>
                  <a:latin typeface="Calibri" panose="020F0502020204030204" pitchFamily="34" charset="0"/>
                  <a:cs typeface="FreesiaUPC" panose="020B0604020202020204" pitchFamily="34" charset="-34"/>
                </a:defRPr>
              </a:lvl1pPr>
              <a:lvl2pPr marL="742950" indent="-285750">
                <a:defRPr>
                  <a:solidFill>
                    <a:schemeClr val="tx1"/>
                  </a:solidFill>
                  <a:latin typeface="Calibri" panose="020F0502020204030204" pitchFamily="34" charset="0"/>
                  <a:cs typeface="FreesiaUPC" panose="020B0604020202020204" pitchFamily="34" charset="-34"/>
                </a:defRPr>
              </a:lvl2pPr>
              <a:lvl3pPr marL="1143000" indent="-228600">
                <a:defRPr>
                  <a:solidFill>
                    <a:schemeClr val="tx1"/>
                  </a:solidFill>
                  <a:latin typeface="Calibri" panose="020F0502020204030204" pitchFamily="34" charset="0"/>
                  <a:cs typeface="FreesiaUPC" panose="020B0604020202020204" pitchFamily="34" charset="-34"/>
                </a:defRPr>
              </a:lvl3pPr>
              <a:lvl4pPr marL="1600200" indent="-228600">
                <a:defRPr>
                  <a:solidFill>
                    <a:schemeClr val="tx1"/>
                  </a:solidFill>
                  <a:latin typeface="Calibri" panose="020F0502020204030204" pitchFamily="34" charset="0"/>
                  <a:cs typeface="FreesiaUPC" panose="020B0604020202020204" pitchFamily="34" charset="-34"/>
                </a:defRPr>
              </a:lvl4pPr>
              <a:lvl5pPr marL="2057400" indent="-228600">
                <a:defRPr>
                  <a:solidFill>
                    <a:schemeClr val="tx1"/>
                  </a:solidFill>
                  <a:latin typeface="Calibri" panose="020F0502020204030204" pitchFamily="34" charset="0"/>
                  <a:cs typeface="FreesiaUPC" panose="020B0604020202020204" pitchFamily="34" charset="-34"/>
                </a:defRPr>
              </a:lvl5pPr>
              <a:lvl6pPr marL="2514600" indent="-228600" defTabSz="457200" fontAlgn="base">
                <a:spcBef>
                  <a:spcPct val="0"/>
                </a:spcBef>
                <a:spcAft>
                  <a:spcPct val="0"/>
                </a:spcAft>
                <a:defRPr>
                  <a:solidFill>
                    <a:schemeClr val="tx1"/>
                  </a:solidFill>
                  <a:latin typeface="Calibri" panose="020F0502020204030204" pitchFamily="34" charset="0"/>
                  <a:cs typeface="FreesiaUPC" panose="020B0604020202020204" pitchFamily="34" charset="-34"/>
                </a:defRPr>
              </a:lvl6pPr>
              <a:lvl7pPr marL="2971800" indent="-228600" defTabSz="457200" fontAlgn="base">
                <a:spcBef>
                  <a:spcPct val="0"/>
                </a:spcBef>
                <a:spcAft>
                  <a:spcPct val="0"/>
                </a:spcAft>
                <a:defRPr>
                  <a:solidFill>
                    <a:schemeClr val="tx1"/>
                  </a:solidFill>
                  <a:latin typeface="Calibri" panose="020F0502020204030204" pitchFamily="34" charset="0"/>
                  <a:cs typeface="FreesiaUPC" panose="020B0604020202020204" pitchFamily="34" charset="-34"/>
                </a:defRPr>
              </a:lvl7pPr>
              <a:lvl8pPr marL="3429000" indent="-228600" defTabSz="457200" fontAlgn="base">
                <a:spcBef>
                  <a:spcPct val="0"/>
                </a:spcBef>
                <a:spcAft>
                  <a:spcPct val="0"/>
                </a:spcAft>
                <a:defRPr>
                  <a:solidFill>
                    <a:schemeClr val="tx1"/>
                  </a:solidFill>
                  <a:latin typeface="Calibri" panose="020F0502020204030204" pitchFamily="34" charset="0"/>
                  <a:cs typeface="FreesiaUPC" panose="020B0604020202020204" pitchFamily="34" charset="-34"/>
                </a:defRPr>
              </a:lvl8pPr>
              <a:lvl9pPr marL="3886200" indent="-228600" defTabSz="457200" fontAlgn="base">
                <a:spcBef>
                  <a:spcPct val="0"/>
                </a:spcBef>
                <a:spcAft>
                  <a:spcPct val="0"/>
                </a:spcAft>
                <a:defRPr>
                  <a:solidFill>
                    <a:schemeClr val="tx1"/>
                  </a:solidFill>
                  <a:latin typeface="Calibri" panose="020F0502020204030204" pitchFamily="34" charset="0"/>
                  <a:cs typeface="FreesiaUPC" panose="020B0604020202020204" pitchFamily="34" charset="-34"/>
                </a:defRPr>
              </a:lvl9pPr>
            </a:lstStyle>
            <a:p>
              <a:pPr eaLnBrk="1" hangingPunct="1"/>
              <a:r>
                <a:rPr lang="en-US" altLang="en-US" sz="3200" b="1">
                  <a:solidFill>
                    <a:srgbClr val="FF99CC"/>
                  </a:solidFill>
                  <a:latin typeface="Angsana New" panose="02020603050405020304" pitchFamily="18" charset="-34"/>
                  <a:cs typeface="Angsana New" panose="02020603050405020304" pitchFamily="18" charset="-34"/>
                </a:rPr>
                <a:t>Premium</a:t>
              </a:r>
              <a:endParaRPr lang="en-US" altLang="en-US" sz="3200">
                <a:solidFill>
                  <a:srgbClr val="FF99CC"/>
                </a:solidFill>
                <a:latin typeface="Garamond" panose="02020404030301010803" pitchFamily="18" charset="0"/>
                <a:cs typeface="Arial" panose="020B0604020202020204" pitchFamily="34" charset="0"/>
              </a:endParaRPr>
            </a:p>
          </p:txBody>
        </p:sp>
        <p:sp>
          <p:nvSpPr>
            <p:cNvPr id="31758" name="AutoShape 14">
              <a:extLst>
                <a:ext uri="{FF2B5EF4-FFF2-40B4-BE49-F238E27FC236}">
                  <a16:creationId xmlns:a16="http://schemas.microsoft.com/office/drawing/2014/main" id="{E125AB88-9D72-4C44-8480-217AD4F65282}"/>
                </a:ext>
              </a:extLst>
            </p:cNvPr>
            <p:cNvSpPr>
              <a:spLocks noChangeArrowheads="1"/>
            </p:cNvSpPr>
            <p:nvPr/>
          </p:nvSpPr>
          <p:spPr bwMode="auto">
            <a:xfrm rot="16200000" flipV="1">
              <a:off x="4640" y="4199"/>
              <a:ext cx="179" cy="1385"/>
            </a:xfrm>
            <a:prstGeom prst="upArrow">
              <a:avLst>
                <a:gd name="adj1" fmla="val 50000"/>
                <a:gd name="adj2" fmla="val 193436"/>
              </a:avLst>
            </a:prstGeom>
            <a:solidFill>
              <a:srgbClr val="00FF00"/>
            </a:solidFill>
            <a:ln w="47625" cmpd="thickThin">
              <a:solidFill>
                <a:srgbClr val="000000"/>
              </a:solidFill>
              <a:miter lim="800000"/>
              <a:headEnd/>
              <a:tailEnd/>
            </a:ln>
          </p:spPr>
          <p:txBody>
            <a:bodyPr lIns="92075" tIns="46038" rIns="92075" bIns="46038" anchor="ctr"/>
            <a:lstStyle>
              <a:lvl1pPr>
                <a:defRPr>
                  <a:solidFill>
                    <a:schemeClr val="tx1"/>
                  </a:solidFill>
                  <a:latin typeface="Calibri" panose="020F0502020204030204" pitchFamily="34" charset="0"/>
                  <a:cs typeface="FreesiaUPC" panose="020B0604020202020204" pitchFamily="34" charset="-34"/>
                </a:defRPr>
              </a:lvl1pPr>
              <a:lvl2pPr marL="742950" indent="-285750">
                <a:defRPr>
                  <a:solidFill>
                    <a:schemeClr val="tx1"/>
                  </a:solidFill>
                  <a:latin typeface="Calibri" panose="020F0502020204030204" pitchFamily="34" charset="0"/>
                  <a:cs typeface="FreesiaUPC" panose="020B0604020202020204" pitchFamily="34" charset="-34"/>
                </a:defRPr>
              </a:lvl2pPr>
              <a:lvl3pPr marL="1143000" indent="-228600">
                <a:defRPr>
                  <a:solidFill>
                    <a:schemeClr val="tx1"/>
                  </a:solidFill>
                  <a:latin typeface="Calibri" panose="020F0502020204030204" pitchFamily="34" charset="0"/>
                  <a:cs typeface="FreesiaUPC" panose="020B0604020202020204" pitchFamily="34" charset="-34"/>
                </a:defRPr>
              </a:lvl3pPr>
              <a:lvl4pPr marL="1600200" indent="-228600">
                <a:defRPr>
                  <a:solidFill>
                    <a:schemeClr val="tx1"/>
                  </a:solidFill>
                  <a:latin typeface="Calibri" panose="020F0502020204030204" pitchFamily="34" charset="0"/>
                  <a:cs typeface="FreesiaUPC" panose="020B0604020202020204" pitchFamily="34" charset="-34"/>
                </a:defRPr>
              </a:lvl4pPr>
              <a:lvl5pPr marL="2057400" indent="-228600">
                <a:defRPr>
                  <a:solidFill>
                    <a:schemeClr val="tx1"/>
                  </a:solidFill>
                  <a:latin typeface="Calibri" panose="020F0502020204030204" pitchFamily="34" charset="0"/>
                  <a:cs typeface="FreesiaUPC" panose="020B0604020202020204" pitchFamily="34" charset="-34"/>
                </a:defRPr>
              </a:lvl5pPr>
              <a:lvl6pPr marL="2514600" indent="-228600" defTabSz="457200" fontAlgn="base">
                <a:spcBef>
                  <a:spcPct val="0"/>
                </a:spcBef>
                <a:spcAft>
                  <a:spcPct val="0"/>
                </a:spcAft>
                <a:defRPr>
                  <a:solidFill>
                    <a:schemeClr val="tx1"/>
                  </a:solidFill>
                  <a:latin typeface="Calibri" panose="020F0502020204030204" pitchFamily="34" charset="0"/>
                  <a:cs typeface="FreesiaUPC" panose="020B0604020202020204" pitchFamily="34" charset="-34"/>
                </a:defRPr>
              </a:lvl6pPr>
              <a:lvl7pPr marL="2971800" indent="-228600" defTabSz="457200" fontAlgn="base">
                <a:spcBef>
                  <a:spcPct val="0"/>
                </a:spcBef>
                <a:spcAft>
                  <a:spcPct val="0"/>
                </a:spcAft>
                <a:defRPr>
                  <a:solidFill>
                    <a:schemeClr val="tx1"/>
                  </a:solidFill>
                  <a:latin typeface="Calibri" panose="020F0502020204030204" pitchFamily="34" charset="0"/>
                  <a:cs typeface="FreesiaUPC" panose="020B0604020202020204" pitchFamily="34" charset="-34"/>
                </a:defRPr>
              </a:lvl7pPr>
              <a:lvl8pPr marL="3429000" indent="-228600" defTabSz="457200" fontAlgn="base">
                <a:spcBef>
                  <a:spcPct val="0"/>
                </a:spcBef>
                <a:spcAft>
                  <a:spcPct val="0"/>
                </a:spcAft>
                <a:defRPr>
                  <a:solidFill>
                    <a:schemeClr val="tx1"/>
                  </a:solidFill>
                  <a:latin typeface="Calibri" panose="020F0502020204030204" pitchFamily="34" charset="0"/>
                  <a:cs typeface="FreesiaUPC" panose="020B0604020202020204" pitchFamily="34" charset="-34"/>
                </a:defRPr>
              </a:lvl8pPr>
              <a:lvl9pPr marL="3886200" indent="-228600" defTabSz="457200" fontAlgn="base">
                <a:spcBef>
                  <a:spcPct val="0"/>
                </a:spcBef>
                <a:spcAft>
                  <a:spcPct val="0"/>
                </a:spcAft>
                <a:defRPr>
                  <a:solidFill>
                    <a:schemeClr val="tx1"/>
                  </a:solidFill>
                  <a:latin typeface="Calibri" panose="020F0502020204030204" pitchFamily="34" charset="0"/>
                  <a:cs typeface="FreesiaUPC" panose="020B0604020202020204" pitchFamily="34" charset="-34"/>
                </a:defRPr>
              </a:lvl9pPr>
            </a:lstStyle>
            <a:p>
              <a:pPr eaLnBrk="1" hangingPunct="1"/>
              <a:endParaRPr lang="en-US" altLang="en-US">
                <a:latin typeface="Garamond" panose="02020404030301010803" pitchFamily="18" charset="0"/>
                <a:cs typeface="Arial" panose="020B0604020202020204" pitchFamily="34" charset="0"/>
              </a:endParaRPr>
            </a:p>
          </p:txBody>
        </p:sp>
        <p:sp>
          <p:nvSpPr>
            <p:cNvPr id="31759" name="Rectangle 15">
              <a:extLst>
                <a:ext uri="{FF2B5EF4-FFF2-40B4-BE49-F238E27FC236}">
                  <a16:creationId xmlns:a16="http://schemas.microsoft.com/office/drawing/2014/main" id="{FF4338D5-1004-4437-A1CA-D336B49ACC89}"/>
                </a:ext>
              </a:extLst>
            </p:cNvPr>
            <p:cNvSpPr>
              <a:spLocks noChangeArrowheads="1"/>
            </p:cNvSpPr>
            <p:nvPr/>
          </p:nvSpPr>
          <p:spPr bwMode="auto">
            <a:xfrm>
              <a:off x="5638" y="6233"/>
              <a:ext cx="1341" cy="639"/>
            </a:xfrm>
            <a:prstGeom prst="rect">
              <a:avLst/>
            </a:prstGeom>
            <a:solidFill>
              <a:srgbClr val="FFFFFF"/>
            </a:solidFill>
            <a:ln w="47625" cmpd="thickThin">
              <a:solidFill>
                <a:srgbClr val="000000"/>
              </a:solidFill>
              <a:miter lim="800000"/>
              <a:headEnd/>
              <a:tailEnd/>
            </a:ln>
          </p:spPr>
          <p:txBody>
            <a:bodyPr lIns="92075" tIns="46038" rIns="92075" bIns="46038" anchor="ctr"/>
            <a:lstStyle>
              <a:lvl1pPr>
                <a:defRPr>
                  <a:solidFill>
                    <a:schemeClr val="tx1"/>
                  </a:solidFill>
                  <a:latin typeface="Calibri" panose="020F0502020204030204" pitchFamily="34" charset="0"/>
                  <a:cs typeface="FreesiaUPC" panose="020B0604020202020204" pitchFamily="34" charset="-34"/>
                </a:defRPr>
              </a:lvl1pPr>
              <a:lvl2pPr marL="742950" indent="-285750">
                <a:defRPr>
                  <a:solidFill>
                    <a:schemeClr val="tx1"/>
                  </a:solidFill>
                  <a:latin typeface="Calibri" panose="020F0502020204030204" pitchFamily="34" charset="0"/>
                  <a:cs typeface="FreesiaUPC" panose="020B0604020202020204" pitchFamily="34" charset="-34"/>
                </a:defRPr>
              </a:lvl2pPr>
              <a:lvl3pPr marL="1143000" indent="-228600">
                <a:defRPr>
                  <a:solidFill>
                    <a:schemeClr val="tx1"/>
                  </a:solidFill>
                  <a:latin typeface="Calibri" panose="020F0502020204030204" pitchFamily="34" charset="0"/>
                  <a:cs typeface="FreesiaUPC" panose="020B0604020202020204" pitchFamily="34" charset="-34"/>
                </a:defRPr>
              </a:lvl3pPr>
              <a:lvl4pPr marL="1600200" indent="-228600">
                <a:defRPr>
                  <a:solidFill>
                    <a:schemeClr val="tx1"/>
                  </a:solidFill>
                  <a:latin typeface="Calibri" panose="020F0502020204030204" pitchFamily="34" charset="0"/>
                  <a:cs typeface="FreesiaUPC" panose="020B0604020202020204" pitchFamily="34" charset="-34"/>
                </a:defRPr>
              </a:lvl4pPr>
              <a:lvl5pPr marL="2057400" indent="-228600">
                <a:defRPr>
                  <a:solidFill>
                    <a:schemeClr val="tx1"/>
                  </a:solidFill>
                  <a:latin typeface="Calibri" panose="020F0502020204030204" pitchFamily="34" charset="0"/>
                  <a:cs typeface="FreesiaUPC" panose="020B0604020202020204" pitchFamily="34" charset="-34"/>
                </a:defRPr>
              </a:lvl5pPr>
              <a:lvl6pPr marL="2514600" indent="-228600" defTabSz="457200" fontAlgn="base">
                <a:spcBef>
                  <a:spcPct val="0"/>
                </a:spcBef>
                <a:spcAft>
                  <a:spcPct val="0"/>
                </a:spcAft>
                <a:defRPr>
                  <a:solidFill>
                    <a:schemeClr val="tx1"/>
                  </a:solidFill>
                  <a:latin typeface="Calibri" panose="020F0502020204030204" pitchFamily="34" charset="0"/>
                  <a:cs typeface="FreesiaUPC" panose="020B0604020202020204" pitchFamily="34" charset="-34"/>
                </a:defRPr>
              </a:lvl6pPr>
              <a:lvl7pPr marL="2971800" indent="-228600" defTabSz="457200" fontAlgn="base">
                <a:spcBef>
                  <a:spcPct val="0"/>
                </a:spcBef>
                <a:spcAft>
                  <a:spcPct val="0"/>
                </a:spcAft>
                <a:defRPr>
                  <a:solidFill>
                    <a:schemeClr val="tx1"/>
                  </a:solidFill>
                  <a:latin typeface="Calibri" panose="020F0502020204030204" pitchFamily="34" charset="0"/>
                  <a:cs typeface="FreesiaUPC" panose="020B0604020202020204" pitchFamily="34" charset="-34"/>
                </a:defRPr>
              </a:lvl7pPr>
              <a:lvl8pPr marL="3429000" indent="-228600" defTabSz="457200" fontAlgn="base">
                <a:spcBef>
                  <a:spcPct val="0"/>
                </a:spcBef>
                <a:spcAft>
                  <a:spcPct val="0"/>
                </a:spcAft>
                <a:defRPr>
                  <a:solidFill>
                    <a:schemeClr val="tx1"/>
                  </a:solidFill>
                  <a:latin typeface="Calibri" panose="020F0502020204030204" pitchFamily="34" charset="0"/>
                  <a:cs typeface="FreesiaUPC" panose="020B0604020202020204" pitchFamily="34" charset="-34"/>
                </a:defRPr>
              </a:lvl8pPr>
              <a:lvl9pPr marL="3886200" indent="-228600" defTabSz="457200" fontAlgn="base">
                <a:spcBef>
                  <a:spcPct val="0"/>
                </a:spcBef>
                <a:spcAft>
                  <a:spcPct val="0"/>
                </a:spcAft>
                <a:defRPr>
                  <a:solidFill>
                    <a:schemeClr val="tx1"/>
                  </a:solidFill>
                  <a:latin typeface="Calibri" panose="020F0502020204030204" pitchFamily="34" charset="0"/>
                  <a:cs typeface="FreesiaUPC" panose="020B0604020202020204" pitchFamily="34" charset="-34"/>
                </a:defRPr>
              </a:lvl9pPr>
            </a:lstStyle>
            <a:p>
              <a:pPr eaLnBrk="1" hangingPunct="1"/>
              <a:endParaRPr lang="en-US" altLang="en-US">
                <a:latin typeface="Garamond" panose="02020404030301010803" pitchFamily="18" charset="0"/>
                <a:cs typeface="Arial" panose="020B0604020202020204" pitchFamily="34" charset="0"/>
              </a:endParaRPr>
            </a:p>
          </p:txBody>
        </p:sp>
        <p:sp>
          <p:nvSpPr>
            <p:cNvPr id="31760" name="Text Box 16">
              <a:extLst>
                <a:ext uri="{FF2B5EF4-FFF2-40B4-BE49-F238E27FC236}">
                  <a16:creationId xmlns:a16="http://schemas.microsoft.com/office/drawing/2014/main" id="{83414966-ECCA-46D3-ABF3-EA23F37C2075}"/>
                </a:ext>
              </a:extLst>
            </p:cNvPr>
            <p:cNvSpPr txBox="1">
              <a:spLocks noChangeArrowheads="1"/>
            </p:cNvSpPr>
            <p:nvPr/>
          </p:nvSpPr>
          <p:spPr bwMode="auto">
            <a:xfrm>
              <a:off x="5565" y="6308"/>
              <a:ext cx="1502" cy="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47625" cmpd="thickThin">
                  <a:solidFill>
                    <a:srgbClr val="000000"/>
                  </a:solidFill>
                  <a:miter lim="800000"/>
                  <a:headEnd/>
                  <a:tailEnd/>
                </a14:hiddenLine>
              </a:ext>
            </a:extLst>
          </p:spPr>
          <p:txBody>
            <a:bodyPr lIns="63532" tIns="31766" rIns="63532" bIns="31766" anchor="ctr"/>
            <a:lstStyle>
              <a:lvl1pPr>
                <a:defRPr>
                  <a:solidFill>
                    <a:schemeClr val="tx1"/>
                  </a:solidFill>
                  <a:latin typeface="Calibri" panose="020F0502020204030204" pitchFamily="34" charset="0"/>
                  <a:cs typeface="FreesiaUPC" panose="020B0604020202020204" pitchFamily="34" charset="-34"/>
                </a:defRPr>
              </a:lvl1pPr>
              <a:lvl2pPr marL="742950" indent="-285750">
                <a:defRPr>
                  <a:solidFill>
                    <a:schemeClr val="tx1"/>
                  </a:solidFill>
                  <a:latin typeface="Calibri" panose="020F0502020204030204" pitchFamily="34" charset="0"/>
                  <a:cs typeface="FreesiaUPC" panose="020B0604020202020204" pitchFamily="34" charset="-34"/>
                </a:defRPr>
              </a:lvl2pPr>
              <a:lvl3pPr marL="1143000" indent="-228600">
                <a:defRPr>
                  <a:solidFill>
                    <a:schemeClr val="tx1"/>
                  </a:solidFill>
                  <a:latin typeface="Calibri" panose="020F0502020204030204" pitchFamily="34" charset="0"/>
                  <a:cs typeface="FreesiaUPC" panose="020B0604020202020204" pitchFamily="34" charset="-34"/>
                </a:defRPr>
              </a:lvl3pPr>
              <a:lvl4pPr marL="1600200" indent="-228600">
                <a:defRPr>
                  <a:solidFill>
                    <a:schemeClr val="tx1"/>
                  </a:solidFill>
                  <a:latin typeface="Calibri" panose="020F0502020204030204" pitchFamily="34" charset="0"/>
                  <a:cs typeface="FreesiaUPC" panose="020B0604020202020204" pitchFamily="34" charset="-34"/>
                </a:defRPr>
              </a:lvl4pPr>
              <a:lvl5pPr marL="2057400" indent="-228600">
                <a:defRPr>
                  <a:solidFill>
                    <a:schemeClr val="tx1"/>
                  </a:solidFill>
                  <a:latin typeface="Calibri" panose="020F0502020204030204" pitchFamily="34" charset="0"/>
                  <a:cs typeface="FreesiaUPC" panose="020B0604020202020204" pitchFamily="34" charset="-34"/>
                </a:defRPr>
              </a:lvl5pPr>
              <a:lvl6pPr marL="2514600" indent="-228600" defTabSz="457200" fontAlgn="base">
                <a:spcBef>
                  <a:spcPct val="0"/>
                </a:spcBef>
                <a:spcAft>
                  <a:spcPct val="0"/>
                </a:spcAft>
                <a:defRPr>
                  <a:solidFill>
                    <a:schemeClr val="tx1"/>
                  </a:solidFill>
                  <a:latin typeface="Calibri" panose="020F0502020204030204" pitchFamily="34" charset="0"/>
                  <a:cs typeface="FreesiaUPC" panose="020B0604020202020204" pitchFamily="34" charset="-34"/>
                </a:defRPr>
              </a:lvl6pPr>
              <a:lvl7pPr marL="2971800" indent="-228600" defTabSz="457200" fontAlgn="base">
                <a:spcBef>
                  <a:spcPct val="0"/>
                </a:spcBef>
                <a:spcAft>
                  <a:spcPct val="0"/>
                </a:spcAft>
                <a:defRPr>
                  <a:solidFill>
                    <a:schemeClr val="tx1"/>
                  </a:solidFill>
                  <a:latin typeface="Calibri" panose="020F0502020204030204" pitchFamily="34" charset="0"/>
                  <a:cs typeface="FreesiaUPC" panose="020B0604020202020204" pitchFamily="34" charset="-34"/>
                </a:defRPr>
              </a:lvl7pPr>
              <a:lvl8pPr marL="3429000" indent="-228600" defTabSz="457200" fontAlgn="base">
                <a:spcBef>
                  <a:spcPct val="0"/>
                </a:spcBef>
                <a:spcAft>
                  <a:spcPct val="0"/>
                </a:spcAft>
                <a:defRPr>
                  <a:solidFill>
                    <a:schemeClr val="tx1"/>
                  </a:solidFill>
                  <a:latin typeface="Calibri" panose="020F0502020204030204" pitchFamily="34" charset="0"/>
                  <a:cs typeface="FreesiaUPC" panose="020B0604020202020204" pitchFamily="34" charset="-34"/>
                </a:defRPr>
              </a:lvl8pPr>
              <a:lvl9pPr marL="3886200" indent="-228600" defTabSz="457200" fontAlgn="base">
                <a:spcBef>
                  <a:spcPct val="0"/>
                </a:spcBef>
                <a:spcAft>
                  <a:spcPct val="0"/>
                </a:spcAft>
                <a:defRPr>
                  <a:solidFill>
                    <a:schemeClr val="tx1"/>
                  </a:solidFill>
                  <a:latin typeface="Calibri" panose="020F0502020204030204" pitchFamily="34" charset="0"/>
                  <a:cs typeface="FreesiaUPC" panose="020B0604020202020204" pitchFamily="34" charset="-34"/>
                </a:defRPr>
              </a:lvl9pPr>
            </a:lstStyle>
            <a:p>
              <a:pPr algn="ctr" eaLnBrk="1" hangingPunct="1"/>
              <a:r>
                <a:rPr lang="en-US" altLang="en-US" sz="3200" b="1">
                  <a:solidFill>
                    <a:srgbClr val="000000"/>
                  </a:solidFill>
                  <a:latin typeface="Angsana New" panose="02020603050405020304" pitchFamily="18" charset="-34"/>
                  <a:cs typeface="Angsana New" panose="02020603050405020304" pitchFamily="18" charset="-34"/>
                </a:rPr>
                <a:t>Investor</a:t>
              </a:r>
              <a:endParaRPr lang="en-US" altLang="en-US" sz="3200" b="1">
                <a:latin typeface="Angsana New" panose="02020603050405020304" pitchFamily="18" charset="-34"/>
                <a:cs typeface="Angsana New" panose="02020603050405020304" pitchFamily="18" charset="-34"/>
              </a:endParaRPr>
            </a:p>
          </p:txBody>
        </p:sp>
        <p:sp>
          <p:nvSpPr>
            <p:cNvPr id="31761" name="AutoShape 17">
              <a:extLst>
                <a:ext uri="{FF2B5EF4-FFF2-40B4-BE49-F238E27FC236}">
                  <a16:creationId xmlns:a16="http://schemas.microsoft.com/office/drawing/2014/main" id="{F56E173E-986D-47F0-8BB8-31BFFF4F4A7A}"/>
                </a:ext>
              </a:extLst>
            </p:cNvPr>
            <p:cNvSpPr>
              <a:spLocks noChangeArrowheads="1"/>
            </p:cNvSpPr>
            <p:nvPr/>
          </p:nvSpPr>
          <p:spPr bwMode="auto">
            <a:xfrm>
              <a:off x="6324" y="5048"/>
              <a:ext cx="179" cy="1150"/>
            </a:xfrm>
            <a:prstGeom prst="upArrow">
              <a:avLst>
                <a:gd name="adj1" fmla="val 50000"/>
                <a:gd name="adj2" fmla="val 160615"/>
              </a:avLst>
            </a:prstGeom>
            <a:solidFill>
              <a:srgbClr val="00FF00"/>
            </a:solidFill>
            <a:ln w="47625" cmpd="thickThin">
              <a:solidFill>
                <a:srgbClr val="000000"/>
              </a:solidFill>
              <a:miter lim="800000"/>
              <a:headEnd/>
              <a:tailEnd/>
            </a:ln>
          </p:spPr>
          <p:txBody>
            <a:bodyPr lIns="92075" tIns="46038" rIns="92075" bIns="46038" anchor="ctr"/>
            <a:lstStyle>
              <a:lvl1pPr>
                <a:defRPr>
                  <a:solidFill>
                    <a:schemeClr val="tx1"/>
                  </a:solidFill>
                  <a:latin typeface="Calibri" panose="020F0502020204030204" pitchFamily="34" charset="0"/>
                  <a:cs typeface="FreesiaUPC" panose="020B0604020202020204" pitchFamily="34" charset="-34"/>
                </a:defRPr>
              </a:lvl1pPr>
              <a:lvl2pPr marL="742950" indent="-285750">
                <a:defRPr>
                  <a:solidFill>
                    <a:schemeClr val="tx1"/>
                  </a:solidFill>
                  <a:latin typeface="Calibri" panose="020F0502020204030204" pitchFamily="34" charset="0"/>
                  <a:cs typeface="FreesiaUPC" panose="020B0604020202020204" pitchFamily="34" charset="-34"/>
                </a:defRPr>
              </a:lvl2pPr>
              <a:lvl3pPr marL="1143000" indent="-228600">
                <a:defRPr>
                  <a:solidFill>
                    <a:schemeClr val="tx1"/>
                  </a:solidFill>
                  <a:latin typeface="Calibri" panose="020F0502020204030204" pitchFamily="34" charset="0"/>
                  <a:cs typeface="FreesiaUPC" panose="020B0604020202020204" pitchFamily="34" charset="-34"/>
                </a:defRPr>
              </a:lvl3pPr>
              <a:lvl4pPr marL="1600200" indent="-228600">
                <a:defRPr>
                  <a:solidFill>
                    <a:schemeClr val="tx1"/>
                  </a:solidFill>
                  <a:latin typeface="Calibri" panose="020F0502020204030204" pitchFamily="34" charset="0"/>
                  <a:cs typeface="FreesiaUPC" panose="020B0604020202020204" pitchFamily="34" charset="-34"/>
                </a:defRPr>
              </a:lvl4pPr>
              <a:lvl5pPr marL="2057400" indent="-228600">
                <a:defRPr>
                  <a:solidFill>
                    <a:schemeClr val="tx1"/>
                  </a:solidFill>
                  <a:latin typeface="Calibri" panose="020F0502020204030204" pitchFamily="34" charset="0"/>
                  <a:cs typeface="FreesiaUPC" panose="020B0604020202020204" pitchFamily="34" charset="-34"/>
                </a:defRPr>
              </a:lvl5pPr>
              <a:lvl6pPr marL="2514600" indent="-228600" defTabSz="457200" fontAlgn="base">
                <a:spcBef>
                  <a:spcPct val="0"/>
                </a:spcBef>
                <a:spcAft>
                  <a:spcPct val="0"/>
                </a:spcAft>
                <a:defRPr>
                  <a:solidFill>
                    <a:schemeClr val="tx1"/>
                  </a:solidFill>
                  <a:latin typeface="Calibri" panose="020F0502020204030204" pitchFamily="34" charset="0"/>
                  <a:cs typeface="FreesiaUPC" panose="020B0604020202020204" pitchFamily="34" charset="-34"/>
                </a:defRPr>
              </a:lvl6pPr>
              <a:lvl7pPr marL="2971800" indent="-228600" defTabSz="457200" fontAlgn="base">
                <a:spcBef>
                  <a:spcPct val="0"/>
                </a:spcBef>
                <a:spcAft>
                  <a:spcPct val="0"/>
                </a:spcAft>
                <a:defRPr>
                  <a:solidFill>
                    <a:schemeClr val="tx1"/>
                  </a:solidFill>
                  <a:latin typeface="Calibri" panose="020F0502020204030204" pitchFamily="34" charset="0"/>
                  <a:cs typeface="FreesiaUPC" panose="020B0604020202020204" pitchFamily="34" charset="-34"/>
                </a:defRPr>
              </a:lvl7pPr>
              <a:lvl8pPr marL="3429000" indent="-228600" defTabSz="457200" fontAlgn="base">
                <a:spcBef>
                  <a:spcPct val="0"/>
                </a:spcBef>
                <a:spcAft>
                  <a:spcPct val="0"/>
                </a:spcAft>
                <a:defRPr>
                  <a:solidFill>
                    <a:schemeClr val="tx1"/>
                  </a:solidFill>
                  <a:latin typeface="Calibri" panose="020F0502020204030204" pitchFamily="34" charset="0"/>
                  <a:cs typeface="FreesiaUPC" panose="020B0604020202020204" pitchFamily="34" charset="-34"/>
                </a:defRPr>
              </a:lvl8pPr>
              <a:lvl9pPr marL="3886200" indent="-228600" defTabSz="457200" fontAlgn="base">
                <a:spcBef>
                  <a:spcPct val="0"/>
                </a:spcBef>
                <a:spcAft>
                  <a:spcPct val="0"/>
                </a:spcAft>
                <a:defRPr>
                  <a:solidFill>
                    <a:schemeClr val="tx1"/>
                  </a:solidFill>
                  <a:latin typeface="Calibri" panose="020F0502020204030204" pitchFamily="34" charset="0"/>
                  <a:cs typeface="FreesiaUPC" panose="020B0604020202020204" pitchFamily="34" charset="-34"/>
                </a:defRPr>
              </a:lvl9pPr>
            </a:lstStyle>
            <a:p>
              <a:pPr eaLnBrk="1" hangingPunct="1"/>
              <a:endParaRPr lang="en-US" altLang="en-US">
                <a:latin typeface="Garamond" panose="02020404030301010803" pitchFamily="18" charset="0"/>
                <a:cs typeface="Arial" panose="020B0604020202020204" pitchFamily="34" charset="0"/>
              </a:endParaRPr>
            </a:p>
          </p:txBody>
        </p:sp>
        <p:sp>
          <p:nvSpPr>
            <p:cNvPr id="31762" name="AutoShape 18">
              <a:extLst>
                <a:ext uri="{FF2B5EF4-FFF2-40B4-BE49-F238E27FC236}">
                  <a16:creationId xmlns:a16="http://schemas.microsoft.com/office/drawing/2014/main" id="{E5D3391F-F024-45F4-99A7-AF0BAD41CC33}"/>
                </a:ext>
              </a:extLst>
            </p:cNvPr>
            <p:cNvSpPr>
              <a:spLocks noChangeArrowheads="1"/>
            </p:cNvSpPr>
            <p:nvPr/>
          </p:nvSpPr>
          <p:spPr bwMode="auto">
            <a:xfrm flipV="1">
              <a:off x="5964" y="5014"/>
              <a:ext cx="222" cy="1150"/>
            </a:xfrm>
            <a:prstGeom prst="upArrow">
              <a:avLst>
                <a:gd name="adj1" fmla="val 50000"/>
                <a:gd name="adj2" fmla="val 129505"/>
              </a:avLst>
            </a:prstGeom>
            <a:solidFill>
              <a:srgbClr val="00FF00"/>
            </a:solidFill>
            <a:ln w="47625" cmpd="thickThin">
              <a:solidFill>
                <a:srgbClr val="000000"/>
              </a:solidFill>
              <a:miter lim="800000"/>
              <a:headEnd/>
              <a:tailEnd/>
            </a:ln>
          </p:spPr>
          <p:txBody>
            <a:bodyPr lIns="92075" tIns="46038" rIns="92075" bIns="46038" anchor="ctr"/>
            <a:lstStyle>
              <a:lvl1pPr>
                <a:defRPr>
                  <a:solidFill>
                    <a:schemeClr val="tx1"/>
                  </a:solidFill>
                  <a:latin typeface="Calibri" panose="020F0502020204030204" pitchFamily="34" charset="0"/>
                  <a:cs typeface="FreesiaUPC" panose="020B0604020202020204" pitchFamily="34" charset="-34"/>
                </a:defRPr>
              </a:lvl1pPr>
              <a:lvl2pPr marL="742950" indent="-285750">
                <a:defRPr>
                  <a:solidFill>
                    <a:schemeClr val="tx1"/>
                  </a:solidFill>
                  <a:latin typeface="Calibri" panose="020F0502020204030204" pitchFamily="34" charset="0"/>
                  <a:cs typeface="FreesiaUPC" panose="020B0604020202020204" pitchFamily="34" charset="-34"/>
                </a:defRPr>
              </a:lvl2pPr>
              <a:lvl3pPr marL="1143000" indent="-228600">
                <a:defRPr>
                  <a:solidFill>
                    <a:schemeClr val="tx1"/>
                  </a:solidFill>
                  <a:latin typeface="Calibri" panose="020F0502020204030204" pitchFamily="34" charset="0"/>
                  <a:cs typeface="FreesiaUPC" panose="020B0604020202020204" pitchFamily="34" charset="-34"/>
                </a:defRPr>
              </a:lvl3pPr>
              <a:lvl4pPr marL="1600200" indent="-228600">
                <a:defRPr>
                  <a:solidFill>
                    <a:schemeClr val="tx1"/>
                  </a:solidFill>
                  <a:latin typeface="Calibri" panose="020F0502020204030204" pitchFamily="34" charset="0"/>
                  <a:cs typeface="FreesiaUPC" panose="020B0604020202020204" pitchFamily="34" charset="-34"/>
                </a:defRPr>
              </a:lvl4pPr>
              <a:lvl5pPr marL="2057400" indent="-228600">
                <a:defRPr>
                  <a:solidFill>
                    <a:schemeClr val="tx1"/>
                  </a:solidFill>
                  <a:latin typeface="Calibri" panose="020F0502020204030204" pitchFamily="34" charset="0"/>
                  <a:cs typeface="FreesiaUPC" panose="020B0604020202020204" pitchFamily="34" charset="-34"/>
                </a:defRPr>
              </a:lvl5pPr>
              <a:lvl6pPr marL="2514600" indent="-228600" defTabSz="457200" fontAlgn="base">
                <a:spcBef>
                  <a:spcPct val="0"/>
                </a:spcBef>
                <a:spcAft>
                  <a:spcPct val="0"/>
                </a:spcAft>
                <a:defRPr>
                  <a:solidFill>
                    <a:schemeClr val="tx1"/>
                  </a:solidFill>
                  <a:latin typeface="Calibri" panose="020F0502020204030204" pitchFamily="34" charset="0"/>
                  <a:cs typeface="FreesiaUPC" panose="020B0604020202020204" pitchFamily="34" charset="-34"/>
                </a:defRPr>
              </a:lvl6pPr>
              <a:lvl7pPr marL="2971800" indent="-228600" defTabSz="457200" fontAlgn="base">
                <a:spcBef>
                  <a:spcPct val="0"/>
                </a:spcBef>
                <a:spcAft>
                  <a:spcPct val="0"/>
                </a:spcAft>
                <a:defRPr>
                  <a:solidFill>
                    <a:schemeClr val="tx1"/>
                  </a:solidFill>
                  <a:latin typeface="Calibri" panose="020F0502020204030204" pitchFamily="34" charset="0"/>
                  <a:cs typeface="FreesiaUPC" panose="020B0604020202020204" pitchFamily="34" charset="-34"/>
                </a:defRPr>
              </a:lvl7pPr>
              <a:lvl8pPr marL="3429000" indent="-228600" defTabSz="457200" fontAlgn="base">
                <a:spcBef>
                  <a:spcPct val="0"/>
                </a:spcBef>
                <a:spcAft>
                  <a:spcPct val="0"/>
                </a:spcAft>
                <a:defRPr>
                  <a:solidFill>
                    <a:schemeClr val="tx1"/>
                  </a:solidFill>
                  <a:latin typeface="Calibri" panose="020F0502020204030204" pitchFamily="34" charset="0"/>
                  <a:cs typeface="FreesiaUPC" panose="020B0604020202020204" pitchFamily="34" charset="-34"/>
                </a:defRPr>
              </a:lvl8pPr>
              <a:lvl9pPr marL="3886200" indent="-228600" defTabSz="457200" fontAlgn="base">
                <a:spcBef>
                  <a:spcPct val="0"/>
                </a:spcBef>
                <a:spcAft>
                  <a:spcPct val="0"/>
                </a:spcAft>
                <a:defRPr>
                  <a:solidFill>
                    <a:schemeClr val="tx1"/>
                  </a:solidFill>
                  <a:latin typeface="Calibri" panose="020F0502020204030204" pitchFamily="34" charset="0"/>
                  <a:cs typeface="FreesiaUPC" panose="020B0604020202020204" pitchFamily="34" charset="-34"/>
                </a:defRPr>
              </a:lvl9pPr>
            </a:lstStyle>
            <a:p>
              <a:pPr eaLnBrk="1" hangingPunct="1"/>
              <a:endParaRPr lang="en-US" altLang="en-US">
                <a:latin typeface="Garamond" panose="02020404030301010803" pitchFamily="18" charset="0"/>
                <a:cs typeface="Arial" panose="020B0604020202020204" pitchFamily="34" charset="0"/>
              </a:endParaRPr>
            </a:p>
          </p:txBody>
        </p:sp>
        <p:sp>
          <p:nvSpPr>
            <p:cNvPr id="31763" name="Rectangle 19">
              <a:extLst>
                <a:ext uri="{FF2B5EF4-FFF2-40B4-BE49-F238E27FC236}">
                  <a16:creationId xmlns:a16="http://schemas.microsoft.com/office/drawing/2014/main" id="{05670E7D-8E24-4ABC-A4C2-5B51B4ED30D9}"/>
                </a:ext>
              </a:extLst>
            </p:cNvPr>
            <p:cNvSpPr>
              <a:spLocks noChangeArrowheads="1"/>
            </p:cNvSpPr>
            <p:nvPr/>
          </p:nvSpPr>
          <p:spPr bwMode="auto">
            <a:xfrm>
              <a:off x="7730" y="5044"/>
              <a:ext cx="2830" cy="1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3532" tIns="31766" rIns="63532" bIns="31766"/>
            <a:lstStyle>
              <a:lvl1pPr>
                <a:defRPr>
                  <a:solidFill>
                    <a:schemeClr val="tx1"/>
                  </a:solidFill>
                  <a:latin typeface="Calibri" panose="020F0502020204030204" pitchFamily="34" charset="0"/>
                  <a:cs typeface="FreesiaUPC" panose="020B0604020202020204" pitchFamily="34" charset="-34"/>
                </a:defRPr>
              </a:lvl1pPr>
              <a:lvl2pPr marL="742950" indent="-285750">
                <a:defRPr>
                  <a:solidFill>
                    <a:schemeClr val="tx1"/>
                  </a:solidFill>
                  <a:latin typeface="Calibri" panose="020F0502020204030204" pitchFamily="34" charset="0"/>
                  <a:cs typeface="FreesiaUPC" panose="020B0604020202020204" pitchFamily="34" charset="-34"/>
                </a:defRPr>
              </a:lvl2pPr>
              <a:lvl3pPr marL="1143000" indent="-228600">
                <a:defRPr>
                  <a:solidFill>
                    <a:schemeClr val="tx1"/>
                  </a:solidFill>
                  <a:latin typeface="Calibri" panose="020F0502020204030204" pitchFamily="34" charset="0"/>
                  <a:cs typeface="FreesiaUPC" panose="020B0604020202020204" pitchFamily="34" charset="-34"/>
                </a:defRPr>
              </a:lvl3pPr>
              <a:lvl4pPr marL="1600200" indent="-228600">
                <a:defRPr>
                  <a:solidFill>
                    <a:schemeClr val="tx1"/>
                  </a:solidFill>
                  <a:latin typeface="Calibri" panose="020F0502020204030204" pitchFamily="34" charset="0"/>
                  <a:cs typeface="FreesiaUPC" panose="020B0604020202020204" pitchFamily="34" charset="-34"/>
                </a:defRPr>
              </a:lvl4pPr>
              <a:lvl5pPr marL="2057400" indent="-228600">
                <a:defRPr>
                  <a:solidFill>
                    <a:schemeClr val="tx1"/>
                  </a:solidFill>
                  <a:latin typeface="Calibri" panose="020F0502020204030204" pitchFamily="34" charset="0"/>
                  <a:cs typeface="FreesiaUPC" panose="020B0604020202020204" pitchFamily="34" charset="-34"/>
                </a:defRPr>
              </a:lvl5pPr>
              <a:lvl6pPr marL="2514600" indent="-228600" defTabSz="457200" fontAlgn="base">
                <a:spcBef>
                  <a:spcPct val="0"/>
                </a:spcBef>
                <a:spcAft>
                  <a:spcPct val="0"/>
                </a:spcAft>
                <a:defRPr>
                  <a:solidFill>
                    <a:schemeClr val="tx1"/>
                  </a:solidFill>
                  <a:latin typeface="Calibri" panose="020F0502020204030204" pitchFamily="34" charset="0"/>
                  <a:cs typeface="FreesiaUPC" panose="020B0604020202020204" pitchFamily="34" charset="-34"/>
                </a:defRPr>
              </a:lvl6pPr>
              <a:lvl7pPr marL="2971800" indent="-228600" defTabSz="457200" fontAlgn="base">
                <a:spcBef>
                  <a:spcPct val="0"/>
                </a:spcBef>
                <a:spcAft>
                  <a:spcPct val="0"/>
                </a:spcAft>
                <a:defRPr>
                  <a:solidFill>
                    <a:schemeClr val="tx1"/>
                  </a:solidFill>
                  <a:latin typeface="Calibri" panose="020F0502020204030204" pitchFamily="34" charset="0"/>
                  <a:cs typeface="FreesiaUPC" panose="020B0604020202020204" pitchFamily="34" charset="-34"/>
                </a:defRPr>
              </a:lvl7pPr>
              <a:lvl8pPr marL="3429000" indent="-228600" defTabSz="457200" fontAlgn="base">
                <a:spcBef>
                  <a:spcPct val="0"/>
                </a:spcBef>
                <a:spcAft>
                  <a:spcPct val="0"/>
                </a:spcAft>
                <a:defRPr>
                  <a:solidFill>
                    <a:schemeClr val="tx1"/>
                  </a:solidFill>
                  <a:latin typeface="Calibri" panose="020F0502020204030204" pitchFamily="34" charset="0"/>
                  <a:cs typeface="FreesiaUPC" panose="020B0604020202020204" pitchFamily="34" charset="-34"/>
                </a:defRPr>
              </a:lvl8pPr>
              <a:lvl9pPr marL="3886200" indent="-228600" defTabSz="457200" fontAlgn="base">
                <a:spcBef>
                  <a:spcPct val="0"/>
                </a:spcBef>
                <a:spcAft>
                  <a:spcPct val="0"/>
                </a:spcAft>
                <a:defRPr>
                  <a:solidFill>
                    <a:schemeClr val="tx1"/>
                  </a:solidFill>
                  <a:latin typeface="Calibri" panose="020F0502020204030204" pitchFamily="34" charset="0"/>
                  <a:cs typeface="FreesiaUPC" panose="020B0604020202020204" pitchFamily="34" charset="-34"/>
                </a:defRPr>
              </a:lvl9pPr>
            </a:lstStyle>
            <a:p>
              <a:pPr algn="ctr" eaLnBrk="1" hangingPunct="1"/>
              <a:r>
                <a:rPr lang="en-US" altLang="en-US" sz="3200" b="1">
                  <a:solidFill>
                    <a:schemeClr val="folHlink"/>
                  </a:solidFill>
                  <a:latin typeface="Angsana New" panose="02020603050405020304" pitchFamily="18" charset="-34"/>
                  <a:cs typeface="Angsana New" panose="02020603050405020304" pitchFamily="18" charset="-34"/>
                </a:rPr>
                <a:t>To secure obligations under the Reinsurance Agreement</a:t>
              </a:r>
              <a:endParaRPr lang="en-US" altLang="en-US" sz="3200">
                <a:solidFill>
                  <a:schemeClr val="folHlink"/>
                </a:solidFill>
                <a:latin typeface="Angsana New" panose="02020603050405020304" pitchFamily="18" charset="-34"/>
                <a:cs typeface="Angsana New" panose="02020603050405020304" pitchFamily="18" charset="-34"/>
              </a:endParaRPr>
            </a:p>
          </p:txBody>
        </p:sp>
        <p:sp>
          <p:nvSpPr>
            <p:cNvPr id="31764" name="Rectangle 20">
              <a:extLst>
                <a:ext uri="{FF2B5EF4-FFF2-40B4-BE49-F238E27FC236}">
                  <a16:creationId xmlns:a16="http://schemas.microsoft.com/office/drawing/2014/main" id="{16B78FA4-AC53-46A7-9755-594188ABE0CE}"/>
                </a:ext>
              </a:extLst>
            </p:cNvPr>
            <p:cNvSpPr>
              <a:spLocks noChangeArrowheads="1"/>
            </p:cNvSpPr>
            <p:nvPr/>
          </p:nvSpPr>
          <p:spPr bwMode="auto">
            <a:xfrm>
              <a:off x="8207" y="4276"/>
              <a:ext cx="1931" cy="686"/>
            </a:xfrm>
            <a:prstGeom prst="rect">
              <a:avLst/>
            </a:prstGeom>
            <a:solidFill>
              <a:srgbClr val="FFFFFF"/>
            </a:solidFill>
            <a:ln w="47625" cmpd="thickThin">
              <a:solidFill>
                <a:srgbClr val="000000"/>
              </a:solidFill>
              <a:miter lim="800000"/>
              <a:headEnd/>
              <a:tailEnd/>
            </a:ln>
          </p:spPr>
          <p:txBody>
            <a:bodyPr lIns="92075" tIns="46038" rIns="92075" bIns="46038" anchor="ctr"/>
            <a:lstStyle>
              <a:lvl1pPr>
                <a:defRPr>
                  <a:solidFill>
                    <a:schemeClr val="tx1"/>
                  </a:solidFill>
                  <a:latin typeface="Calibri" panose="020F0502020204030204" pitchFamily="34" charset="0"/>
                  <a:cs typeface="FreesiaUPC" panose="020B0604020202020204" pitchFamily="34" charset="-34"/>
                </a:defRPr>
              </a:lvl1pPr>
              <a:lvl2pPr marL="742950" indent="-285750">
                <a:defRPr>
                  <a:solidFill>
                    <a:schemeClr val="tx1"/>
                  </a:solidFill>
                  <a:latin typeface="Calibri" panose="020F0502020204030204" pitchFamily="34" charset="0"/>
                  <a:cs typeface="FreesiaUPC" panose="020B0604020202020204" pitchFamily="34" charset="-34"/>
                </a:defRPr>
              </a:lvl2pPr>
              <a:lvl3pPr marL="1143000" indent="-228600">
                <a:defRPr>
                  <a:solidFill>
                    <a:schemeClr val="tx1"/>
                  </a:solidFill>
                  <a:latin typeface="Calibri" panose="020F0502020204030204" pitchFamily="34" charset="0"/>
                  <a:cs typeface="FreesiaUPC" panose="020B0604020202020204" pitchFamily="34" charset="-34"/>
                </a:defRPr>
              </a:lvl3pPr>
              <a:lvl4pPr marL="1600200" indent="-228600">
                <a:defRPr>
                  <a:solidFill>
                    <a:schemeClr val="tx1"/>
                  </a:solidFill>
                  <a:latin typeface="Calibri" panose="020F0502020204030204" pitchFamily="34" charset="0"/>
                  <a:cs typeface="FreesiaUPC" panose="020B0604020202020204" pitchFamily="34" charset="-34"/>
                </a:defRPr>
              </a:lvl4pPr>
              <a:lvl5pPr marL="2057400" indent="-228600">
                <a:defRPr>
                  <a:solidFill>
                    <a:schemeClr val="tx1"/>
                  </a:solidFill>
                  <a:latin typeface="Calibri" panose="020F0502020204030204" pitchFamily="34" charset="0"/>
                  <a:cs typeface="FreesiaUPC" panose="020B0604020202020204" pitchFamily="34" charset="-34"/>
                </a:defRPr>
              </a:lvl5pPr>
              <a:lvl6pPr marL="2514600" indent="-228600" defTabSz="457200" fontAlgn="base">
                <a:spcBef>
                  <a:spcPct val="0"/>
                </a:spcBef>
                <a:spcAft>
                  <a:spcPct val="0"/>
                </a:spcAft>
                <a:defRPr>
                  <a:solidFill>
                    <a:schemeClr val="tx1"/>
                  </a:solidFill>
                  <a:latin typeface="Calibri" panose="020F0502020204030204" pitchFamily="34" charset="0"/>
                  <a:cs typeface="FreesiaUPC" panose="020B0604020202020204" pitchFamily="34" charset="-34"/>
                </a:defRPr>
              </a:lvl6pPr>
              <a:lvl7pPr marL="2971800" indent="-228600" defTabSz="457200" fontAlgn="base">
                <a:spcBef>
                  <a:spcPct val="0"/>
                </a:spcBef>
                <a:spcAft>
                  <a:spcPct val="0"/>
                </a:spcAft>
                <a:defRPr>
                  <a:solidFill>
                    <a:schemeClr val="tx1"/>
                  </a:solidFill>
                  <a:latin typeface="Calibri" panose="020F0502020204030204" pitchFamily="34" charset="0"/>
                  <a:cs typeface="FreesiaUPC" panose="020B0604020202020204" pitchFamily="34" charset="-34"/>
                </a:defRPr>
              </a:lvl7pPr>
              <a:lvl8pPr marL="3429000" indent="-228600" defTabSz="457200" fontAlgn="base">
                <a:spcBef>
                  <a:spcPct val="0"/>
                </a:spcBef>
                <a:spcAft>
                  <a:spcPct val="0"/>
                </a:spcAft>
                <a:defRPr>
                  <a:solidFill>
                    <a:schemeClr val="tx1"/>
                  </a:solidFill>
                  <a:latin typeface="Calibri" panose="020F0502020204030204" pitchFamily="34" charset="0"/>
                  <a:cs typeface="FreesiaUPC" panose="020B0604020202020204" pitchFamily="34" charset="-34"/>
                </a:defRPr>
              </a:lvl8pPr>
              <a:lvl9pPr marL="3886200" indent="-228600" defTabSz="457200" fontAlgn="base">
                <a:spcBef>
                  <a:spcPct val="0"/>
                </a:spcBef>
                <a:spcAft>
                  <a:spcPct val="0"/>
                </a:spcAft>
                <a:defRPr>
                  <a:solidFill>
                    <a:schemeClr val="tx1"/>
                  </a:solidFill>
                  <a:latin typeface="Calibri" panose="020F0502020204030204" pitchFamily="34" charset="0"/>
                  <a:cs typeface="FreesiaUPC" panose="020B0604020202020204" pitchFamily="34" charset="-34"/>
                </a:defRPr>
              </a:lvl9pPr>
            </a:lstStyle>
            <a:p>
              <a:pPr eaLnBrk="1" hangingPunct="1"/>
              <a:endParaRPr lang="en-US" altLang="en-US">
                <a:latin typeface="Garamond" panose="02020404030301010803" pitchFamily="18" charset="0"/>
                <a:cs typeface="Arial" panose="020B0604020202020204" pitchFamily="34" charset="0"/>
              </a:endParaRPr>
            </a:p>
          </p:txBody>
        </p:sp>
        <p:sp>
          <p:nvSpPr>
            <p:cNvPr id="32789" name="Text Box 21">
              <a:extLst>
                <a:ext uri="{FF2B5EF4-FFF2-40B4-BE49-F238E27FC236}">
                  <a16:creationId xmlns:a16="http://schemas.microsoft.com/office/drawing/2014/main" id="{FD01567F-FBF4-4594-96B7-FE4D5190D84C}"/>
                </a:ext>
              </a:extLst>
            </p:cNvPr>
            <p:cNvSpPr txBox="1">
              <a:spLocks noChangeArrowheads="1"/>
            </p:cNvSpPr>
            <p:nvPr/>
          </p:nvSpPr>
          <p:spPr bwMode="auto">
            <a:xfrm>
              <a:off x="8113" y="4235"/>
              <a:ext cx="2116" cy="842"/>
            </a:xfrm>
            <a:prstGeom prst="rect">
              <a:avLst/>
            </a:prstGeom>
            <a:noFill/>
            <a:ln w="47625" cmpd="thickThin">
              <a:noFill/>
              <a:miter lim="800000"/>
              <a:headEnd/>
              <a:tailEnd/>
            </a:ln>
            <a:effectLst/>
          </p:spPr>
          <p:txBody>
            <a:bodyPr lIns="63532" tIns="31766" rIns="63532" bIns="31766" anchor="ctr"/>
            <a:lstStyle/>
            <a:p>
              <a:pPr algn="ctr">
                <a:defRPr/>
              </a:pPr>
              <a:r>
                <a:rPr lang="en-US" sz="3200" b="1">
                  <a:solidFill>
                    <a:srgbClr val="000000"/>
                  </a:solidFill>
                  <a:effectLst>
                    <a:outerShdw blurRad="38100" dist="38100" dir="2700000" algn="tl">
                      <a:srgbClr val="FFFFFF"/>
                    </a:outerShdw>
                  </a:effectLst>
                  <a:latin typeface="Angsana New" pitchFamily="18" charset="-34"/>
                  <a:cs typeface="Angsana New" pitchFamily="18" charset="-34"/>
                </a:rPr>
                <a:t>Reg 114 Trust</a:t>
              </a:r>
            </a:p>
            <a:p>
              <a:pPr algn="ctr">
                <a:defRPr/>
              </a:pPr>
              <a:r>
                <a:rPr lang="en-US" sz="3200" b="1">
                  <a:solidFill>
                    <a:srgbClr val="000000"/>
                  </a:solidFill>
                  <a:effectLst>
                    <a:outerShdw blurRad="38100" dist="38100" dir="2700000" algn="tl">
                      <a:srgbClr val="FFFFFF"/>
                    </a:outerShdw>
                  </a:effectLst>
                  <a:latin typeface="Angsana New" pitchFamily="18" charset="-34"/>
                  <a:cs typeface="Angsana New" pitchFamily="18" charset="-34"/>
                </a:rPr>
                <a:t>Account</a:t>
              </a:r>
              <a:endParaRPr lang="en-US" sz="3200" b="1">
                <a:latin typeface="Angsana New" pitchFamily="18" charset="-34"/>
                <a:cs typeface="Angsana New" pitchFamily="18" charset="-34"/>
              </a:endParaRPr>
            </a:p>
          </p:txBody>
        </p:sp>
        <p:sp>
          <p:nvSpPr>
            <p:cNvPr id="31766" name="AutoShape 22">
              <a:extLst>
                <a:ext uri="{FF2B5EF4-FFF2-40B4-BE49-F238E27FC236}">
                  <a16:creationId xmlns:a16="http://schemas.microsoft.com/office/drawing/2014/main" id="{99A27259-59D8-45DA-977D-1D795E77E3B7}"/>
                </a:ext>
              </a:extLst>
            </p:cNvPr>
            <p:cNvSpPr>
              <a:spLocks noChangeArrowheads="1"/>
            </p:cNvSpPr>
            <p:nvPr/>
          </p:nvSpPr>
          <p:spPr bwMode="auto">
            <a:xfrm>
              <a:off x="6851" y="4531"/>
              <a:ext cx="1291" cy="280"/>
            </a:xfrm>
            <a:prstGeom prst="leftRightArrow">
              <a:avLst>
                <a:gd name="adj1" fmla="val 50000"/>
                <a:gd name="adj2" fmla="val 92214"/>
              </a:avLst>
            </a:prstGeom>
            <a:solidFill>
              <a:srgbClr val="00FF00"/>
            </a:solidFill>
            <a:ln>
              <a:noFill/>
            </a:ln>
            <a:extLst>
              <a:ext uri="{91240B29-F687-4F45-9708-019B960494DF}">
                <a14:hiddenLine xmlns:a14="http://schemas.microsoft.com/office/drawing/2010/main" w="47625" cmpd="thickThin">
                  <a:solidFill>
                    <a:srgbClr val="000000"/>
                  </a:solidFill>
                  <a:miter lim="800000"/>
                  <a:headEnd/>
                  <a:tailEnd/>
                </a14:hiddenLine>
              </a:ext>
            </a:extLst>
          </p:spPr>
          <p:txBody>
            <a:bodyPr lIns="92075" tIns="46038" rIns="92075" bIns="46038" anchor="ctr"/>
            <a:lstStyle>
              <a:lvl1pPr>
                <a:defRPr>
                  <a:solidFill>
                    <a:schemeClr val="tx1"/>
                  </a:solidFill>
                  <a:latin typeface="Calibri" panose="020F0502020204030204" pitchFamily="34" charset="0"/>
                  <a:cs typeface="FreesiaUPC" panose="020B0604020202020204" pitchFamily="34" charset="-34"/>
                </a:defRPr>
              </a:lvl1pPr>
              <a:lvl2pPr marL="742950" indent="-285750">
                <a:defRPr>
                  <a:solidFill>
                    <a:schemeClr val="tx1"/>
                  </a:solidFill>
                  <a:latin typeface="Calibri" panose="020F0502020204030204" pitchFamily="34" charset="0"/>
                  <a:cs typeface="FreesiaUPC" panose="020B0604020202020204" pitchFamily="34" charset="-34"/>
                </a:defRPr>
              </a:lvl2pPr>
              <a:lvl3pPr marL="1143000" indent="-228600">
                <a:defRPr>
                  <a:solidFill>
                    <a:schemeClr val="tx1"/>
                  </a:solidFill>
                  <a:latin typeface="Calibri" panose="020F0502020204030204" pitchFamily="34" charset="0"/>
                  <a:cs typeface="FreesiaUPC" panose="020B0604020202020204" pitchFamily="34" charset="-34"/>
                </a:defRPr>
              </a:lvl3pPr>
              <a:lvl4pPr marL="1600200" indent="-228600">
                <a:defRPr>
                  <a:solidFill>
                    <a:schemeClr val="tx1"/>
                  </a:solidFill>
                  <a:latin typeface="Calibri" panose="020F0502020204030204" pitchFamily="34" charset="0"/>
                  <a:cs typeface="FreesiaUPC" panose="020B0604020202020204" pitchFamily="34" charset="-34"/>
                </a:defRPr>
              </a:lvl4pPr>
              <a:lvl5pPr marL="2057400" indent="-228600">
                <a:defRPr>
                  <a:solidFill>
                    <a:schemeClr val="tx1"/>
                  </a:solidFill>
                  <a:latin typeface="Calibri" panose="020F0502020204030204" pitchFamily="34" charset="0"/>
                  <a:cs typeface="FreesiaUPC" panose="020B0604020202020204" pitchFamily="34" charset="-34"/>
                </a:defRPr>
              </a:lvl5pPr>
              <a:lvl6pPr marL="2514600" indent="-228600" defTabSz="457200" fontAlgn="base">
                <a:spcBef>
                  <a:spcPct val="0"/>
                </a:spcBef>
                <a:spcAft>
                  <a:spcPct val="0"/>
                </a:spcAft>
                <a:defRPr>
                  <a:solidFill>
                    <a:schemeClr val="tx1"/>
                  </a:solidFill>
                  <a:latin typeface="Calibri" panose="020F0502020204030204" pitchFamily="34" charset="0"/>
                  <a:cs typeface="FreesiaUPC" panose="020B0604020202020204" pitchFamily="34" charset="-34"/>
                </a:defRPr>
              </a:lvl6pPr>
              <a:lvl7pPr marL="2971800" indent="-228600" defTabSz="457200" fontAlgn="base">
                <a:spcBef>
                  <a:spcPct val="0"/>
                </a:spcBef>
                <a:spcAft>
                  <a:spcPct val="0"/>
                </a:spcAft>
                <a:defRPr>
                  <a:solidFill>
                    <a:schemeClr val="tx1"/>
                  </a:solidFill>
                  <a:latin typeface="Calibri" panose="020F0502020204030204" pitchFamily="34" charset="0"/>
                  <a:cs typeface="FreesiaUPC" panose="020B0604020202020204" pitchFamily="34" charset="-34"/>
                </a:defRPr>
              </a:lvl7pPr>
              <a:lvl8pPr marL="3429000" indent="-228600" defTabSz="457200" fontAlgn="base">
                <a:spcBef>
                  <a:spcPct val="0"/>
                </a:spcBef>
                <a:spcAft>
                  <a:spcPct val="0"/>
                </a:spcAft>
                <a:defRPr>
                  <a:solidFill>
                    <a:schemeClr val="tx1"/>
                  </a:solidFill>
                  <a:latin typeface="Calibri" panose="020F0502020204030204" pitchFamily="34" charset="0"/>
                  <a:cs typeface="FreesiaUPC" panose="020B0604020202020204" pitchFamily="34" charset="-34"/>
                </a:defRPr>
              </a:lvl8pPr>
              <a:lvl9pPr marL="3886200" indent="-228600" defTabSz="457200" fontAlgn="base">
                <a:spcBef>
                  <a:spcPct val="0"/>
                </a:spcBef>
                <a:spcAft>
                  <a:spcPct val="0"/>
                </a:spcAft>
                <a:defRPr>
                  <a:solidFill>
                    <a:schemeClr val="tx1"/>
                  </a:solidFill>
                  <a:latin typeface="Calibri" panose="020F0502020204030204" pitchFamily="34" charset="0"/>
                  <a:cs typeface="FreesiaUPC" panose="020B0604020202020204" pitchFamily="34" charset="-34"/>
                </a:defRPr>
              </a:lvl9pPr>
            </a:lstStyle>
            <a:p>
              <a:pPr eaLnBrk="1" hangingPunct="1"/>
              <a:endParaRPr lang="en-US" altLang="en-US">
                <a:latin typeface="Garamond" panose="02020404030301010803" pitchFamily="18" charset="0"/>
                <a:cs typeface="Arial" panose="020B0604020202020204" pitchFamily="34" charset="0"/>
              </a:endParaRPr>
            </a:p>
          </p:txBody>
        </p:sp>
      </p:grpSp>
      <p:sp>
        <p:nvSpPr>
          <p:cNvPr id="32791" name="Text Box 23">
            <a:extLst>
              <a:ext uri="{FF2B5EF4-FFF2-40B4-BE49-F238E27FC236}">
                <a16:creationId xmlns:a16="http://schemas.microsoft.com/office/drawing/2014/main" id="{7D81D6B5-A3A0-47E4-B04D-4A3972817C7A}"/>
              </a:ext>
            </a:extLst>
          </p:cNvPr>
          <p:cNvSpPr txBox="1">
            <a:spLocks noChangeArrowheads="1"/>
          </p:cNvSpPr>
          <p:nvPr/>
        </p:nvSpPr>
        <p:spPr bwMode="auto">
          <a:xfrm>
            <a:off x="2438400" y="2819401"/>
            <a:ext cx="1371600" cy="314325"/>
          </a:xfrm>
          <a:prstGeom prst="rect">
            <a:avLst/>
          </a:prstGeom>
          <a:noFill/>
          <a:ln w="47625" cmpd="thickThin">
            <a:noFill/>
            <a:miter lim="800000"/>
            <a:headEnd/>
            <a:tailEnd/>
          </a:ln>
          <a:effectLst/>
        </p:spPr>
        <p:txBody>
          <a:bodyPr lIns="63532" tIns="31766" rIns="63532" bIns="31766" anchor="ctr"/>
          <a:lstStyle/>
          <a:p>
            <a:pPr algn="ctr">
              <a:defRPr/>
            </a:pPr>
            <a:r>
              <a:rPr lang="en-US" sz="3600">
                <a:solidFill>
                  <a:srgbClr val="000000"/>
                </a:solidFill>
                <a:effectLst>
                  <a:outerShdw blurRad="38100" dist="38100" dir="2700000" algn="tl">
                    <a:srgbClr val="FFFFFF"/>
                  </a:outerShdw>
                </a:effectLst>
                <a:latin typeface="Angsana New" pitchFamily="18" charset="-34"/>
                <a:cs typeface="Angsana New" pitchFamily="18" charset="-34"/>
              </a:rPr>
              <a:t>Company</a:t>
            </a:r>
            <a:endParaRPr lang="en-US" sz="3600">
              <a:latin typeface="Angsana New" pitchFamily="18" charset="-34"/>
              <a:cs typeface="Angsana New" pitchFamily="18" charset="-34"/>
            </a:endParaRPr>
          </a:p>
        </p:txBody>
      </p:sp>
      <p:sp>
        <p:nvSpPr>
          <p:cNvPr id="31750" name="Text Box 24">
            <a:extLst>
              <a:ext uri="{FF2B5EF4-FFF2-40B4-BE49-F238E27FC236}">
                <a16:creationId xmlns:a16="http://schemas.microsoft.com/office/drawing/2014/main" id="{EF1BE860-CBEA-47B9-BDE9-9434ECCE5A79}"/>
              </a:ext>
            </a:extLst>
          </p:cNvPr>
          <p:cNvSpPr txBox="1">
            <a:spLocks noChangeArrowheads="1"/>
          </p:cNvSpPr>
          <p:nvPr/>
        </p:nvSpPr>
        <p:spPr bwMode="auto">
          <a:xfrm>
            <a:off x="6461126" y="3957639"/>
            <a:ext cx="1535113"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FreesiaUPC" panose="020B0604020202020204" pitchFamily="34" charset="-34"/>
              </a:defRPr>
            </a:lvl1pPr>
            <a:lvl2pPr marL="742950" indent="-285750">
              <a:defRPr>
                <a:solidFill>
                  <a:schemeClr val="tx1"/>
                </a:solidFill>
                <a:latin typeface="Calibri" panose="020F0502020204030204" pitchFamily="34" charset="0"/>
                <a:cs typeface="FreesiaUPC" panose="020B0604020202020204" pitchFamily="34" charset="-34"/>
              </a:defRPr>
            </a:lvl2pPr>
            <a:lvl3pPr marL="1143000" indent="-228600">
              <a:defRPr>
                <a:solidFill>
                  <a:schemeClr val="tx1"/>
                </a:solidFill>
                <a:latin typeface="Calibri" panose="020F0502020204030204" pitchFamily="34" charset="0"/>
                <a:cs typeface="FreesiaUPC" panose="020B0604020202020204" pitchFamily="34" charset="-34"/>
              </a:defRPr>
            </a:lvl3pPr>
            <a:lvl4pPr marL="1600200" indent="-228600">
              <a:defRPr>
                <a:solidFill>
                  <a:schemeClr val="tx1"/>
                </a:solidFill>
                <a:latin typeface="Calibri" panose="020F0502020204030204" pitchFamily="34" charset="0"/>
                <a:cs typeface="FreesiaUPC" panose="020B0604020202020204" pitchFamily="34" charset="-34"/>
              </a:defRPr>
            </a:lvl4pPr>
            <a:lvl5pPr marL="2057400" indent="-228600">
              <a:defRPr>
                <a:solidFill>
                  <a:schemeClr val="tx1"/>
                </a:solidFill>
                <a:latin typeface="Calibri" panose="020F0502020204030204" pitchFamily="34" charset="0"/>
                <a:cs typeface="FreesiaUPC" panose="020B0604020202020204" pitchFamily="34" charset="-34"/>
              </a:defRPr>
            </a:lvl5pPr>
            <a:lvl6pPr marL="2514600" indent="-228600" defTabSz="457200" fontAlgn="base">
              <a:spcBef>
                <a:spcPct val="0"/>
              </a:spcBef>
              <a:spcAft>
                <a:spcPct val="0"/>
              </a:spcAft>
              <a:defRPr>
                <a:solidFill>
                  <a:schemeClr val="tx1"/>
                </a:solidFill>
                <a:latin typeface="Calibri" panose="020F0502020204030204" pitchFamily="34" charset="0"/>
                <a:cs typeface="FreesiaUPC" panose="020B0604020202020204" pitchFamily="34" charset="-34"/>
              </a:defRPr>
            </a:lvl6pPr>
            <a:lvl7pPr marL="2971800" indent="-228600" defTabSz="457200" fontAlgn="base">
              <a:spcBef>
                <a:spcPct val="0"/>
              </a:spcBef>
              <a:spcAft>
                <a:spcPct val="0"/>
              </a:spcAft>
              <a:defRPr>
                <a:solidFill>
                  <a:schemeClr val="tx1"/>
                </a:solidFill>
                <a:latin typeface="Calibri" panose="020F0502020204030204" pitchFamily="34" charset="0"/>
                <a:cs typeface="FreesiaUPC" panose="020B0604020202020204" pitchFamily="34" charset="-34"/>
              </a:defRPr>
            </a:lvl7pPr>
            <a:lvl8pPr marL="3429000" indent="-228600" defTabSz="457200" fontAlgn="base">
              <a:spcBef>
                <a:spcPct val="0"/>
              </a:spcBef>
              <a:spcAft>
                <a:spcPct val="0"/>
              </a:spcAft>
              <a:defRPr>
                <a:solidFill>
                  <a:schemeClr val="tx1"/>
                </a:solidFill>
                <a:latin typeface="Calibri" panose="020F0502020204030204" pitchFamily="34" charset="0"/>
                <a:cs typeface="FreesiaUPC" panose="020B0604020202020204" pitchFamily="34" charset="-34"/>
              </a:defRPr>
            </a:lvl8pPr>
            <a:lvl9pPr marL="3886200" indent="-228600" defTabSz="457200" fontAlgn="base">
              <a:spcBef>
                <a:spcPct val="0"/>
              </a:spcBef>
              <a:spcAft>
                <a:spcPct val="0"/>
              </a:spcAft>
              <a:defRPr>
                <a:solidFill>
                  <a:schemeClr val="tx1"/>
                </a:solidFill>
                <a:latin typeface="Calibri" panose="020F0502020204030204" pitchFamily="34" charset="0"/>
                <a:cs typeface="FreesiaUPC" panose="020B0604020202020204" pitchFamily="34" charset="-34"/>
              </a:defRPr>
            </a:lvl9pPr>
          </a:lstStyle>
          <a:p>
            <a:pPr eaLnBrk="1" hangingPunct="1"/>
            <a:r>
              <a:rPr lang="en-US" altLang="en-US" sz="3200" b="1">
                <a:solidFill>
                  <a:srgbClr val="FFFF66"/>
                </a:solidFill>
                <a:latin typeface="Angsana New" panose="02020603050405020304" pitchFamily="18" charset="-34"/>
                <a:cs typeface="Angsana New" panose="02020603050405020304" pitchFamily="18" charset="-34"/>
              </a:rPr>
              <a:t>Bond Value</a:t>
            </a:r>
          </a:p>
        </p:txBody>
      </p:sp>
      <p:sp>
        <p:nvSpPr>
          <p:cNvPr id="31751" name="Text Box 41">
            <a:extLst>
              <a:ext uri="{FF2B5EF4-FFF2-40B4-BE49-F238E27FC236}">
                <a16:creationId xmlns:a16="http://schemas.microsoft.com/office/drawing/2014/main" id="{B54A6260-3C4E-49A6-BC12-2A15D24178CA}"/>
              </a:ext>
            </a:extLst>
          </p:cNvPr>
          <p:cNvSpPr txBox="1">
            <a:spLocks noChangeArrowheads="1"/>
          </p:cNvSpPr>
          <p:nvPr/>
        </p:nvSpPr>
        <p:spPr bwMode="auto">
          <a:xfrm>
            <a:off x="4668838" y="3810000"/>
            <a:ext cx="1198562"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FreesiaUPC" panose="020B0604020202020204" pitchFamily="34" charset="-34"/>
              </a:defRPr>
            </a:lvl1pPr>
            <a:lvl2pPr marL="742950" indent="-285750">
              <a:defRPr>
                <a:solidFill>
                  <a:schemeClr val="tx1"/>
                </a:solidFill>
                <a:latin typeface="Calibri" panose="020F0502020204030204" pitchFamily="34" charset="0"/>
                <a:cs typeface="FreesiaUPC" panose="020B0604020202020204" pitchFamily="34" charset="-34"/>
              </a:defRPr>
            </a:lvl2pPr>
            <a:lvl3pPr marL="1143000" indent="-228600">
              <a:defRPr>
                <a:solidFill>
                  <a:schemeClr val="tx1"/>
                </a:solidFill>
                <a:latin typeface="Calibri" panose="020F0502020204030204" pitchFamily="34" charset="0"/>
                <a:cs typeface="FreesiaUPC" panose="020B0604020202020204" pitchFamily="34" charset="-34"/>
              </a:defRPr>
            </a:lvl3pPr>
            <a:lvl4pPr marL="1600200" indent="-228600">
              <a:defRPr>
                <a:solidFill>
                  <a:schemeClr val="tx1"/>
                </a:solidFill>
                <a:latin typeface="Calibri" panose="020F0502020204030204" pitchFamily="34" charset="0"/>
                <a:cs typeface="FreesiaUPC" panose="020B0604020202020204" pitchFamily="34" charset="-34"/>
              </a:defRPr>
            </a:lvl4pPr>
            <a:lvl5pPr marL="2057400" indent="-228600">
              <a:defRPr>
                <a:solidFill>
                  <a:schemeClr val="tx1"/>
                </a:solidFill>
                <a:latin typeface="Calibri" panose="020F0502020204030204" pitchFamily="34" charset="0"/>
                <a:cs typeface="FreesiaUPC" panose="020B0604020202020204" pitchFamily="34" charset="-34"/>
              </a:defRPr>
            </a:lvl5pPr>
            <a:lvl6pPr marL="2514600" indent="-228600" defTabSz="457200" fontAlgn="base">
              <a:spcBef>
                <a:spcPct val="0"/>
              </a:spcBef>
              <a:spcAft>
                <a:spcPct val="0"/>
              </a:spcAft>
              <a:defRPr>
                <a:solidFill>
                  <a:schemeClr val="tx1"/>
                </a:solidFill>
                <a:latin typeface="Calibri" panose="020F0502020204030204" pitchFamily="34" charset="0"/>
                <a:cs typeface="FreesiaUPC" panose="020B0604020202020204" pitchFamily="34" charset="-34"/>
              </a:defRPr>
            </a:lvl6pPr>
            <a:lvl7pPr marL="2971800" indent="-228600" defTabSz="457200" fontAlgn="base">
              <a:spcBef>
                <a:spcPct val="0"/>
              </a:spcBef>
              <a:spcAft>
                <a:spcPct val="0"/>
              </a:spcAft>
              <a:defRPr>
                <a:solidFill>
                  <a:schemeClr val="tx1"/>
                </a:solidFill>
                <a:latin typeface="Calibri" panose="020F0502020204030204" pitchFamily="34" charset="0"/>
                <a:cs typeface="FreesiaUPC" panose="020B0604020202020204" pitchFamily="34" charset="-34"/>
              </a:defRPr>
            </a:lvl7pPr>
            <a:lvl8pPr marL="3429000" indent="-228600" defTabSz="457200" fontAlgn="base">
              <a:spcBef>
                <a:spcPct val="0"/>
              </a:spcBef>
              <a:spcAft>
                <a:spcPct val="0"/>
              </a:spcAft>
              <a:defRPr>
                <a:solidFill>
                  <a:schemeClr val="tx1"/>
                </a:solidFill>
                <a:latin typeface="Calibri" panose="020F0502020204030204" pitchFamily="34" charset="0"/>
                <a:cs typeface="FreesiaUPC" panose="020B0604020202020204" pitchFamily="34" charset="-34"/>
              </a:defRPr>
            </a:lvl8pPr>
            <a:lvl9pPr marL="3886200" indent="-228600" defTabSz="457200" fontAlgn="base">
              <a:spcBef>
                <a:spcPct val="0"/>
              </a:spcBef>
              <a:spcAft>
                <a:spcPct val="0"/>
              </a:spcAft>
              <a:defRPr>
                <a:solidFill>
                  <a:schemeClr val="tx1"/>
                </a:solidFill>
                <a:latin typeface="Calibri" panose="020F0502020204030204" pitchFamily="34" charset="0"/>
                <a:cs typeface="FreesiaUPC" panose="020B0604020202020204" pitchFamily="34" charset="-34"/>
              </a:defRPr>
            </a:lvl9pPr>
          </a:lstStyle>
          <a:p>
            <a:pPr eaLnBrk="1" hangingPunct="1"/>
            <a:r>
              <a:rPr lang="en-US" altLang="en-US" sz="3200" b="1">
                <a:solidFill>
                  <a:srgbClr val="FFFF66"/>
                </a:solidFill>
                <a:latin typeface="Angsana New" panose="02020603050405020304" pitchFamily="18" charset="-34"/>
                <a:cs typeface="Angsana New" panose="02020603050405020304" pitchFamily="18" charset="-34"/>
              </a:rPr>
              <a:t>Coupon </a:t>
            </a:r>
          </a:p>
          <a:p>
            <a:pPr eaLnBrk="1" hangingPunct="1"/>
            <a:r>
              <a:rPr lang="en-US" altLang="en-US" sz="3200" b="1">
                <a:solidFill>
                  <a:srgbClr val="FFFF66"/>
                </a:solidFill>
                <a:latin typeface="Angsana New" panose="02020603050405020304" pitchFamily="18" charset="-34"/>
                <a:cs typeface="Angsana New" panose="02020603050405020304" pitchFamily="18" charset="-34"/>
              </a:rPr>
              <a:t>Payment</a:t>
            </a:r>
          </a:p>
        </p:txBody>
      </p:sp>
    </p:spTree>
    <p:extLst>
      <p:ext uri="{BB962C8B-B14F-4D97-AF65-F5344CB8AC3E}">
        <p14:creationId xmlns:p14="http://schemas.microsoft.com/office/powerpoint/2010/main" val="35714989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5">
            <a:extLst>
              <a:ext uri="{FF2B5EF4-FFF2-40B4-BE49-F238E27FC236}">
                <a16:creationId xmlns:a16="http://schemas.microsoft.com/office/drawing/2014/main" id="{CF74C6A2-1C32-41F5-9222-544D2CBAC6E8}"/>
              </a:ext>
            </a:extLst>
          </p:cNvPr>
          <p:cNvSpPr>
            <a:spLocks noGrp="1" noChangeArrowheads="1"/>
          </p:cNvSpPr>
          <p:nvPr>
            <p:ph type="title"/>
          </p:nvPr>
        </p:nvSpPr>
        <p:spPr/>
        <p:txBody>
          <a:bodyPr/>
          <a:lstStyle/>
          <a:p>
            <a:r>
              <a:rPr lang="en-US" altLang="en-US" sz="4000">
                <a:latin typeface="Angsana New" panose="02020603050405020304" pitchFamily="18" charset="-34"/>
                <a:cs typeface="Angsana New" panose="02020603050405020304" pitchFamily="18" charset="-34"/>
              </a:rPr>
              <a:t>Securitization of Insurance Risks</a:t>
            </a:r>
            <a:r>
              <a:rPr lang="en-US" altLang="en-US" sz="4000">
                <a:cs typeface="Angsana New" panose="02020603050405020304" pitchFamily="18" charset="-34"/>
              </a:rPr>
              <a:t> </a:t>
            </a:r>
            <a:br>
              <a:rPr lang="en-US" altLang="en-US" sz="4000">
                <a:cs typeface="Angsana New" panose="02020603050405020304" pitchFamily="18" charset="-34"/>
              </a:rPr>
            </a:br>
            <a:r>
              <a:rPr lang="en-US" altLang="en-US" sz="4000">
                <a:cs typeface="Angsana New" panose="02020603050405020304" pitchFamily="18" charset="-34"/>
              </a:rPr>
              <a:t>CAT Bond</a:t>
            </a:r>
          </a:p>
        </p:txBody>
      </p:sp>
      <p:sp>
        <p:nvSpPr>
          <p:cNvPr id="32771" name="Rectangle 6">
            <a:extLst>
              <a:ext uri="{FF2B5EF4-FFF2-40B4-BE49-F238E27FC236}">
                <a16:creationId xmlns:a16="http://schemas.microsoft.com/office/drawing/2014/main" id="{6E3E73E8-7893-4DEB-929B-68A77A1DBF0B}"/>
              </a:ext>
            </a:extLst>
          </p:cNvPr>
          <p:cNvSpPr>
            <a:spLocks noGrp="1" noChangeArrowheads="1"/>
          </p:cNvSpPr>
          <p:nvPr>
            <p:ph idx="1"/>
          </p:nvPr>
        </p:nvSpPr>
        <p:spPr/>
        <p:txBody>
          <a:bodyPr>
            <a:normAutofit/>
          </a:bodyPr>
          <a:lstStyle/>
          <a:p>
            <a:pPr>
              <a:lnSpc>
                <a:spcPct val="90000"/>
              </a:lnSpc>
            </a:pPr>
            <a:r>
              <a:rPr lang="th-TH" altLang="en-US" sz="2800" dirty="0">
                <a:latin typeface="FreesiaUPC" panose="020B0604020202020204" pitchFamily="34" charset="-34"/>
                <a:cs typeface="FreesiaUPC" panose="020B0604020202020204" pitchFamily="34" charset="-34"/>
              </a:rPr>
              <a:t>เมื่อบริษัทต้องการโอนความเสี่ยงจากมหันตภัย ที่นอกเหนือจากการทำประกันภัยต่อแล้ว บริษัทสามารถทำการบริหารความเสี่ยงดังกล่าวได้โดยใช้เครื่องมือที่เรียกว่า </a:t>
            </a:r>
            <a:r>
              <a:rPr lang="en-US" altLang="en-US" sz="2800" dirty="0">
                <a:latin typeface="FreesiaUPC" panose="020B0604020202020204" pitchFamily="34" charset="-34"/>
                <a:cs typeface="FreesiaUPC" panose="020B0604020202020204" pitchFamily="34" charset="-34"/>
              </a:rPr>
              <a:t>Cat Bond </a:t>
            </a:r>
            <a:r>
              <a:rPr lang="th-TH" altLang="en-US" sz="2800" b="1" dirty="0">
                <a:latin typeface="FreesiaUPC" panose="020B0604020202020204" pitchFamily="34" charset="-34"/>
                <a:cs typeface="FreesiaUPC" panose="020B0604020202020204" pitchFamily="34" charset="-34"/>
              </a:rPr>
              <a:t>ซึ่งบริษัท (</a:t>
            </a:r>
            <a:r>
              <a:rPr lang="en-US" altLang="en-US" sz="2800" b="1" dirty="0">
                <a:latin typeface="FreesiaUPC" panose="020B0604020202020204" pitchFamily="34" charset="-34"/>
                <a:cs typeface="FreesiaUPC" panose="020B0604020202020204" pitchFamily="34" charset="-34"/>
              </a:rPr>
              <a:t>Company or Sponsor</a:t>
            </a:r>
            <a:r>
              <a:rPr lang="th-TH" altLang="en-US" sz="2800" b="1" dirty="0">
                <a:latin typeface="FreesiaUPC" panose="020B0604020202020204" pitchFamily="34" charset="-34"/>
                <a:cs typeface="FreesiaUPC" panose="020B0604020202020204" pitchFamily="34" charset="-34"/>
              </a:rPr>
              <a:t>) ต้องทำการจัดจ้าง </a:t>
            </a:r>
            <a:r>
              <a:rPr lang="en-US" altLang="en-US" sz="2800" b="1" dirty="0">
                <a:latin typeface="FreesiaUPC" panose="020B0604020202020204" pitchFamily="34" charset="-34"/>
                <a:cs typeface="FreesiaUPC" panose="020B0604020202020204" pitchFamily="34" charset="-34"/>
              </a:rPr>
              <a:t>SPV (Special Purpose Vehicle)</a:t>
            </a:r>
            <a:r>
              <a:rPr lang="th-TH" altLang="en-US" sz="2800" b="1" dirty="0">
                <a:latin typeface="FreesiaUPC" panose="020B0604020202020204" pitchFamily="34" charset="-34"/>
                <a:cs typeface="FreesiaUPC" panose="020B0604020202020204" pitchFamily="34" charset="-34"/>
              </a:rPr>
              <a:t> ขึ้นเพื่อทำหน้าที่เป็นผู้ออก และดำเนินการขาย </a:t>
            </a:r>
            <a:r>
              <a:rPr lang="en-US" altLang="en-US" sz="2800" b="1" dirty="0">
                <a:latin typeface="FreesiaUPC" panose="020B0604020202020204" pitchFamily="34" charset="-34"/>
                <a:cs typeface="FreesiaUPC" panose="020B0604020202020204" pitchFamily="34" charset="-34"/>
              </a:rPr>
              <a:t>bond</a:t>
            </a:r>
            <a:r>
              <a:rPr lang="th-TH" altLang="en-US" sz="2800" b="1" dirty="0">
                <a:latin typeface="FreesiaUPC" panose="020B0604020202020204" pitchFamily="34" charset="-34"/>
                <a:cs typeface="FreesiaUPC" panose="020B0604020202020204" pitchFamily="34" charset="-34"/>
              </a:rPr>
              <a:t> ให้แก่ผู้ลงทุน</a:t>
            </a:r>
            <a:r>
              <a:rPr lang="en-US" altLang="en-US" sz="2800" b="1" dirty="0">
                <a:latin typeface="FreesiaUPC" panose="020B0604020202020204" pitchFamily="34" charset="-34"/>
                <a:cs typeface="FreesiaUPC" panose="020B0604020202020204" pitchFamily="34" charset="-34"/>
              </a:rPr>
              <a:t> (Investors)</a:t>
            </a:r>
            <a:r>
              <a:rPr lang="en-US" altLang="en-US" sz="2800" dirty="0">
                <a:latin typeface="FreesiaUPC" panose="020B0604020202020204" pitchFamily="34" charset="-34"/>
                <a:cs typeface="FreesiaUPC" panose="020B0604020202020204" pitchFamily="34" charset="-34"/>
              </a:rPr>
              <a:t> </a:t>
            </a:r>
            <a:r>
              <a:rPr lang="th-TH" altLang="en-US" sz="2800" dirty="0">
                <a:latin typeface="FreesiaUPC" panose="020B0604020202020204" pitchFamily="34" charset="-34"/>
                <a:cs typeface="FreesiaUPC" panose="020B0604020202020204" pitchFamily="34" charset="-34"/>
              </a:rPr>
              <a:t>ที่สนใจ </a:t>
            </a:r>
            <a:endParaRPr lang="en-US" altLang="en-US" sz="2800" dirty="0">
              <a:latin typeface="FreesiaUPC" panose="020B0604020202020204" pitchFamily="34" charset="-34"/>
              <a:cs typeface="FreesiaUPC" panose="020B0604020202020204" pitchFamily="34" charset="-34"/>
            </a:endParaRPr>
          </a:p>
          <a:p>
            <a:pPr>
              <a:lnSpc>
                <a:spcPct val="90000"/>
              </a:lnSpc>
            </a:pPr>
            <a:r>
              <a:rPr lang="th-TH" altLang="en-US" sz="2800" dirty="0">
                <a:latin typeface="FreesiaUPC" panose="020B0604020202020204" pitchFamily="34" charset="-34"/>
                <a:cs typeface="FreesiaUPC" panose="020B0604020202020204" pitchFamily="34" charset="-34"/>
              </a:rPr>
              <a:t>บริษัทประกันภัย บริษัทรับประกันภัยต่อ จะจ่าย </a:t>
            </a:r>
            <a:r>
              <a:rPr lang="en-US" altLang="en-US" sz="2800" dirty="0">
                <a:latin typeface="FreesiaUPC" panose="020B0604020202020204" pitchFamily="34" charset="-34"/>
                <a:cs typeface="FreesiaUPC" panose="020B0604020202020204" pitchFamily="34" charset="-34"/>
              </a:rPr>
              <a:t>Premium </a:t>
            </a:r>
            <a:r>
              <a:rPr lang="th-TH" altLang="en-US" sz="2800" dirty="0">
                <a:latin typeface="FreesiaUPC" panose="020B0604020202020204" pitchFamily="34" charset="-34"/>
                <a:cs typeface="FreesiaUPC" panose="020B0604020202020204" pitchFamily="34" charset="-34"/>
              </a:rPr>
              <a:t>ให้กับ</a:t>
            </a:r>
            <a:r>
              <a:rPr lang="en-US" altLang="en-US" sz="2800" dirty="0">
                <a:latin typeface="FreesiaUPC" panose="020B0604020202020204" pitchFamily="34" charset="-34"/>
                <a:cs typeface="FreesiaUPC" panose="020B0604020202020204" pitchFamily="34" charset="-34"/>
              </a:rPr>
              <a:t> SPV </a:t>
            </a:r>
            <a:r>
              <a:rPr lang="th-TH" altLang="en-US" sz="2800" dirty="0">
                <a:latin typeface="FreesiaUPC" panose="020B0604020202020204" pitchFamily="34" charset="-34"/>
                <a:cs typeface="FreesiaUPC" panose="020B0604020202020204" pitchFamily="34" charset="-34"/>
              </a:rPr>
              <a:t>และเมื่อรวบรวมเงินกองทุน (</a:t>
            </a:r>
            <a:r>
              <a:rPr lang="en-US" altLang="en-US" sz="2800" dirty="0">
                <a:latin typeface="FreesiaUPC" panose="020B0604020202020204" pitchFamily="34" charset="-34"/>
                <a:cs typeface="FreesiaUPC" panose="020B0604020202020204" pitchFamily="34" charset="-34"/>
              </a:rPr>
              <a:t>Funds</a:t>
            </a:r>
            <a:r>
              <a:rPr lang="th-TH" altLang="en-US" sz="2800" dirty="0">
                <a:latin typeface="FreesiaUPC" panose="020B0604020202020204" pitchFamily="34" charset="-34"/>
                <a:cs typeface="FreesiaUPC" panose="020B0604020202020204" pitchFamily="34" charset="-34"/>
              </a:rPr>
              <a:t>) ที่ได้รับจากผู้ลงทุน เงินกองทุนทั้งหมดนี้จะถูกนำไปลงทุนต่อใน </a:t>
            </a:r>
            <a:r>
              <a:rPr lang="en-US" altLang="en-US" sz="2800" dirty="0">
                <a:latin typeface="FreesiaUPC" panose="020B0604020202020204" pitchFamily="34" charset="-34"/>
                <a:cs typeface="FreesiaUPC" panose="020B0604020202020204" pitchFamily="34" charset="-34"/>
              </a:rPr>
              <a:t>Collateral account</a:t>
            </a:r>
            <a:r>
              <a:rPr lang="th-TH" altLang="en-US" sz="2800" dirty="0">
                <a:latin typeface="FreesiaUPC" panose="020B0604020202020204" pitchFamily="34" charset="-34"/>
                <a:cs typeface="FreesiaUPC" panose="020B0604020202020204" pitchFamily="34" charset="-34"/>
              </a:rPr>
              <a:t> เพื่อเพิ่มมูลค่าของเงินกองทุน</a:t>
            </a:r>
            <a:endParaRPr lang="en-US" altLang="en-US" sz="2800" dirty="0">
              <a:latin typeface="FreesiaUPC" panose="020B0604020202020204" pitchFamily="34" charset="-34"/>
              <a:cs typeface="FreesiaUPC" panose="020B0604020202020204" pitchFamily="34" charset="-34"/>
            </a:endParaRPr>
          </a:p>
        </p:txBody>
      </p:sp>
      <p:sp>
        <p:nvSpPr>
          <p:cNvPr id="26627" name="Slide Number Placeholder 5">
            <a:extLst>
              <a:ext uri="{FF2B5EF4-FFF2-40B4-BE49-F238E27FC236}">
                <a16:creationId xmlns:a16="http://schemas.microsoft.com/office/drawing/2014/main" id="{8F3FFC43-AFEC-4074-8629-B9A4D41A6678}"/>
              </a:ext>
            </a:extLst>
          </p:cNvPr>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eaLnBrk="1" hangingPunct="1">
              <a:defRPr/>
            </a:pPr>
            <a:fld id="{C85F78F4-7741-4761-818F-329C8E0D364D}" type="slidenum">
              <a:rPr lang="en-US" altLang="en-US"/>
              <a:pPr eaLnBrk="1" hangingPunct="1">
                <a:defRPr/>
              </a:pPr>
              <a:t>46</a:t>
            </a:fld>
            <a:endParaRPr lang="en-US" altLang="en-US"/>
          </a:p>
        </p:txBody>
      </p:sp>
    </p:spTree>
    <p:extLst>
      <p:ext uri="{BB962C8B-B14F-4D97-AF65-F5344CB8AC3E}">
        <p14:creationId xmlns:p14="http://schemas.microsoft.com/office/powerpoint/2010/main" val="155494054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6E9744D2-C677-4BD2-A1E6-B67DC1E796D6}"/>
              </a:ext>
            </a:extLst>
          </p:cNvPr>
          <p:cNvSpPr>
            <a:spLocks noGrp="1" noChangeArrowheads="1"/>
          </p:cNvSpPr>
          <p:nvPr>
            <p:ph type="title"/>
          </p:nvPr>
        </p:nvSpPr>
        <p:spPr/>
        <p:txBody>
          <a:bodyPr/>
          <a:lstStyle/>
          <a:p>
            <a:r>
              <a:rPr lang="en-US" altLang="en-US" sz="4000">
                <a:latin typeface="Angsana New" panose="02020603050405020304" pitchFamily="18" charset="-34"/>
                <a:cs typeface="Angsana New" panose="02020603050405020304" pitchFamily="18" charset="-34"/>
              </a:rPr>
              <a:t>Securitization of Insurance Risks</a:t>
            </a:r>
            <a:r>
              <a:rPr lang="en-US" altLang="en-US" sz="4000">
                <a:cs typeface="Angsana New" panose="02020603050405020304" pitchFamily="18" charset="-34"/>
              </a:rPr>
              <a:t> </a:t>
            </a:r>
            <a:br>
              <a:rPr lang="en-US" altLang="en-US" sz="4000">
                <a:cs typeface="Angsana New" panose="02020603050405020304" pitchFamily="18" charset="-34"/>
              </a:rPr>
            </a:br>
            <a:r>
              <a:rPr lang="en-US" altLang="en-US" sz="4000">
                <a:cs typeface="Angsana New" panose="02020603050405020304" pitchFamily="18" charset="-34"/>
              </a:rPr>
              <a:t>CAT Bond</a:t>
            </a:r>
          </a:p>
        </p:txBody>
      </p:sp>
      <p:sp>
        <p:nvSpPr>
          <p:cNvPr id="33795" name="Rectangle 3">
            <a:extLst>
              <a:ext uri="{FF2B5EF4-FFF2-40B4-BE49-F238E27FC236}">
                <a16:creationId xmlns:a16="http://schemas.microsoft.com/office/drawing/2014/main" id="{C1A69020-F1AA-4734-908C-98CB40620C98}"/>
              </a:ext>
            </a:extLst>
          </p:cNvPr>
          <p:cNvSpPr>
            <a:spLocks noGrp="1" noChangeArrowheads="1"/>
          </p:cNvSpPr>
          <p:nvPr>
            <p:ph idx="1"/>
          </p:nvPr>
        </p:nvSpPr>
        <p:spPr>
          <a:xfrm>
            <a:off x="1024128" y="2286000"/>
            <a:ext cx="10577322" cy="4023360"/>
          </a:xfrm>
        </p:spPr>
        <p:txBody>
          <a:bodyPr>
            <a:normAutofit/>
          </a:bodyPr>
          <a:lstStyle/>
          <a:p>
            <a:r>
              <a:rPr lang="th-TH" altLang="en-US" sz="2800" dirty="0">
                <a:latin typeface="FreesiaUPC" panose="020B0604020202020204" pitchFamily="34" charset="-34"/>
                <a:cs typeface="FreesiaUPC" panose="020B0604020202020204" pitchFamily="34" charset="-34"/>
              </a:rPr>
              <a:t>ในกรณีที่ไม่เกิดความสูญเสียตามที่ได้ตกลงไว้ (</a:t>
            </a:r>
            <a:r>
              <a:rPr lang="en-US" altLang="en-US" sz="2800" dirty="0">
                <a:latin typeface="FreesiaUPC" panose="020B0604020202020204" pitchFamily="34" charset="-34"/>
                <a:cs typeface="FreesiaUPC" panose="020B0604020202020204" pitchFamily="34" charset="-34"/>
              </a:rPr>
              <a:t>Special condition</a:t>
            </a:r>
            <a:r>
              <a:rPr lang="th-TH" altLang="en-US" sz="2800" dirty="0">
                <a:latin typeface="FreesiaUPC" panose="020B0604020202020204" pitchFamily="34" charset="-34"/>
                <a:cs typeface="FreesiaUPC" panose="020B0604020202020204" pitchFamily="34" charset="-34"/>
              </a:rPr>
              <a:t>) </a:t>
            </a:r>
          </a:p>
          <a:p>
            <a:pPr lvl="1"/>
            <a:r>
              <a:rPr lang="th-TH" altLang="en-US" sz="2800" b="1" dirty="0">
                <a:latin typeface="FreesiaUPC" panose="020B0604020202020204" pitchFamily="34" charset="-34"/>
                <a:cs typeface="FreesiaUPC" panose="020B0604020202020204" pitchFamily="34" charset="-34"/>
              </a:rPr>
              <a:t>ผู้ลงทุนจะได้รับ คูปอง (</a:t>
            </a:r>
            <a:r>
              <a:rPr lang="en-US" altLang="en-US" sz="2800" b="1" dirty="0">
                <a:latin typeface="FreesiaUPC" panose="020B0604020202020204" pitchFamily="34" charset="-34"/>
                <a:cs typeface="FreesiaUPC" panose="020B0604020202020204" pitchFamily="34" charset="-34"/>
              </a:rPr>
              <a:t>coupon</a:t>
            </a:r>
            <a:r>
              <a:rPr lang="th-TH" altLang="en-US" sz="2800" b="1" dirty="0">
                <a:latin typeface="FreesiaUPC" panose="020B0604020202020204" pitchFamily="34" charset="-34"/>
                <a:cs typeface="FreesiaUPC" panose="020B0604020202020204" pitchFamily="34" charset="-34"/>
              </a:rPr>
              <a:t>) และเงินต้นคืนเมื่อครบกำหนดไถ่ถอน</a:t>
            </a:r>
          </a:p>
          <a:p>
            <a:pPr lvl="1"/>
            <a:r>
              <a:rPr lang="th-TH" altLang="en-US" sz="2800" dirty="0">
                <a:latin typeface="FreesiaUPC" panose="020B0604020202020204" pitchFamily="34" charset="-34"/>
                <a:cs typeface="FreesiaUPC" panose="020B0604020202020204" pitchFamily="34" charset="-34"/>
              </a:rPr>
              <a:t> ซึ่งโดยส่วนมาก </a:t>
            </a:r>
            <a:r>
              <a:rPr lang="en-US" altLang="en-US" sz="2800" dirty="0">
                <a:latin typeface="FreesiaUPC" panose="020B0604020202020204" pitchFamily="34" charset="-34"/>
                <a:cs typeface="FreesiaUPC" panose="020B0604020202020204" pitchFamily="34" charset="-34"/>
              </a:rPr>
              <a:t>Cat Bond </a:t>
            </a:r>
            <a:r>
              <a:rPr lang="th-TH" altLang="en-US" sz="2800" dirty="0">
                <a:latin typeface="FreesiaUPC" panose="020B0604020202020204" pitchFamily="34" charset="-34"/>
                <a:cs typeface="FreesiaUPC" panose="020B0604020202020204" pitchFamily="34" charset="-34"/>
              </a:rPr>
              <a:t>จะมีอายุครบกำหนดไถ่ถอน </a:t>
            </a:r>
            <a:r>
              <a:rPr lang="en-US" altLang="en-US" sz="2800" dirty="0">
                <a:latin typeface="FreesiaUPC" panose="020B0604020202020204" pitchFamily="34" charset="-34"/>
                <a:cs typeface="FreesiaUPC" panose="020B0604020202020204" pitchFamily="34" charset="-34"/>
              </a:rPr>
              <a:t>12</a:t>
            </a:r>
            <a:r>
              <a:rPr lang="th-TH" altLang="en-US" sz="2800" dirty="0">
                <a:latin typeface="FreesiaUPC" panose="020B0604020202020204" pitchFamily="34" charset="-34"/>
                <a:cs typeface="FreesiaUPC" panose="020B0604020202020204" pitchFamily="34" charset="-34"/>
              </a:rPr>
              <a:t>,</a:t>
            </a:r>
            <a:r>
              <a:rPr lang="en-US" altLang="en-US" sz="2800" dirty="0">
                <a:latin typeface="FreesiaUPC" panose="020B0604020202020204" pitchFamily="34" charset="-34"/>
                <a:cs typeface="FreesiaUPC" panose="020B0604020202020204" pitchFamily="34" charset="-34"/>
              </a:rPr>
              <a:t> 24</a:t>
            </a:r>
            <a:r>
              <a:rPr lang="th-TH" altLang="en-US" sz="2800" dirty="0">
                <a:latin typeface="FreesiaUPC" panose="020B0604020202020204" pitchFamily="34" charset="-34"/>
                <a:cs typeface="FreesiaUPC" panose="020B0604020202020204" pitchFamily="34" charset="-34"/>
              </a:rPr>
              <a:t>, หรือ </a:t>
            </a:r>
            <a:r>
              <a:rPr lang="en-US" altLang="en-US" sz="2800" dirty="0">
                <a:latin typeface="FreesiaUPC" panose="020B0604020202020204" pitchFamily="34" charset="-34"/>
                <a:cs typeface="FreesiaUPC" panose="020B0604020202020204" pitchFamily="34" charset="-34"/>
              </a:rPr>
              <a:t>36</a:t>
            </a:r>
            <a:r>
              <a:rPr lang="th-TH" altLang="en-US" sz="2800" dirty="0">
                <a:latin typeface="FreesiaUPC" panose="020B0604020202020204" pitchFamily="34" charset="-34"/>
                <a:cs typeface="FreesiaUPC" panose="020B0604020202020204" pitchFamily="34" charset="-34"/>
              </a:rPr>
              <a:t> เดือน และในส่วนของคูปองจะมีการจ่ายทุกๆ </a:t>
            </a:r>
            <a:r>
              <a:rPr lang="en-US" altLang="en-US" sz="2800" dirty="0">
                <a:latin typeface="FreesiaUPC" panose="020B0604020202020204" pitchFamily="34" charset="-34"/>
                <a:cs typeface="FreesiaUPC" panose="020B0604020202020204" pitchFamily="34" charset="-34"/>
              </a:rPr>
              <a:t>3 </a:t>
            </a:r>
            <a:r>
              <a:rPr lang="th-TH" altLang="en-US" sz="2800" dirty="0">
                <a:latin typeface="FreesiaUPC" panose="020B0604020202020204" pitchFamily="34" charset="-34"/>
                <a:cs typeface="FreesiaUPC" panose="020B0604020202020204" pitchFamily="34" charset="-34"/>
              </a:rPr>
              <a:t>เดือน (</a:t>
            </a:r>
            <a:r>
              <a:rPr lang="en-US" altLang="en-US" sz="2800" dirty="0">
                <a:latin typeface="FreesiaUPC" panose="020B0604020202020204" pitchFamily="34" charset="-34"/>
                <a:cs typeface="FreesiaUPC" panose="020B0604020202020204" pitchFamily="34" charset="-34"/>
              </a:rPr>
              <a:t>Quarterly</a:t>
            </a:r>
            <a:r>
              <a:rPr lang="th-TH" altLang="en-US" sz="2800" dirty="0">
                <a:latin typeface="FreesiaUPC" panose="020B0604020202020204" pitchFamily="34" charset="-34"/>
                <a:cs typeface="FreesiaUPC" panose="020B0604020202020204" pitchFamily="34" charset="-34"/>
              </a:rPr>
              <a:t>)</a:t>
            </a:r>
            <a:endParaRPr lang="en-US" altLang="en-US" sz="2800" dirty="0">
              <a:latin typeface="FreesiaUPC" panose="020B0604020202020204" pitchFamily="34" charset="-34"/>
              <a:cs typeface="FreesiaUPC" panose="020B0604020202020204" pitchFamily="34" charset="-34"/>
            </a:endParaRPr>
          </a:p>
        </p:txBody>
      </p:sp>
      <p:sp>
        <p:nvSpPr>
          <p:cNvPr id="27651" name="Slide Number Placeholder 5">
            <a:extLst>
              <a:ext uri="{FF2B5EF4-FFF2-40B4-BE49-F238E27FC236}">
                <a16:creationId xmlns:a16="http://schemas.microsoft.com/office/drawing/2014/main" id="{312DBF36-E77D-464F-850E-26E1945D6637}"/>
              </a:ext>
            </a:extLst>
          </p:cNvPr>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eaLnBrk="1" hangingPunct="1">
              <a:defRPr/>
            </a:pPr>
            <a:fld id="{06B17AF8-8415-43FE-BB1B-519DF246BEB4}" type="slidenum">
              <a:rPr lang="en-US" altLang="en-US"/>
              <a:pPr eaLnBrk="1" hangingPunct="1">
                <a:defRPr/>
              </a:pPr>
              <a:t>47</a:t>
            </a:fld>
            <a:endParaRPr lang="en-US" altLang="en-US"/>
          </a:p>
        </p:txBody>
      </p:sp>
    </p:spTree>
    <p:extLst>
      <p:ext uri="{BB962C8B-B14F-4D97-AF65-F5344CB8AC3E}">
        <p14:creationId xmlns:p14="http://schemas.microsoft.com/office/powerpoint/2010/main" val="11055912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5DB04089-C75B-49FD-90B2-287D041D8215}"/>
              </a:ext>
            </a:extLst>
          </p:cNvPr>
          <p:cNvSpPr>
            <a:spLocks noGrp="1" noChangeArrowheads="1"/>
          </p:cNvSpPr>
          <p:nvPr>
            <p:ph type="title"/>
          </p:nvPr>
        </p:nvSpPr>
        <p:spPr/>
        <p:txBody>
          <a:bodyPr/>
          <a:lstStyle/>
          <a:p>
            <a:r>
              <a:rPr lang="en-US" altLang="en-US" sz="4000">
                <a:latin typeface="Angsana New" panose="02020603050405020304" pitchFamily="18" charset="-34"/>
                <a:cs typeface="Angsana New" panose="02020603050405020304" pitchFamily="18" charset="-34"/>
              </a:rPr>
              <a:t>Securitization of Insurance Risks</a:t>
            </a:r>
            <a:r>
              <a:rPr lang="en-US" altLang="en-US" sz="4000">
                <a:cs typeface="Angsana New" panose="02020603050405020304" pitchFamily="18" charset="-34"/>
              </a:rPr>
              <a:t> </a:t>
            </a:r>
            <a:br>
              <a:rPr lang="en-US" altLang="en-US" sz="4000">
                <a:cs typeface="Angsana New" panose="02020603050405020304" pitchFamily="18" charset="-34"/>
              </a:rPr>
            </a:br>
            <a:r>
              <a:rPr lang="en-US" altLang="en-US" sz="4000">
                <a:cs typeface="Angsana New" panose="02020603050405020304" pitchFamily="18" charset="-34"/>
              </a:rPr>
              <a:t>CAT Bond</a:t>
            </a:r>
          </a:p>
        </p:txBody>
      </p:sp>
      <p:sp>
        <p:nvSpPr>
          <p:cNvPr id="34819" name="Rectangle 3">
            <a:extLst>
              <a:ext uri="{FF2B5EF4-FFF2-40B4-BE49-F238E27FC236}">
                <a16:creationId xmlns:a16="http://schemas.microsoft.com/office/drawing/2014/main" id="{B5CBDF43-6586-41D4-BEDE-D4773BF707F9}"/>
              </a:ext>
            </a:extLst>
          </p:cNvPr>
          <p:cNvSpPr>
            <a:spLocks noGrp="1" noChangeArrowheads="1"/>
          </p:cNvSpPr>
          <p:nvPr>
            <p:ph idx="1"/>
          </p:nvPr>
        </p:nvSpPr>
        <p:spPr/>
        <p:txBody>
          <a:bodyPr>
            <a:normAutofit/>
          </a:bodyPr>
          <a:lstStyle/>
          <a:p>
            <a:pPr>
              <a:lnSpc>
                <a:spcPct val="80000"/>
              </a:lnSpc>
            </a:pPr>
            <a:r>
              <a:rPr lang="th-TH" altLang="en-US" sz="3200" dirty="0">
                <a:latin typeface="FreesiaUPC" panose="020B0604020202020204" pitchFamily="34" charset="-34"/>
                <a:cs typeface="FreesiaUPC" panose="020B0604020202020204" pitchFamily="34" charset="-34"/>
              </a:rPr>
              <a:t>แต่หากเกิดความสูญเสียหรือมีสัญญาณ (</a:t>
            </a:r>
            <a:r>
              <a:rPr lang="en-US" altLang="en-US" sz="3200" dirty="0">
                <a:latin typeface="FreesiaUPC" panose="020B0604020202020204" pitchFamily="34" charset="-34"/>
                <a:cs typeface="FreesiaUPC" panose="020B0604020202020204" pitchFamily="34" charset="-34"/>
              </a:rPr>
              <a:t>Trigger</a:t>
            </a:r>
            <a:r>
              <a:rPr lang="th-TH" altLang="en-US" sz="3200" dirty="0">
                <a:latin typeface="FreesiaUPC" panose="020B0604020202020204" pitchFamily="34" charset="-34"/>
                <a:cs typeface="FreesiaUPC" panose="020B0604020202020204" pitchFamily="34" charset="-34"/>
              </a:rPr>
              <a:t>) ที่บ่งบอกถึงความเสี่ยงจากมหันตภัย ขึ้น </a:t>
            </a:r>
            <a:r>
              <a:rPr lang="en-US" altLang="en-US" sz="3200" dirty="0">
                <a:latin typeface="FreesiaUPC" panose="020B0604020202020204" pitchFamily="34" charset="-34"/>
                <a:cs typeface="FreesiaUPC" panose="020B0604020202020204" pitchFamily="34" charset="-34"/>
              </a:rPr>
              <a:t>SPV </a:t>
            </a:r>
            <a:r>
              <a:rPr lang="th-TH" altLang="en-US" sz="3200" dirty="0">
                <a:latin typeface="FreesiaUPC" panose="020B0604020202020204" pitchFamily="34" charset="-34"/>
                <a:cs typeface="FreesiaUPC" panose="020B0604020202020204" pitchFamily="34" charset="-34"/>
              </a:rPr>
              <a:t>จะถอนเงินกองทุนจาก </a:t>
            </a:r>
            <a:r>
              <a:rPr lang="en-US" altLang="en-US" sz="3200" dirty="0">
                <a:latin typeface="FreesiaUPC" panose="020B0604020202020204" pitchFamily="34" charset="-34"/>
                <a:cs typeface="FreesiaUPC" panose="020B0604020202020204" pitchFamily="34" charset="-34"/>
              </a:rPr>
              <a:t>collateral account </a:t>
            </a:r>
            <a:r>
              <a:rPr lang="th-TH" altLang="en-US" sz="3200" dirty="0">
                <a:latin typeface="FreesiaUPC" panose="020B0604020202020204" pitchFamily="34" charset="-34"/>
                <a:cs typeface="FreesiaUPC" panose="020B0604020202020204" pitchFamily="34" charset="-34"/>
              </a:rPr>
              <a:t>เพื่อนำมาจ่ายให้กับบริษัท ทำให้ผลประโยชน์ที่ผู้ลงทุนจะได้รับเปลี่ยนแปลงไปโดยอาจแบ่งออกเป็นเงื่อนไขได้ดังนี้</a:t>
            </a:r>
            <a:endParaRPr lang="en-US" altLang="en-US" sz="3200" dirty="0">
              <a:latin typeface="FreesiaUPC" panose="020B0604020202020204" pitchFamily="34" charset="-34"/>
              <a:cs typeface="FreesiaUPC" panose="020B0604020202020204" pitchFamily="34" charset="-34"/>
            </a:endParaRPr>
          </a:p>
          <a:p>
            <a:pPr lvl="1">
              <a:lnSpc>
                <a:spcPct val="80000"/>
              </a:lnSpc>
            </a:pPr>
            <a:r>
              <a:rPr lang="th-TH" altLang="en-US" sz="3200" dirty="0">
                <a:latin typeface="FreesiaUPC" panose="020B0604020202020204" pitchFamily="34" charset="-34"/>
                <a:cs typeface="FreesiaUPC" panose="020B0604020202020204" pitchFamily="34" charset="-34"/>
              </a:rPr>
              <a:t>ยกเลิกการจ่ายคูปองบางส่วน</a:t>
            </a:r>
          </a:p>
          <a:p>
            <a:pPr lvl="1">
              <a:lnSpc>
                <a:spcPct val="80000"/>
              </a:lnSpc>
            </a:pPr>
            <a:r>
              <a:rPr lang="th-TH" altLang="en-US" sz="3200" dirty="0">
                <a:latin typeface="FreesiaUPC" panose="020B0604020202020204" pitchFamily="34" charset="-34"/>
                <a:cs typeface="FreesiaUPC" panose="020B0604020202020204" pitchFamily="34" charset="-34"/>
              </a:rPr>
              <a:t>ยกเลิกการจ่ายเงินต้นบางส่วน </a:t>
            </a:r>
          </a:p>
          <a:p>
            <a:pPr lvl="1">
              <a:lnSpc>
                <a:spcPct val="80000"/>
              </a:lnSpc>
            </a:pPr>
            <a:r>
              <a:rPr lang="th-TH" altLang="en-US" sz="3200" dirty="0">
                <a:latin typeface="FreesiaUPC" panose="020B0604020202020204" pitchFamily="34" charset="-34"/>
                <a:cs typeface="FreesiaUPC" panose="020B0604020202020204" pitchFamily="34" charset="-34"/>
              </a:rPr>
              <a:t>ยกเลิกการจ่ายคูปองและเงินต้นบางส่วน</a:t>
            </a:r>
          </a:p>
          <a:p>
            <a:pPr lvl="1">
              <a:lnSpc>
                <a:spcPct val="80000"/>
              </a:lnSpc>
            </a:pPr>
            <a:r>
              <a:rPr lang="th-TH" altLang="en-US" sz="3200" dirty="0">
                <a:latin typeface="FreesiaUPC" panose="020B0604020202020204" pitchFamily="34" charset="-34"/>
                <a:cs typeface="FreesiaUPC" panose="020B0604020202020204" pitchFamily="34" charset="-34"/>
              </a:rPr>
              <a:t>ยกเลิกการจ่ายคูปองทั้งหมด </a:t>
            </a:r>
          </a:p>
          <a:p>
            <a:pPr lvl="1">
              <a:lnSpc>
                <a:spcPct val="80000"/>
              </a:lnSpc>
            </a:pPr>
            <a:r>
              <a:rPr lang="th-TH" altLang="en-US" sz="3200" dirty="0">
                <a:latin typeface="FreesiaUPC" panose="020B0604020202020204" pitchFamily="34" charset="-34"/>
                <a:cs typeface="FreesiaUPC" panose="020B0604020202020204" pitchFamily="34" charset="-34"/>
              </a:rPr>
              <a:t>ยกเลิกการจ่ายเงินต้นทั้งหมด </a:t>
            </a:r>
          </a:p>
        </p:txBody>
      </p:sp>
      <p:sp>
        <p:nvSpPr>
          <p:cNvPr id="28675" name="Slide Number Placeholder 5">
            <a:extLst>
              <a:ext uri="{FF2B5EF4-FFF2-40B4-BE49-F238E27FC236}">
                <a16:creationId xmlns:a16="http://schemas.microsoft.com/office/drawing/2014/main" id="{CE31C794-33DF-462F-B8DD-22F7F5493D8C}"/>
              </a:ext>
            </a:extLst>
          </p:cNvPr>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eaLnBrk="1" hangingPunct="1">
              <a:defRPr/>
            </a:pPr>
            <a:fld id="{29DB5111-E9E2-41C9-898D-159924CB1237}" type="slidenum">
              <a:rPr lang="en-US" altLang="en-US"/>
              <a:pPr eaLnBrk="1" hangingPunct="1">
                <a:defRPr/>
              </a:pPr>
              <a:t>48</a:t>
            </a:fld>
            <a:endParaRPr lang="en-US" altLang="en-US"/>
          </a:p>
        </p:txBody>
      </p:sp>
    </p:spTree>
    <p:extLst>
      <p:ext uri="{BB962C8B-B14F-4D97-AF65-F5344CB8AC3E}">
        <p14:creationId xmlns:p14="http://schemas.microsoft.com/office/powerpoint/2010/main" val="126297489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42BE6B21-FB54-40CD-AC78-EB50C32B1154}"/>
              </a:ext>
            </a:extLst>
          </p:cNvPr>
          <p:cNvSpPr>
            <a:spLocks noGrp="1" noChangeArrowheads="1"/>
          </p:cNvSpPr>
          <p:nvPr>
            <p:ph type="title"/>
          </p:nvPr>
        </p:nvSpPr>
        <p:spPr/>
        <p:txBody>
          <a:bodyPr/>
          <a:lstStyle/>
          <a:p>
            <a:r>
              <a:rPr lang="en-US" altLang="en-US" sz="4000">
                <a:latin typeface="Angsana New" panose="02020603050405020304" pitchFamily="18" charset="-34"/>
                <a:cs typeface="Angsana New" panose="02020603050405020304" pitchFamily="18" charset="-34"/>
              </a:rPr>
              <a:t>Securitization of Insurance Risks</a:t>
            </a:r>
            <a:r>
              <a:rPr lang="en-US" altLang="en-US" sz="4000">
                <a:cs typeface="Angsana New" panose="02020603050405020304" pitchFamily="18" charset="-34"/>
              </a:rPr>
              <a:t> </a:t>
            </a:r>
            <a:br>
              <a:rPr lang="en-US" altLang="en-US" sz="4000">
                <a:cs typeface="Angsana New" panose="02020603050405020304" pitchFamily="18" charset="-34"/>
              </a:rPr>
            </a:br>
            <a:r>
              <a:rPr lang="en-US" altLang="en-US" sz="4000">
                <a:cs typeface="Angsana New" panose="02020603050405020304" pitchFamily="18" charset="-34"/>
              </a:rPr>
              <a:t>CAT Bond</a:t>
            </a:r>
          </a:p>
        </p:txBody>
      </p:sp>
      <p:sp>
        <p:nvSpPr>
          <p:cNvPr id="41987" name="Rectangle 3">
            <a:extLst>
              <a:ext uri="{FF2B5EF4-FFF2-40B4-BE49-F238E27FC236}">
                <a16:creationId xmlns:a16="http://schemas.microsoft.com/office/drawing/2014/main" id="{82BBD454-538E-4EC1-AB3E-C98964702C3F}"/>
              </a:ext>
            </a:extLst>
          </p:cNvPr>
          <p:cNvSpPr>
            <a:spLocks noGrp="1" noChangeArrowheads="1"/>
          </p:cNvSpPr>
          <p:nvPr>
            <p:ph idx="1"/>
          </p:nvPr>
        </p:nvSpPr>
        <p:spPr/>
        <p:txBody>
          <a:bodyPr rtlCol="0">
            <a:normAutofit/>
          </a:bodyPr>
          <a:lstStyle/>
          <a:p>
            <a:pPr marL="342906" indent="-342906" defTabSz="457207">
              <a:spcAft>
                <a:spcPts val="0"/>
              </a:spcAft>
              <a:buClr>
                <a:schemeClr val="bg2">
                  <a:lumMod val="40000"/>
                  <a:lumOff val="60000"/>
                </a:schemeClr>
              </a:buClr>
              <a:buFont typeface="Wingdings 3" charset="2"/>
              <a:buChar char=""/>
              <a:defRPr/>
            </a:pPr>
            <a:r>
              <a:rPr lang="th-TH" sz="2800" dirty="0">
                <a:latin typeface="FreesiaUPC" panose="020B0604020202020204" pitchFamily="34" charset="-34"/>
                <a:cs typeface="FreesiaUPC" panose="020B0604020202020204" pitchFamily="34" charset="-34"/>
              </a:rPr>
              <a:t>ข้อดีของ</a:t>
            </a:r>
            <a:r>
              <a:rPr lang="en-US" sz="2800" dirty="0">
                <a:latin typeface="FreesiaUPC" panose="020B0604020202020204" pitchFamily="34" charset="-34"/>
                <a:cs typeface="FreesiaUPC" panose="020B0604020202020204" pitchFamily="34" charset="-34"/>
              </a:rPr>
              <a:t> CAT Bond</a:t>
            </a:r>
          </a:p>
          <a:p>
            <a:pPr marL="742962" lvl="1" indent="-285755" defTabSz="457207">
              <a:spcAft>
                <a:spcPts val="0"/>
              </a:spcAft>
              <a:buClr>
                <a:schemeClr val="bg2">
                  <a:lumMod val="40000"/>
                  <a:lumOff val="60000"/>
                </a:schemeClr>
              </a:buClr>
              <a:buFont typeface="Wingdings 3" charset="2"/>
              <a:buChar char=""/>
              <a:defRPr/>
            </a:pPr>
            <a:r>
              <a:rPr lang="en-US" sz="2800" dirty="0">
                <a:latin typeface="FreesiaUPC" panose="020B0604020202020204" pitchFamily="34" charset="-34"/>
                <a:cs typeface="FreesiaUPC" panose="020B0604020202020204" pitchFamily="34" charset="-34"/>
              </a:rPr>
              <a:t>CAT Bonds </a:t>
            </a:r>
            <a:r>
              <a:rPr lang="th-TH" sz="2800" dirty="0">
                <a:latin typeface="FreesiaUPC" panose="020B0604020202020204" pitchFamily="34" charset="-34"/>
                <a:cs typeface="FreesiaUPC" panose="020B0604020202020204" pitchFamily="34" charset="-34"/>
              </a:rPr>
              <a:t>เป็นตราสารที่เกี่ยวข้องกับความเสี่ยงจากมหันตภัย (</a:t>
            </a:r>
            <a:r>
              <a:rPr lang="en-US" sz="2800" dirty="0">
                <a:latin typeface="FreesiaUPC" panose="020B0604020202020204" pitchFamily="34" charset="-34"/>
                <a:cs typeface="FreesiaUPC" panose="020B0604020202020204" pitchFamily="34" charset="-34"/>
              </a:rPr>
              <a:t>Catastrophe Risk) </a:t>
            </a:r>
            <a:r>
              <a:rPr lang="th-TH" sz="2800" dirty="0">
                <a:latin typeface="FreesiaUPC" panose="020B0604020202020204" pitchFamily="34" charset="-34"/>
                <a:cs typeface="FreesiaUPC" panose="020B0604020202020204" pitchFamily="34" charset="-34"/>
              </a:rPr>
              <a:t>ซึ่งถือได้ว่าเป็น</a:t>
            </a:r>
            <a:r>
              <a:rPr lang="th-TH" sz="2800" b="1" dirty="0">
                <a:latin typeface="FreesiaUPC" panose="020B0604020202020204" pitchFamily="34" charset="-34"/>
                <a:cs typeface="FreesiaUPC" panose="020B0604020202020204" pitchFamily="34" charset="-34"/>
              </a:rPr>
              <a:t>ตราสารที่มีความสัมพันธ์น้อยมากกับความเสี่ยงทางการเงิน</a:t>
            </a:r>
            <a:endParaRPr lang="en-US" sz="2800" b="1" dirty="0">
              <a:latin typeface="FreesiaUPC" panose="020B0604020202020204" pitchFamily="34" charset="-34"/>
              <a:cs typeface="FreesiaUPC" panose="020B0604020202020204" pitchFamily="34" charset="-34"/>
            </a:endParaRPr>
          </a:p>
          <a:p>
            <a:pPr marL="742962" lvl="1" indent="-285755" defTabSz="457207">
              <a:spcAft>
                <a:spcPts val="0"/>
              </a:spcAft>
              <a:buClr>
                <a:schemeClr val="bg2">
                  <a:lumMod val="40000"/>
                  <a:lumOff val="60000"/>
                </a:schemeClr>
              </a:buClr>
              <a:buFont typeface="Wingdings 3" charset="2"/>
              <a:buChar char=""/>
              <a:defRPr/>
            </a:pPr>
            <a:r>
              <a:rPr lang="th-TH" sz="2800" dirty="0">
                <a:latin typeface="FreesiaUPC" panose="020B0604020202020204" pitchFamily="34" charset="-34"/>
                <a:cs typeface="FreesiaUPC" panose="020B0604020202020204" pitchFamily="34" charset="-34"/>
              </a:rPr>
              <a:t> และยังเป็นทางหนึ่งที่</a:t>
            </a:r>
            <a:r>
              <a:rPr lang="th-TH" sz="2800" b="1" dirty="0">
                <a:latin typeface="FreesiaUPC" panose="020B0604020202020204" pitchFamily="34" charset="-34"/>
                <a:cs typeface="FreesiaUPC" panose="020B0604020202020204" pitchFamily="34" charset="-34"/>
              </a:rPr>
              <a:t>ผู้ลงทุนสามารถกระจายความเสี่ยงในการลงทุนของนักลงทุน</a:t>
            </a:r>
            <a:r>
              <a:rPr lang="th-TH" sz="2800" dirty="0">
                <a:latin typeface="FreesiaUPC" panose="020B0604020202020204" pitchFamily="34" charset="-34"/>
                <a:cs typeface="FreesiaUPC" panose="020B0604020202020204" pitchFamily="34" charset="-34"/>
              </a:rPr>
              <a:t> (</a:t>
            </a:r>
            <a:r>
              <a:rPr lang="en-US" sz="2800" dirty="0">
                <a:latin typeface="FreesiaUPC" panose="020B0604020202020204" pitchFamily="34" charset="-34"/>
                <a:cs typeface="FreesiaUPC" panose="020B0604020202020204" pitchFamily="34" charset="-34"/>
              </a:rPr>
              <a:t>Portfolio Diversification</a:t>
            </a:r>
            <a:r>
              <a:rPr lang="th-TH" sz="2800" dirty="0">
                <a:latin typeface="FreesiaUPC" panose="020B0604020202020204" pitchFamily="34" charset="-34"/>
                <a:cs typeface="FreesiaUPC" panose="020B0604020202020204" pitchFamily="34" charset="-34"/>
              </a:rPr>
              <a:t>)</a:t>
            </a:r>
            <a:endParaRPr lang="en-US" sz="2800" dirty="0">
              <a:latin typeface="FreesiaUPC" panose="020B0604020202020204" pitchFamily="34" charset="-34"/>
              <a:cs typeface="FreesiaUPC" panose="020B0604020202020204" pitchFamily="34" charset="-34"/>
            </a:endParaRPr>
          </a:p>
          <a:p>
            <a:pPr marL="742962" lvl="1" indent="-285755" defTabSz="457207">
              <a:spcAft>
                <a:spcPts val="0"/>
              </a:spcAft>
              <a:buClr>
                <a:schemeClr val="bg2">
                  <a:lumMod val="40000"/>
                  <a:lumOff val="60000"/>
                </a:schemeClr>
              </a:buClr>
              <a:buFont typeface="Wingdings 3" charset="2"/>
              <a:buChar char=""/>
              <a:defRPr/>
            </a:pPr>
            <a:r>
              <a:rPr lang="th-TH" sz="2800" dirty="0">
                <a:latin typeface="FreesiaUPC" panose="020B0604020202020204" pitchFamily="34" charset="-34"/>
                <a:cs typeface="FreesiaUPC" panose="020B0604020202020204" pitchFamily="34" charset="-34"/>
              </a:rPr>
              <a:t> อีกทั้งยังจะ</a:t>
            </a:r>
            <a:r>
              <a:rPr lang="th-TH" sz="2800" b="1" dirty="0">
                <a:latin typeface="FreesiaUPC" panose="020B0604020202020204" pitchFamily="34" charset="-34"/>
                <a:cs typeface="FreesiaUPC" panose="020B0604020202020204" pitchFamily="34" charset="-34"/>
              </a:rPr>
              <a:t>ได้รับอัตราผลตอบแทนที่สูงกว่าการลงทุนในตราสารอื่นที่มีระดับความเสี่ยงเดียวกัน</a:t>
            </a:r>
            <a:r>
              <a:rPr lang="th-TH" sz="2800" dirty="0">
                <a:latin typeface="FreesiaUPC" panose="020B0604020202020204" pitchFamily="34" charset="-34"/>
                <a:cs typeface="FreesiaUPC" panose="020B0604020202020204" pitchFamily="34" charset="-34"/>
              </a:rPr>
              <a:t> </a:t>
            </a:r>
            <a:endParaRPr lang="en-US" sz="2800" b="1" dirty="0">
              <a:latin typeface="FreesiaUPC" panose="020B0604020202020204" pitchFamily="34" charset="-34"/>
              <a:cs typeface="FreesiaUPC" panose="020B0604020202020204" pitchFamily="34" charset="-34"/>
            </a:endParaRPr>
          </a:p>
        </p:txBody>
      </p:sp>
      <p:sp>
        <p:nvSpPr>
          <p:cNvPr id="31747" name="Slide Number Placeholder 5">
            <a:extLst>
              <a:ext uri="{FF2B5EF4-FFF2-40B4-BE49-F238E27FC236}">
                <a16:creationId xmlns:a16="http://schemas.microsoft.com/office/drawing/2014/main" id="{926EE8C6-E889-43C5-AEEA-49FBBBBDBC32}"/>
              </a:ext>
            </a:extLst>
          </p:cNvPr>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eaLnBrk="1" hangingPunct="1">
              <a:defRPr/>
            </a:pPr>
            <a:fld id="{EC15D899-C605-4D2D-9E7E-725BC5B7B9BD}" type="slidenum">
              <a:rPr lang="en-US" altLang="en-US"/>
              <a:pPr eaLnBrk="1" hangingPunct="1">
                <a:defRPr/>
              </a:pPr>
              <a:t>49</a:t>
            </a:fld>
            <a:endParaRPr lang="en-US" altLang="en-US"/>
          </a:p>
        </p:txBody>
      </p:sp>
    </p:spTree>
    <p:extLst>
      <p:ext uri="{BB962C8B-B14F-4D97-AF65-F5344CB8AC3E}">
        <p14:creationId xmlns:p14="http://schemas.microsoft.com/office/powerpoint/2010/main" val="21747818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h-TH" dirty="0"/>
              <a:t>การประกันภัย และ สถาบันการเงินอื่น ๆ </a:t>
            </a:r>
            <a:endParaRPr lang="en-US" dirty="0"/>
          </a:p>
        </p:txBody>
      </p:sp>
      <p:graphicFrame>
        <p:nvGraphicFramePr>
          <p:cNvPr id="4" name="Table 3"/>
          <p:cNvGraphicFramePr>
            <a:graphicFrameLocks noGrp="1"/>
          </p:cNvGraphicFramePr>
          <p:nvPr>
            <p:extLst/>
          </p:nvPr>
        </p:nvGraphicFramePr>
        <p:xfrm>
          <a:off x="401216" y="1762852"/>
          <a:ext cx="11412347" cy="4240187"/>
        </p:xfrm>
        <a:graphic>
          <a:graphicData uri="http://schemas.openxmlformats.org/drawingml/2006/table">
            <a:tbl>
              <a:tblPr firstRow="1" bandRow="1">
                <a:tableStyleId>{F5AB1C69-6EDB-4FF4-983F-18BD219EF322}</a:tableStyleId>
              </a:tblPr>
              <a:tblGrid>
                <a:gridCol w="5697347">
                  <a:extLst>
                    <a:ext uri="{9D8B030D-6E8A-4147-A177-3AD203B41FA5}">
                      <a16:colId xmlns:a16="http://schemas.microsoft.com/office/drawing/2014/main" val="4022729134"/>
                    </a:ext>
                  </a:extLst>
                </a:gridCol>
                <a:gridCol w="5715000">
                  <a:extLst>
                    <a:ext uri="{9D8B030D-6E8A-4147-A177-3AD203B41FA5}">
                      <a16:colId xmlns:a16="http://schemas.microsoft.com/office/drawing/2014/main" val="1459741530"/>
                    </a:ext>
                  </a:extLst>
                </a:gridCol>
              </a:tblGrid>
              <a:tr h="734987">
                <a:tc>
                  <a:txBody>
                    <a:bodyPr/>
                    <a:lstStyle/>
                    <a:p>
                      <a:pPr algn="ctr"/>
                      <a:r>
                        <a:rPr lang="th-TH" sz="3600" dirty="0">
                          <a:solidFill>
                            <a:schemeClr val="tx2"/>
                          </a:solidFill>
                        </a:rPr>
                        <a:t>การประกันภัย</a:t>
                      </a:r>
                      <a:endParaRPr lang="en-US" sz="3600" dirty="0">
                        <a:solidFill>
                          <a:schemeClr val="tx2"/>
                        </a:solidFill>
                      </a:endParaRPr>
                    </a:p>
                  </a:txBody>
                  <a:tcPr anchor="ctr"/>
                </a:tc>
                <a:tc>
                  <a:txBody>
                    <a:bodyPr/>
                    <a:lstStyle/>
                    <a:p>
                      <a:pPr algn="ctr"/>
                      <a:r>
                        <a:rPr lang="th-TH" sz="3600" dirty="0">
                          <a:solidFill>
                            <a:schemeClr val="tx2"/>
                          </a:solidFill>
                        </a:rPr>
                        <a:t>สถาบันการเงินอื่น</a:t>
                      </a:r>
                      <a:r>
                        <a:rPr lang="th-TH" sz="3600" baseline="0" dirty="0">
                          <a:solidFill>
                            <a:schemeClr val="tx2"/>
                          </a:solidFill>
                        </a:rPr>
                        <a:t> ๆ</a:t>
                      </a:r>
                      <a:endParaRPr lang="en-US" sz="3600" dirty="0">
                        <a:solidFill>
                          <a:schemeClr val="tx2"/>
                        </a:solidFill>
                      </a:endParaRPr>
                    </a:p>
                  </a:txBody>
                  <a:tcPr anchor="ctr"/>
                </a:tc>
                <a:extLst>
                  <a:ext uri="{0D108BD9-81ED-4DB2-BD59-A6C34878D82A}">
                    <a16:rowId xmlns:a16="http://schemas.microsoft.com/office/drawing/2014/main" val="253326531"/>
                  </a:ext>
                </a:extLst>
              </a:tr>
              <a:tr h="2550679">
                <a:tc>
                  <a:txBody>
                    <a:bodyPr/>
                    <a:lstStyle/>
                    <a:p>
                      <a:pPr marL="342900" indent="-342900">
                        <a:buFont typeface="Arial" panose="020B0604020202020204" pitchFamily="34" charset="0"/>
                        <a:buChar char="•"/>
                      </a:pPr>
                      <a:r>
                        <a:rPr lang="th-TH" sz="2800" dirty="0">
                          <a:solidFill>
                            <a:schemeClr val="tx2"/>
                          </a:solidFill>
                        </a:rPr>
                        <a:t>หน้าที่หลัก</a:t>
                      </a:r>
                      <a:r>
                        <a:rPr lang="en-US" sz="2800" dirty="0">
                          <a:solidFill>
                            <a:schemeClr val="tx2"/>
                          </a:solidFill>
                        </a:rPr>
                        <a:t>:</a:t>
                      </a:r>
                      <a:r>
                        <a:rPr lang="en-US" sz="2800" baseline="0" dirty="0">
                          <a:solidFill>
                            <a:schemeClr val="tx2"/>
                          </a:solidFill>
                        </a:rPr>
                        <a:t> </a:t>
                      </a:r>
                      <a:r>
                        <a:rPr lang="th-TH" sz="2800" baseline="0" dirty="0">
                          <a:solidFill>
                            <a:schemeClr val="tx2"/>
                          </a:solidFill>
                        </a:rPr>
                        <a:t>รวบรวมและดูดซับความเสี่ยงต่าง ๆ ที่โอนมา</a:t>
                      </a:r>
                    </a:p>
                    <a:p>
                      <a:pPr marL="342900" indent="-342900">
                        <a:buFont typeface="Arial" panose="020B0604020202020204" pitchFamily="34" charset="0"/>
                        <a:buChar char="•"/>
                      </a:pPr>
                      <a:endParaRPr lang="en-US" sz="2800" baseline="0" dirty="0">
                        <a:solidFill>
                          <a:schemeClr val="tx2"/>
                        </a:solidFill>
                      </a:endParaRPr>
                    </a:p>
                    <a:p>
                      <a:pPr marL="342900" indent="-342900">
                        <a:buFont typeface="Arial" panose="020B0604020202020204" pitchFamily="34" charset="0"/>
                        <a:buChar char="•"/>
                      </a:pPr>
                      <a:r>
                        <a:rPr lang="th-TH" sz="2800" baseline="0" dirty="0">
                          <a:solidFill>
                            <a:schemeClr val="tx2"/>
                          </a:solidFill>
                        </a:rPr>
                        <a:t>ผลิตภัณฑ์หลัก</a:t>
                      </a:r>
                      <a:r>
                        <a:rPr lang="en-US" sz="2800" baseline="0" dirty="0">
                          <a:solidFill>
                            <a:schemeClr val="tx2"/>
                          </a:solidFill>
                        </a:rPr>
                        <a:t>: </a:t>
                      </a:r>
                      <a:r>
                        <a:rPr lang="th-TH" sz="2800" baseline="0" dirty="0">
                          <a:solidFill>
                            <a:schemeClr val="tx2"/>
                          </a:solidFill>
                        </a:rPr>
                        <a:t>กรมธรรม์ประกันภัย</a:t>
                      </a:r>
                      <a:endParaRPr lang="en-US" sz="2800" baseline="0" dirty="0">
                        <a:solidFill>
                          <a:schemeClr val="tx2"/>
                        </a:solidFill>
                      </a:endParaRPr>
                    </a:p>
                    <a:p>
                      <a:pPr marL="342900" indent="-342900">
                        <a:buFont typeface="Arial" panose="020B0604020202020204" pitchFamily="34" charset="0"/>
                        <a:buChar char="•"/>
                      </a:pPr>
                      <a:endParaRPr lang="en-US" sz="2800" baseline="0" dirty="0">
                        <a:solidFill>
                          <a:schemeClr val="tx2"/>
                        </a:solidFill>
                      </a:endParaRPr>
                    </a:p>
                    <a:p>
                      <a:pPr marL="342900" indent="-342900">
                        <a:buFont typeface="Arial" panose="020B0604020202020204" pitchFamily="34" charset="0"/>
                        <a:buChar char="•"/>
                      </a:pPr>
                      <a:r>
                        <a:rPr lang="th-TH" sz="2800" baseline="0" dirty="0">
                          <a:solidFill>
                            <a:schemeClr val="tx2"/>
                          </a:solidFill>
                        </a:rPr>
                        <a:t>ผู้เล่นหลักในอุตสาหกรรม</a:t>
                      </a:r>
                      <a:r>
                        <a:rPr lang="en-US" sz="2800" baseline="0" dirty="0">
                          <a:solidFill>
                            <a:schemeClr val="tx2"/>
                          </a:solidFill>
                        </a:rPr>
                        <a:t>: </a:t>
                      </a:r>
                      <a:r>
                        <a:rPr lang="th-TH" sz="2800" baseline="0" dirty="0">
                          <a:solidFill>
                            <a:schemeClr val="tx2"/>
                          </a:solidFill>
                        </a:rPr>
                        <a:t>บริษัทประกันภัย (ประกันชีวิต ประกันสุขภาพ ประกันวินาศภัย) บริษัทประกันภัยต่อ</a:t>
                      </a:r>
                      <a:endParaRPr lang="en-US" sz="2800" dirty="0">
                        <a:solidFill>
                          <a:schemeClr val="tx2"/>
                        </a:solidFill>
                      </a:endParaRPr>
                    </a:p>
                  </a:txBody>
                  <a:tcPr/>
                </a:tc>
                <a:tc>
                  <a:txBody>
                    <a:bodyPr/>
                    <a:lstStyle/>
                    <a:p>
                      <a:pPr marL="342900" indent="-342900">
                        <a:buFont typeface="Arial" panose="020B0604020202020204" pitchFamily="34" charset="0"/>
                        <a:buChar char="•"/>
                      </a:pPr>
                      <a:r>
                        <a:rPr lang="th-TH" sz="2800" dirty="0">
                          <a:solidFill>
                            <a:schemeClr val="tx2"/>
                          </a:solidFill>
                        </a:rPr>
                        <a:t>หน้าที่หลัก</a:t>
                      </a:r>
                      <a:r>
                        <a:rPr lang="en-US" sz="2800" dirty="0">
                          <a:solidFill>
                            <a:schemeClr val="tx2"/>
                          </a:solidFill>
                        </a:rPr>
                        <a:t>:</a:t>
                      </a:r>
                      <a:r>
                        <a:rPr lang="en-US" sz="2800" baseline="0" dirty="0">
                          <a:solidFill>
                            <a:schemeClr val="tx2"/>
                          </a:solidFill>
                        </a:rPr>
                        <a:t> </a:t>
                      </a:r>
                      <a:r>
                        <a:rPr lang="th-TH" sz="2800" baseline="0" dirty="0">
                          <a:solidFill>
                            <a:schemeClr val="tx2"/>
                          </a:solidFill>
                        </a:rPr>
                        <a:t>เป็นตัวกลางแลกเปลี่ยนเงินและความเสี่ยงจากที่หนึ่งไปอีกที่หนึ่ง</a:t>
                      </a:r>
                    </a:p>
                    <a:p>
                      <a:pPr marL="342900" indent="-342900">
                        <a:buFont typeface="Arial" panose="020B0604020202020204" pitchFamily="34" charset="0"/>
                        <a:buChar char="•"/>
                      </a:pPr>
                      <a:endParaRPr lang="en-US" sz="2800" baseline="0" dirty="0">
                        <a:solidFill>
                          <a:schemeClr val="tx2"/>
                        </a:solidFill>
                      </a:endParaRPr>
                    </a:p>
                    <a:p>
                      <a:pPr marL="342900" indent="-342900">
                        <a:buFont typeface="Arial" panose="020B0604020202020204" pitchFamily="34" charset="0"/>
                        <a:buChar char="•"/>
                      </a:pPr>
                      <a:r>
                        <a:rPr lang="th-TH" sz="2800" baseline="0" dirty="0">
                          <a:solidFill>
                            <a:schemeClr val="tx2"/>
                          </a:solidFill>
                        </a:rPr>
                        <a:t>ผลิตภัณฑ์หลัก</a:t>
                      </a:r>
                      <a:r>
                        <a:rPr lang="en-US" sz="2800" baseline="0" dirty="0">
                          <a:solidFill>
                            <a:schemeClr val="tx2"/>
                          </a:solidFill>
                        </a:rPr>
                        <a:t>: </a:t>
                      </a:r>
                      <a:r>
                        <a:rPr lang="th-TH" sz="2800" baseline="0" dirty="0">
                          <a:solidFill>
                            <a:schemeClr val="tx2"/>
                          </a:solidFill>
                        </a:rPr>
                        <a:t>ตราสารต่าง ๆ เช่น เงินกู้ ตราสารหนี้ หลักทรัพย์ ตราสารอนุพันธ์</a:t>
                      </a:r>
                      <a:endParaRPr lang="en-US" sz="2800" baseline="0" dirty="0">
                        <a:solidFill>
                          <a:schemeClr val="tx2"/>
                        </a:solidFill>
                      </a:endParaRPr>
                    </a:p>
                    <a:p>
                      <a:pPr marL="342900" indent="-342900">
                        <a:buFont typeface="Arial" panose="020B0604020202020204" pitchFamily="34" charset="0"/>
                        <a:buChar char="•"/>
                      </a:pPr>
                      <a:endParaRPr lang="en-US" sz="2800" baseline="0" dirty="0">
                        <a:solidFill>
                          <a:schemeClr val="tx2"/>
                        </a:solidFill>
                      </a:endParaRPr>
                    </a:p>
                    <a:p>
                      <a:pPr marL="342900" indent="-342900">
                        <a:buFont typeface="Arial" panose="020B0604020202020204" pitchFamily="34" charset="0"/>
                        <a:buChar char="•"/>
                      </a:pPr>
                      <a:r>
                        <a:rPr lang="th-TH" sz="2800" baseline="0" dirty="0">
                          <a:solidFill>
                            <a:schemeClr val="tx2"/>
                          </a:solidFill>
                        </a:rPr>
                        <a:t>ผู้เล่นหลักในอุตสาหกรรม</a:t>
                      </a:r>
                      <a:r>
                        <a:rPr lang="en-US" sz="2800" baseline="0" dirty="0">
                          <a:solidFill>
                            <a:schemeClr val="tx2"/>
                          </a:solidFill>
                        </a:rPr>
                        <a:t>: </a:t>
                      </a:r>
                      <a:r>
                        <a:rPr lang="th-TH" sz="2800" baseline="0" dirty="0">
                          <a:solidFill>
                            <a:schemeClr val="tx2"/>
                          </a:solidFill>
                        </a:rPr>
                        <a:t>ธนาคารพาณิชย์ วาณิชธนกิจ กองทุน เฮดจ์ฟันด์</a:t>
                      </a:r>
                      <a:endParaRPr lang="en-US" sz="2800" dirty="0">
                        <a:solidFill>
                          <a:schemeClr val="tx2"/>
                        </a:solidFill>
                      </a:endParaRPr>
                    </a:p>
                  </a:txBody>
                  <a:tcPr/>
                </a:tc>
                <a:extLst>
                  <a:ext uri="{0D108BD9-81ED-4DB2-BD59-A6C34878D82A}">
                    <a16:rowId xmlns:a16="http://schemas.microsoft.com/office/drawing/2014/main" val="2375952477"/>
                  </a:ext>
                </a:extLst>
              </a:tr>
            </a:tbl>
          </a:graphicData>
        </a:graphic>
      </p:graphicFrame>
      <p:sp>
        <p:nvSpPr>
          <p:cNvPr id="5" name="Rectangle 4"/>
          <p:cNvSpPr/>
          <p:nvPr/>
        </p:nvSpPr>
        <p:spPr>
          <a:xfrm>
            <a:off x="6100549" y="2524836"/>
            <a:ext cx="5713014" cy="3478203"/>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83806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4" name="Rectangle 6">
            <a:extLst>
              <a:ext uri="{FF2B5EF4-FFF2-40B4-BE49-F238E27FC236}">
                <a16:creationId xmlns:a16="http://schemas.microsoft.com/office/drawing/2014/main" id="{FF670E7E-1070-49FD-A466-DB5AB9D0302D}"/>
              </a:ext>
            </a:extLst>
          </p:cNvPr>
          <p:cNvSpPr>
            <a:spLocks noGrp="1" noChangeArrowheads="1"/>
          </p:cNvSpPr>
          <p:nvPr>
            <p:ph type="title"/>
          </p:nvPr>
        </p:nvSpPr>
        <p:spPr>
          <a:xfrm>
            <a:off x="819150" y="552450"/>
            <a:ext cx="11201400" cy="1143000"/>
          </a:xfrm>
        </p:spPr>
        <p:txBody>
          <a:bodyPr rtlCol="0">
            <a:normAutofit/>
          </a:bodyPr>
          <a:lstStyle/>
          <a:p>
            <a:pPr defTabSz="457207">
              <a:defRPr/>
            </a:pPr>
            <a:r>
              <a:rPr lang="en-US" sz="4000" dirty="0">
                <a:latin typeface="Angsana New" pitchFamily="18" charset="-34"/>
                <a:cs typeface="Angsana New" pitchFamily="18" charset="-34"/>
              </a:rPr>
              <a:t>Securitization of Insurance Risks: </a:t>
            </a:r>
            <a:r>
              <a:rPr lang="en-US" sz="4000" dirty="0">
                <a:cs typeface="Angsana New" pitchFamily="18" charset="-34"/>
              </a:rPr>
              <a:t>CAT Bond</a:t>
            </a:r>
          </a:p>
        </p:txBody>
      </p:sp>
      <p:graphicFrame>
        <p:nvGraphicFramePr>
          <p:cNvPr id="38915" name="Object 5">
            <a:extLst>
              <a:ext uri="{FF2B5EF4-FFF2-40B4-BE49-F238E27FC236}">
                <a16:creationId xmlns:a16="http://schemas.microsoft.com/office/drawing/2014/main" id="{923692EE-ABDD-4659-AD3B-DCC1DD0EE72C}"/>
              </a:ext>
            </a:extLst>
          </p:cNvPr>
          <p:cNvGraphicFramePr>
            <a:graphicFrameLocks noGrp="1"/>
          </p:cNvGraphicFramePr>
          <p:nvPr>
            <p:ph type="chart" idx="1"/>
            <p:extLst>
              <p:ext uri="{D42A27DB-BD31-4B8C-83A1-F6EECF244321}">
                <p14:modId xmlns:p14="http://schemas.microsoft.com/office/powerpoint/2010/main" val="204196265"/>
              </p:ext>
            </p:extLst>
          </p:nvPr>
        </p:nvGraphicFramePr>
        <p:xfrm>
          <a:off x="3776167" y="1835177"/>
          <a:ext cx="4639665" cy="4495800"/>
        </p:xfrm>
        <a:graphic>
          <a:graphicData uri="http://schemas.openxmlformats.org/presentationml/2006/ole">
            <mc:AlternateContent xmlns:mc="http://schemas.openxmlformats.org/markup-compatibility/2006">
              <mc:Choice xmlns:v="urn:schemas-microsoft-com:vml" Requires="v">
                <p:oleObj spid="_x0000_s1033" name="Chart" r:id="rId3" imgW="4914900" imgH="4762500" progId="MSGraph.Chart.8">
                  <p:embed/>
                </p:oleObj>
              </mc:Choice>
              <mc:Fallback>
                <p:oleObj name="Chart" r:id="rId3" imgW="4914900" imgH="4762500" progId="MSGraph.Chart.8">
                  <p:embed/>
                  <p:pic>
                    <p:nvPicPr>
                      <p:cNvPr id="38915" name="Object 5">
                        <a:extLst>
                          <a:ext uri="{FF2B5EF4-FFF2-40B4-BE49-F238E27FC236}">
                            <a16:creationId xmlns:a16="http://schemas.microsoft.com/office/drawing/2014/main" id="{923692EE-ABDD-4659-AD3B-DCC1DD0EE72C}"/>
                          </a:ext>
                        </a:extLst>
                      </p:cNvPr>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6167" y="1835177"/>
                        <a:ext cx="4639665" cy="4495800"/>
                      </a:xfrm>
                      <a:prstGeom prst="rect">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28" name="Slide Number Placeholder 5">
            <a:extLst>
              <a:ext uri="{FF2B5EF4-FFF2-40B4-BE49-F238E27FC236}">
                <a16:creationId xmlns:a16="http://schemas.microsoft.com/office/drawing/2014/main" id="{3202F780-0486-457B-9F78-C1301AB7E35C}"/>
              </a:ext>
            </a:extLst>
          </p:cNvPr>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eaLnBrk="1" hangingPunct="1">
              <a:defRPr/>
            </a:pPr>
            <a:fld id="{9B523081-1B9A-4EFE-AE86-5C9C0DB5A168}" type="slidenum">
              <a:rPr lang="en-US" altLang="en-US"/>
              <a:pPr eaLnBrk="1" hangingPunct="1">
                <a:defRPr/>
              </a:pPr>
              <a:t>50</a:t>
            </a:fld>
            <a:endParaRPr lang="en-US" altLang="en-US"/>
          </a:p>
        </p:txBody>
      </p:sp>
    </p:spTree>
    <p:extLst>
      <p:ext uri="{BB962C8B-B14F-4D97-AF65-F5344CB8AC3E}">
        <p14:creationId xmlns:p14="http://schemas.microsoft.com/office/powerpoint/2010/main" val="51394650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A681156B-9D7A-42B1-804E-76A209A197A1}"/>
              </a:ext>
            </a:extLst>
          </p:cNvPr>
          <p:cNvSpPr>
            <a:spLocks noGrp="1" noChangeArrowheads="1"/>
          </p:cNvSpPr>
          <p:nvPr>
            <p:ph type="title"/>
          </p:nvPr>
        </p:nvSpPr>
        <p:spPr/>
        <p:txBody>
          <a:bodyPr/>
          <a:lstStyle/>
          <a:p>
            <a:r>
              <a:rPr lang="th-TH" altLang="en-US">
                <a:cs typeface="Angsana New" panose="02020603050405020304" pitchFamily="18" charset="-34"/>
              </a:rPr>
              <a:t>รูปแบบของ </a:t>
            </a:r>
            <a:r>
              <a:rPr lang="en-US" altLang="en-US">
                <a:cs typeface="Angsana New" panose="02020603050405020304" pitchFamily="18" charset="-34"/>
              </a:rPr>
              <a:t>ART</a:t>
            </a:r>
          </a:p>
        </p:txBody>
      </p:sp>
      <p:sp>
        <p:nvSpPr>
          <p:cNvPr id="46083" name="Rectangle 3">
            <a:extLst>
              <a:ext uri="{FF2B5EF4-FFF2-40B4-BE49-F238E27FC236}">
                <a16:creationId xmlns:a16="http://schemas.microsoft.com/office/drawing/2014/main" id="{EF50896E-79A6-49BD-9773-80088C16D9CB}"/>
              </a:ext>
            </a:extLst>
          </p:cNvPr>
          <p:cNvSpPr>
            <a:spLocks noGrp="1" noChangeArrowheads="1"/>
          </p:cNvSpPr>
          <p:nvPr>
            <p:ph idx="1"/>
          </p:nvPr>
        </p:nvSpPr>
        <p:spPr/>
        <p:txBody>
          <a:bodyPr/>
          <a:lstStyle/>
          <a:p>
            <a:r>
              <a:rPr lang="en-US" altLang="en-US" sz="3600" b="1">
                <a:latin typeface="Angsana New" panose="02020603050405020304" pitchFamily="18" charset="-34"/>
                <a:cs typeface="Angsana New" panose="02020603050405020304" pitchFamily="18" charset="-34"/>
              </a:rPr>
              <a:t>Captive Insurance</a:t>
            </a:r>
          </a:p>
          <a:p>
            <a:r>
              <a:rPr lang="en-US" altLang="en-US" sz="3600" b="1">
                <a:latin typeface="Angsana New" panose="02020603050405020304" pitchFamily="18" charset="-34"/>
                <a:cs typeface="Angsana New" panose="02020603050405020304" pitchFamily="18" charset="-34"/>
              </a:rPr>
              <a:t>Multi-Year/Multi-Line Products (MMP)</a:t>
            </a:r>
          </a:p>
          <a:p>
            <a:r>
              <a:rPr lang="en-US" altLang="en-US" sz="3600" b="1">
                <a:latin typeface="Angsana New" panose="02020603050405020304" pitchFamily="18" charset="-34"/>
                <a:cs typeface="Angsana New" panose="02020603050405020304" pitchFamily="18" charset="-34"/>
              </a:rPr>
              <a:t>Multi-Trigger Products (MTP)</a:t>
            </a:r>
          </a:p>
          <a:p>
            <a:r>
              <a:rPr lang="en-US" altLang="en-US" sz="3600" b="1">
                <a:latin typeface="Angsana New" panose="02020603050405020304" pitchFamily="18" charset="-34"/>
                <a:cs typeface="Angsana New" panose="02020603050405020304" pitchFamily="18" charset="-34"/>
              </a:rPr>
              <a:t>Insurance Bonds</a:t>
            </a:r>
          </a:p>
          <a:p>
            <a:r>
              <a:rPr lang="en-US" altLang="en-US" sz="3600" b="1">
                <a:latin typeface="Angsana New" panose="02020603050405020304" pitchFamily="18" charset="-34"/>
                <a:cs typeface="Angsana New" panose="02020603050405020304" pitchFamily="18" charset="-34"/>
              </a:rPr>
              <a:t>Insurance Derivatives</a:t>
            </a:r>
          </a:p>
        </p:txBody>
      </p:sp>
      <p:sp>
        <p:nvSpPr>
          <p:cNvPr id="10243" name="Slide Number Placeholder 5">
            <a:extLst>
              <a:ext uri="{FF2B5EF4-FFF2-40B4-BE49-F238E27FC236}">
                <a16:creationId xmlns:a16="http://schemas.microsoft.com/office/drawing/2014/main" id="{829DE804-C697-4B9C-8855-633272E99C34}"/>
              </a:ext>
            </a:extLst>
          </p:cNvPr>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eaLnBrk="1" hangingPunct="1">
              <a:defRPr/>
            </a:pPr>
            <a:fld id="{4C513443-CE6F-4B47-A8CA-58059079918E}" type="slidenum">
              <a:rPr lang="en-US" altLang="en-US"/>
              <a:pPr eaLnBrk="1" hangingPunct="1">
                <a:defRPr/>
              </a:pPr>
              <a:t>51</a:t>
            </a:fld>
            <a:endParaRPr lang="en-US" altLang="en-US"/>
          </a:p>
        </p:txBody>
      </p:sp>
      <p:sp>
        <p:nvSpPr>
          <p:cNvPr id="2" name="Rectangle 1">
            <a:extLst>
              <a:ext uri="{FF2B5EF4-FFF2-40B4-BE49-F238E27FC236}">
                <a16:creationId xmlns:a16="http://schemas.microsoft.com/office/drawing/2014/main" id="{DD682CAF-C839-4892-A450-B1FAAE77CCD6}"/>
              </a:ext>
            </a:extLst>
          </p:cNvPr>
          <p:cNvSpPr/>
          <p:nvPr/>
        </p:nvSpPr>
        <p:spPr>
          <a:xfrm>
            <a:off x="1024128" y="4942267"/>
            <a:ext cx="3516312" cy="6096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13034530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11EFEAD4-4FF7-4A4D-8519-BB1102F2C2F4}"/>
              </a:ext>
            </a:extLst>
          </p:cNvPr>
          <p:cNvSpPr>
            <a:spLocks noGrp="1" noChangeArrowheads="1"/>
          </p:cNvSpPr>
          <p:nvPr>
            <p:ph type="title"/>
          </p:nvPr>
        </p:nvSpPr>
        <p:spPr/>
        <p:txBody>
          <a:bodyPr/>
          <a:lstStyle/>
          <a:p>
            <a:r>
              <a:rPr lang="en-US" altLang="en-US">
                <a:latin typeface="Angsana New" panose="02020603050405020304" pitchFamily="18" charset="-34"/>
                <a:cs typeface="Angsana New" panose="02020603050405020304" pitchFamily="18" charset="-34"/>
              </a:rPr>
              <a:t>Insurance Derivatives</a:t>
            </a:r>
          </a:p>
        </p:txBody>
      </p:sp>
      <p:sp>
        <p:nvSpPr>
          <p:cNvPr id="47107" name="Rectangle 3">
            <a:extLst>
              <a:ext uri="{FF2B5EF4-FFF2-40B4-BE49-F238E27FC236}">
                <a16:creationId xmlns:a16="http://schemas.microsoft.com/office/drawing/2014/main" id="{20FBDC35-14A6-4CA7-8244-1B6F10A70574}"/>
              </a:ext>
            </a:extLst>
          </p:cNvPr>
          <p:cNvSpPr>
            <a:spLocks noGrp="1" noChangeArrowheads="1"/>
          </p:cNvSpPr>
          <p:nvPr>
            <p:ph idx="1"/>
          </p:nvPr>
        </p:nvSpPr>
        <p:spPr/>
        <p:txBody>
          <a:bodyPr>
            <a:normAutofit/>
          </a:bodyPr>
          <a:lstStyle/>
          <a:p>
            <a:r>
              <a:rPr lang="th-TH" altLang="en-US" sz="2800" dirty="0">
                <a:latin typeface="FreesiaUPC" panose="020B0604020202020204" pitchFamily="34" charset="-34"/>
                <a:cs typeface="FreesiaUPC" panose="020B0604020202020204" pitchFamily="34" charset="-34"/>
              </a:rPr>
              <a:t>เป็นเครื่องมือทางการเงิน  ที่ผลตอบแทนขึ้นอยู่กับ</a:t>
            </a:r>
            <a:r>
              <a:rPr lang="en-US" altLang="en-US" sz="2800" dirty="0">
                <a:latin typeface="FreesiaUPC" panose="020B0604020202020204" pitchFamily="34" charset="-34"/>
                <a:cs typeface="FreesiaUPC" panose="020B0604020202020204" pitchFamily="34" charset="-34"/>
              </a:rPr>
              <a:t> insurance-specific index (underlying)</a:t>
            </a:r>
            <a:r>
              <a:rPr lang="th-TH" altLang="en-US" sz="2800" dirty="0">
                <a:latin typeface="FreesiaUPC" panose="020B0604020202020204" pitchFamily="34" charset="-34"/>
                <a:cs typeface="FreesiaUPC" panose="020B0604020202020204" pitchFamily="34" charset="-34"/>
              </a:rPr>
              <a:t> เช่น </a:t>
            </a:r>
          </a:p>
          <a:p>
            <a:pPr lvl="1"/>
            <a:r>
              <a:rPr lang="th-TH" altLang="en-US" sz="2800" dirty="0">
                <a:latin typeface="FreesiaUPC" panose="020B0604020202020204" pitchFamily="34" charset="-34"/>
                <a:cs typeface="FreesiaUPC" panose="020B0604020202020204" pitchFamily="34" charset="-34"/>
              </a:rPr>
              <a:t>มูลค่าความเสียหาย</a:t>
            </a:r>
          </a:p>
          <a:p>
            <a:pPr lvl="1"/>
            <a:r>
              <a:rPr lang="th-TH" altLang="en-US" sz="2800" dirty="0">
                <a:latin typeface="FreesiaUPC" panose="020B0604020202020204" pitchFamily="34" charset="-34"/>
                <a:cs typeface="FreesiaUPC" panose="020B0604020202020204" pitchFamily="34" charset="-34"/>
              </a:rPr>
              <a:t>ค่าสินไหมทดแทน</a:t>
            </a:r>
          </a:p>
          <a:p>
            <a:pPr lvl="1"/>
            <a:r>
              <a:rPr lang="th-TH" altLang="en-US" sz="2800" dirty="0">
                <a:latin typeface="FreesiaUPC" panose="020B0604020202020204" pitchFamily="34" charset="-34"/>
                <a:cs typeface="FreesiaUPC" panose="020B0604020202020204" pitchFamily="34" charset="-34"/>
              </a:rPr>
              <a:t>เหตุการณ์ต่างๆ เช่น อุณหภูมิ น้ำฝน</a:t>
            </a:r>
          </a:p>
          <a:p>
            <a:r>
              <a:rPr lang="th-TH" altLang="en-US" sz="2800" b="1" dirty="0">
                <a:latin typeface="FreesiaUPC" panose="020B0604020202020204" pitchFamily="34" charset="-34"/>
                <a:cs typeface="FreesiaUPC" panose="020B0604020202020204" pitchFamily="34" charset="-34"/>
              </a:rPr>
              <a:t>โดยจะช่วยให้เมื่อเกิดค่าสินไหมทดแทนมากๆ ก็จะได้รับผลประโยชน์จากตลาดตราสารอนุพันธ์</a:t>
            </a:r>
          </a:p>
          <a:p>
            <a:endParaRPr lang="en-US" altLang="en-US" sz="2800" b="1" dirty="0">
              <a:latin typeface="FreesiaUPC" panose="020B0604020202020204" pitchFamily="34" charset="-34"/>
              <a:cs typeface="FreesiaUPC" panose="020B0604020202020204" pitchFamily="34" charset="-34"/>
            </a:endParaRPr>
          </a:p>
        </p:txBody>
      </p:sp>
      <p:sp>
        <p:nvSpPr>
          <p:cNvPr id="38915" name="Slide Number Placeholder 5">
            <a:extLst>
              <a:ext uri="{FF2B5EF4-FFF2-40B4-BE49-F238E27FC236}">
                <a16:creationId xmlns:a16="http://schemas.microsoft.com/office/drawing/2014/main" id="{304941BA-4437-4868-AD3D-2ED87CD78B3A}"/>
              </a:ext>
            </a:extLst>
          </p:cNvPr>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eaLnBrk="1" hangingPunct="1">
              <a:defRPr/>
            </a:pPr>
            <a:fld id="{D85993E0-D925-4E26-BBA0-B3A8653B7305}" type="slidenum">
              <a:rPr lang="en-US" altLang="en-US"/>
              <a:pPr eaLnBrk="1" hangingPunct="1">
                <a:defRPr/>
              </a:pPr>
              <a:t>52</a:t>
            </a:fld>
            <a:endParaRPr lang="en-US" altLang="en-US"/>
          </a:p>
        </p:txBody>
      </p:sp>
    </p:spTree>
    <p:extLst>
      <p:ext uri="{BB962C8B-B14F-4D97-AF65-F5344CB8AC3E}">
        <p14:creationId xmlns:p14="http://schemas.microsoft.com/office/powerpoint/2010/main" val="11342931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50D6839B-E81A-4E01-92F9-DB4BFEC194F4}"/>
              </a:ext>
            </a:extLst>
          </p:cNvPr>
          <p:cNvSpPr>
            <a:spLocks noGrp="1" noChangeArrowheads="1"/>
          </p:cNvSpPr>
          <p:nvPr>
            <p:ph type="title"/>
          </p:nvPr>
        </p:nvSpPr>
        <p:spPr/>
        <p:txBody>
          <a:bodyPr/>
          <a:lstStyle/>
          <a:p>
            <a:r>
              <a:rPr lang="en-US" altLang="en-US">
                <a:latin typeface="Angsana New" panose="02020603050405020304" pitchFamily="18" charset="-34"/>
                <a:cs typeface="Angsana New" panose="02020603050405020304" pitchFamily="18" charset="-34"/>
              </a:rPr>
              <a:t>Insurance Derivatives</a:t>
            </a:r>
          </a:p>
        </p:txBody>
      </p:sp>
      <p:sp>
        <p:nvSpPr>
          <p:cNvPr id="48131" name="Rectangle 3">
            <a:extLst>
              <a:ext uri="{FF2B5EF4-FFF2-40B4-BE49-F238E27FC236}">
                <a16:creationId xmlns:a16="http://schemas.microsoft.com/office/drawing/2014/main" id="{D63DB8E5-BE95-4A0A-8F57-CAE6279D3FB2}"/>
              </a:ext>
            </a:extLst>
          </p:cNvPr>
          <p:cNvSpPr>
            <a:spLocks noGrp="1" noChangeArrowheads="1"/>
          </p:cNvSpPr>
          <p:nvPr>
            <p:ph idx="1"/>
          </p:nvPr>
        </p:nvSpPr>
        <p:spPr>
          <a:xfrm>
            <a:off x="1024128" y="2324637"/>
            <a:ext cx="9720073" cy="4023360"/>
          </a:xfrm>
        </p:spPr>
        <p:txBody>
          <a:bodyPr>
            <a:normAutofit/>
          </a:bodyPr>
          <a:lstStyle/>
          <a:p>
            <a:r>
              <a:rPr lang="th-TH" altLang="en-US" sz="2800" dirty="0">
                <a:latin typeface="FreesiaUPC" panose="020B0604020202020204" pitchFamily="34" charset="-34"/>
                <a:cs typeface="FreesiaUPC" panose="020B0604020202020204" pitchFamily="34" charset="-34"/>
              </a:rPr>
              <a:t>เช่นบริษัทพลังงานจะมีรายได้น้อยหรือมากขึ้นอยู่กับอุณหภูมิ  คือถ้าอุณหภูมิอุ่นขึ้นมาประชาชนก็จะไม่ใช้</a:t>
            </a:r>
            <a:r>
              <a:rPr lang="en-US" altLang="en-US" sz="2800" dirty="0">
                <a:latin typeface="FreesiaUPC" panose="020B0604020202020204" pitchFamily="34" charset="-34"/>
                <a:cs typeface="FreesiaUPC" panose="020B0604020202020204" pitchFamily="34" charset="-34"/>
              </a:rPr>
              <a:t> Heater</a:t>
            </a:r>
            <a:r>
              <a:rPr lang="th-TH" altLang="en-US" sz="2800" dirty="0">
                <a:latin typeface="FreesiaUPC" panose="020B0604020202020204" pitchFamily="34" charset="-34"/>
                <a:cs typeface="FreesiaUPC" panose="020B0604020202020204" pitchFamily="34" charset="-34"/>
              </a:rPr>
              <a:t> รายได้ของบริษัทก็จะลดลง</a:t>
            </a:r>
          </a:p>
          <a:p>
            <a:r>
              <a:rPr lang="th-TH" altLang="en-US" sz="2800" dirty="0">
                <a:latin typeface="FreesiaUPC" panose="020B0604020202020204" pitchFamily="34" charset="-34"/>
                <a:cs typeface="FreesiaUPC" panose="020B0604020202020204" pitchFamily="34" charset="-34"/>
              </a:rPr>
              <a:t>ดังนั้นบริษัทจึงซื้อ</a:t>
            </a:r>
            <a:r>
              <a:rPr lang="en-US" altLang="en-US" sz="2800" dirty="0">
                <a:latin typeface="FreesiaUPC" panose="020B0604020202020204" pitchFamily="34" charset="-34"/>
                <a:cs typeface="FreesiaUPC" panose="020B0604020202020204" pitchFamily="34" charset="-34"/>
              </a:rPr>
              <a:t> Insurance Derivatives </a:t>
            </a:r>
            <a:r>
              <a:rPr lang="th-TH" altLang="en-US" sz="2800" dirty="0">
                <a:latin typeface="FreesiaUPC" panose="020B0604020202020204" pitchFamily="34" charset="-34"/>
                <a:cs typeface="FreesiaUPC" panose="020B0604020202020204" pitchFamily="34" charset="-34"/>
              </a:rPr>
              <a:t>โดยระบุว่าถ้าอุณหภูมิลดลงต่ำกว่า</a:t>
            </a:r>
            <a:r>
              <a:rPr lang="en-US" altLang="en-US" sz="2800" dirty="0">
                <a:latin typeface="FreesiaUPC" panose="020B0604020202020204" pitchFamily="34" charset="-34"/>
                <a:cs typeface="FreesiaUPC" panose="020B0604020202020204" pitchFamily="34" charset="-34"/>
              </a:rPr>
              <a:t> Strike level</a:t>
            </a:r>
            <a:r>
              <a:rPr lang="th-TH" altLang="en-US" sz="2800" dirty="0">
                <a:latin typeface="FreesiaUPC" panose="020B0604020202020204" pitchFamily="34" charset="-34"/>
                <a:cs typeface="FreesiaUPC" panose="020B0604020202020204" pitchFamily="34" charset="-34"/>
              </a:rPr>
              <a:t> </a:t>
            </a:r>
            <a:r>
              <a:rPr lang="en-US" altLang="en-US" sz="2800" dirty="0">
                <a:latin typeface="FreesiaUPC" panose="020B0604020202020204" pitchFamily="34" charset="-34"/>
                <a:cs typeface="FreesiaUPC" panose="020B0604020202020204" pitchFamily="34" charset="-34"/>
              </a:rPr>
              <a:t> </a:t>
            </a:r>
            <a:r>
              <a:rPr lang="th-TH" altLang="en-US" sz="2800" dirty="0">
                <a:latin typeface="FreesiaUPC" panose="020B0604020202020204" pitchFamily="34" charset="-34"/>
                <a:cs typeface="FreesiaUPC" panose="020B0604020202020204" pitchFamily="34" charset="-34"/>
              </a:rPr>
              <a:t>เช่น</a:t>
            </a:r>
            <a:r>
              <a:rPr lang="en-US" altLang="en-US" sz="2800" dirty="0">
                <a:latin typeface="FreesiaUPC" panose="020B0604020202020204" pitchFamily="34" charset="-34"/>
                <a:cs typeface="FreesiaUPC" panose="020B0604020202020204" pitchFamily="34" charset="-34"/>
              </a:rPr>
              <a:t> 20 C  </a:t>
            </a:r>
            <a:r>
              <a:rPr lang="th-TH" altLang="en-US" sz="2800" dirty="0">
                <a:latin typeface="FreesiaUPC" panose="020B0604020202020204" pitchFamily="34" charset="-34"/>
                <a:cs typeface="FreesiaUPC" panose="020B0604020202020204" pitchFamily="34" charset="-34"/>
              </a:rPr>
              <a:t>ก็จะได้รับความคุ้มครอง เพื่อเป็นการชดชเยรายได้  นั่นคือบริษัทก็ไปซื้อ</a:t>
            </a:r>
            <a:r>
              <a:rPr lang="en-US" altLang="en-US" sz="2800" dirty="0">
                <a:latin typeface="FreesiaUPC" panose="020B0604020202020204" pitchFamily="34" charset="-34"/>
                <a:cs typeface="FreesiaUPC" panose="020B0604020202020204" pitchFamily="34" charset="-34"/>
              </a:rPr>
              <a:t> </a:t>
            </a:r>
            <a:r>
              <a:rPr lang="en-US" altLang="en-US" sz="2800" b="1" dirty="0">
                <a:latin typeface="FreesiaUPC" panose="020B0604020202020204" pitchFamily="34" charset="-34"/>
                <a:cs typeface="FreesiaUPC" panose="020B0604020202020204" pitchFamily="34" charset="-34"/>
              </a:rPr>
              <a:t>Put Option</a:t>
            </a:r>
          </a:p>
        </p:txBody>
      </p:sp>
      <p:sp>
        <p:nvSpPr>
          <p:cNvPr id="39939" name="Slide Number Placeholder 5">
            <a:extLst>
              <a:ext uri="{FF2B5EF4-FFF2-40B4-BE49-F238E27FC236}">
                <a16:creationId xmlns:a16="http://schemas.microsoft.com/office/drawing/2014/main" id="{A053145B-54C3-4AA4-8E62-2D7211E60518}"/>
              </a:ext>
            </a:extLst>
          </p:cNvPr>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eaLnBrk="1" hangingPunct="1">
              <a:defRPr/>
            </a:pPr>
            <a:fld id="{45452B32-54C8-41D1-BF7C-D22431516591}" type="slidenum">
              <a:rPr lang="en-US" altLang="en-US"/>
              <a:pPr eaLnBrk="1" hangingPunct="1">
                <a:defRPr/>
              </a:pPr>
              <a:t>53</a:t>
            </a:fld>
            <a:endParaRPr lang="en-US" altLang="en-US"/>
          </a:p>
        </p:txBody>
      </p:sp>
    </p:spTree>
    <p:extLst>
      <p:ext uri="{BB962C8B-B14F-4D97-AF65-F5344CB8AC3E}">
        <p14:creationId xmlns:p14="http://schemas.microsoft.com/office/powerpoint/2010/main" val="309079917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Slide Number Placeholder 3">
            <a:extLst>
              <a:ext uri="{FF2B5EF4-FFF2-40B4-BE49-F238E27FC236}">
                <a16:creationId xmlns:a16="http://schemas.microsoft.com/office/drawing/2014/main" id="{82C96B2C-621A-4CD2-AD47-48140272D2B8}"/>
              </a:ext>
            </a:extLst>
          </p:cNvPr>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eaLnBrk="1" hangingPunct="1">
              <a:defRPr/>
            </a:pPr>
            <a:fld id="{3201BA30-C4A9-41EA-92E0-FD0E38B1B231}" type="slidenum">
              <a:rPr lang="en-US" altLang="en-US"/>
              <a:pPr eaLnBrk="1" hangingPunct="1">
                <a:defRPr/>
              </a:pPr>
              <a:t>54</a:t>
            </a:fld>
            <a:endParaRPr lang="en-US" altLang="en-US"/>
          </a:p>
        </p:txBody>
      </p:sp>
      <p:sp>
        <p:nvSpPr>
          <p:cNvPr id="49155" name="Text Box 2">
            <a:extLst>
              <a:ext uri="{FF2B5EF4-FFF2-40B4-BE49-F238E27FC236}">
                <a16:creationId xmlns:a16="http://schemas.microsoft.com/office/drawing/2014/main" id="{82D0FB74-2BBD-48E4-99FE-BFB15A21A961}"/>
              </a:ext>
            </a:extLst>
          </p:cNvPr>
          <p:cNvSpPr txBox="1">
            <a:spLocks noChangeArrowheads="1"/>
          </p:cNvSpPr>
          <p:nvPr/>
        </p:nvSpPr>
        <p:spPr bwMode="auto">
          <a:xfrm>
            <a:off x="4343401" y="106363"/>
            <a:ext cx="380206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FreesiaUPC" panose="020B0604020202020204" pitchFamily="34" charset="-34"/>
              </a:defRPr>
            </a:lvl1pPr>
            <a:lvl2pPr marL="742950" indent="-285750">
              <a:defRPr>
                <a:solidFill>
                  <a:schemeClr val="tx1"/>
                </a:solidFill>
                <a:latin typeface="Calibri" panose="020F0502020204030204" pitchFamily="34" charset="0"/>
                <a:cs typeface="FreesiaUPC" panose="020B0604020202020204" pitchFamily="34" charset="-34"/>
              </a:defRPr>
            </a:lvl2pPr>
            <a:lvl3pPr marL="1143000" indent="-228600">
              <a:defRPr>
                <a:solidFill>
                  <a:schemeClr val="tx1"/>
                </a:solidFill>
                <a:latin typeface="Calibri" panose="020F0502020204030204" pitchFamily="34" charset="0"/>
                <a:cs typeface="FreesiaUPC" panose="020B0604020202020204" pitchFamily="34" charset="-34"/>
              </a:defRPr>
            </a:lvl3pPr>
            <a:lvl4pPr marL="1600200" indent="-228600">
              <a:defRPr>
                <a:solidFill>
                  <a:schemeClr val="tx1"/>
                </a:solidFill>
                <a:latin typeface="Calibri" panose="020F0502020204030204" pitchFamily="34" charset="0"/>
                <a:cs typeface="FreesiaUPC" panose="020B0604020202020204" pitchFamily="34" charset="-34"/>
              </a:defRPr>
            </a:lvl4pPr>
            <a:lvl5pPr marL="2057400" indent="-228600">
              <a:defRPr>
                <a:solidFill>
                  <a:schemeClr val="tx1"/>
                </a:solidFill>
                <a:latin typeface="Calibri" panose="020F0502020204030204" pitchFamily="34" charset="0"/>
                <a:cs typeface="FreesiaUPC" panose="020B0604020202020204" pitchFamily="34" charset="-34"/>
              </a:defRPr>
            </a:lvl5pPr>
            <a:lvl6pPr marL="2514600" indent="-228600" defTabSz="457200" fontAlgn="base">
              <a:spcBef>
                <a:spcPct val="0"/>
              </a:spcBef>
              <a:spcAft>
                <a:spcPct val="0"/>
              </a:spcAft>
              <a:defRPr>
                <a:solidFill>
                  <a:schemeClr val="tx1"/>
                </a:solidFill>
                <a:latin typeface="Calibri" panose="020F0502020204030204" pitchFamily="34" charset="0"/>
                <a:cs typeface="FreesiaUPC" panose="020B0604020202020204" pitchFamily="34" charset="-34"/>
              </a:defRPr>
            </a:lvl6pPr>
            <a:lvl7pPr marL="2971800" indent="-228600" defTabSz="457200" fontAlgn="base">
              <a:spcBef>
                <a:spcPct val="0"/>
              </a:spcBef>
              <a:spcAft>
                <a:spcPct val="0"/>
              </a:spcAft>
              <a:defRPr>
                <a:solidFill>
                  <a:schemeClr val="tx1"/>
                </a:solidFill>
                <a:latin typeface="Calibri" panose="020F0502020204030204" pitchFamily="34" charset="0"/>
                <a:cs typeface="FreesiaUPC" panose="020B0604020202020204" pitchFamily="34" charset="-34"/>
              </a:defRPr>
            </a:lvl7pPr>
            <a:lvl8pPr marL="3429000" indent="-228600" defTabSz="457200" fontAlgn="base">
              <a:spcBef>
                <a:spcPct val="0"/>
              </a:spcBef>
              <a:spcAft>
                <a:spcPct val="0"/>
              </a:spcAft>
              <a:defRPr>
                <a:solidFill>
                  <a:schemeClr val="tx1"/>
                </a:solidFill>
                <a:latin typeface="Calibri" panose="020F0502020204030204" pitchFamily="34" charset="0"/>
                <a:cs typeface="FreesiaUPC" panose="020B0604020202020204" pitchFamily="34" charset="-34"/>
              </a:defRPr>
            </a:lvl8pPr>
            <a:lvl9pPr marL="3886200" indent="-228600" defTabSz="457200" fontAlgn="base">
              <a:spcBef>
                <a:spcPct val="0"/>
              </a:spcBef>
              <a:spcAft>
                <a:spcPct val="0"/>
              </a:spcAft>
              <a:defRPr>
                <a:solidFill>
                  <a:schemeClr val="tx1"/>
                </a:solidFill>
                <a:latin typeface="Calibri" panose="020F0502020204030204" pitchFamily="34" charset="0"/>
                <a:cs typeface="FreesiaUPC" panose="020B0604020202020204" pitchFamily="34" charset="-34"/>
              </a:defRPr>
            </a:lvl9pPr>
          </a:lstStyle>
          <a:p>
            <a:r>
              <a:rPr lang="th-TH" altLang="en-US" sz="4400" b="1" dirty="0">
                <a:latin typeface="Angsana New" panose="02020603050405020304" pitchFamily="18" charset="-34"/>
                <a:cs typeface="Angsana New" panose="02020603050405020304" pitchFamily="18" charset="-34"/>
              </a:rPr>
              <a:t>ซื้อ </a:t>
            </a:r>
            <a:r>
              <a:rPr lang="en-US" altLang="en-US" sz="4400" b="1" dirty="0">
                <a:latin typeface="Angsana New" panose="02020603050405020304" pitchFamily="18" charset="-34"/>
                <a:cs typeface="Angsana New" panose="02020603050405020304" pitchFamily="18" charset="-34"/>
              </a:rPr>
              <a:t>(Long) </a:t>
            </a:r>
            <a:r>
              <a:rPr lang="th-TH" altLang="en-US" sz="4400" b="1" dirty="0">
                <a:latin typeface="Angsana New" panose="02020603050405020304" pitchFamily="18" charset="-34"/>
                <a:cs typeface="Angsana New" panose="02020603050405020304" pitchFamily="18" charset="-34"/>
              </a:rPr>
              <a:t>Put Options</a:t>
            </a:r>
          </a:p>
        </p:txBody>
      </p:sp>
      <p:sp>
        <p:nvSpPr>
          <p:cNvPr id="49156" name="Text Box 3">
            <a:extLst>
              <a:ext uri="{FF2B5EF4-FFF2-40B4-BE49-F238E27FC236}">
                <a16:creationId xmlns:a16="http://schemas.microsoft.com/office/drawing/2014/main" id="{CC478AA7-9F20-4A83-95AC-17A482B5B016}"/>
              </a:ext>
            </a:extLst>
          </p:cNvPr>
          <p:cNvSpPr txBox="1">
            <a:spLocks noChangeArrowheads="1"/>
          </p:cNvSpPr>
          <p:nvPr/>
        </p:nvSpPr>
        <p:spPr bwMode="auto">
          <a:xfrm>
            <a:off x="1752601" y="838200"/>
            <a:ext cx="8208963"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FreesiaUPC" panose="020B0604020202020204" pitchFamily="34" charset="-34"/>
              </a:defRPr>
            </a:lvl1pPr>
            <a:lvl2pPr marL="742950" indent="-285750">
              <a:defRPr>
                <a:solidFill>
                  <a:schemeClr val="tx1"/>
                </a:solidFill>
                <a:latin typeface="Calibri" panose="020F0502020204030204" pitchFamily="34" charset="0"/>
                <a:cs typeface="FreesiaUPC" panose="020B0604020202020204" pitchFamily="34" charset="-34"/>
              </a:defRPr>
            </a:lvl2pPr>
            <a:lvl3pPr marL="1143000" indent="-228600">
              <a:defRPr>
                <a:solidFill>
                  <a:schemeClr val="tx1"/>
                </a:solidFill>
                <a:latin typeface="Calibri" panose="020F0502020204030204" pitchFamily="34" charset="0"/>
                <a:cs typeface="FreesiaUPC" panose="020B0604020202020204" pitchFamily="34" charset="-34"/>
              </a:defRPr>
            </a:lvl3pPr>
            <a:lvl4pPr marL="1600200" indent="-228600">
              <a:defRPr>
                <a:solidFill>
                  <a:schemeClr val="tx1"/>
                </a:solidFill>
                <a:latin typeface="Calibri" panose="020F0502020204030204" pitchFamily="34" charset="0"/>
                <a:cs typeface="FreesiaUPC" panose="020B0604020202020204" pitchFamily="34" charset="-34"/>
              </a:defRPr>
            </a:lvl4pPr>
            <a:lvl5pPr marL="2057400" indent="-228600">
              <a:defRPr>
                <a:solidFill>
                  <a:schemeClr val="tx1"/>
                </a:solidFill>
                <a:latin typeface="Calibri" panose="020F0502020204030204" pitchFamily="34" charset="0"/>
                <a:cs typeface="FreesiaUPC" panose="020B0604020202020204" pitchFamily="34" charset="-34"/>
              </a:defRPr>
            </a:lvl5pPr>
            <a:lvl6pPr marL="2514600" indent="-228600" defTabSz="457200" fontAlgn="base">
              <a:spcBef>
                <a:spcPct val="0"/>
              </a:spcBef>
              <a:spcAft>
                <a:spcPct val="0"/>
              </a:spcAft>
              <a:defRPr>
                <a:solidFill>
                  <a:schemeClr val="tx1"/>
                </a:solidFill>
                <a:latin typeface="Calibri" panose="020F0502020204030204" pitchFamily="34" charset="0"/>
                <a:cs typeface="FreesiaUPC" panose="020B0604020202020204" pitchFamily="34" charset="-34"/>
              </a:defRPr>
            </a:lvl6pPr>
            <a:lvl7pPr marL="2971800" indent="-228600" defTabSz="457200" fontAlgn="base">
              <a:spcBef>
                <a:spcPct val="0"/>
              </a:spcBef>
              <a:spcAft>
                <a:spcPct val="0"/>
              </a:spcAft>
              <a:defRPr>
                <a:solidFill>
                  <a:schemeClr val="tx1"/>
                </a:solidFill>
                <a:latin typeface="Calibri" panose="020F0502020204030204" pitchFamily="34" charset="0"/>
                <a:cs typeface="FreesiaUPC" panose="020B0604020202020204" pitchFamily="34" charset="-34"/>
              </a:defRPr>
            </a:lvl7pPr>
            <a:lvl8pPr marL="3429000" indent="-228600" defTabSz="457200" fontAlgn="base">
              <a:spcBef>
                <a:spcPct val="0"/>
              </a:spcBef>
              <a:spcAft>
                <a:spcPct val="0"/>
              </a:spcAft>
              <a:defRPr>
                <a:solidFill>
                  <a:schemeClr val="tx1"/>
                </a:solidFill>
                <a:latin typeface="Calibri" panose="020F0502020204030204" pitchFamily="34" charset="0"/>
                <a:cs typeface="FreesiaUPC" panose="020B0604020202020204" pitchFamily="34" charset="-34"/>
              </a:defRPr>
            </a:lvl8pPr>
            <a:lvl9pPr marL="3886200" indent="-228600" defTabSz="457200" fontAlgn="base">
              <a:spcBef>
                <a:spcPct val="0"/>
              </a:spcBef>
              <a:spcAft>
                <a:spcPct val="0"/>
              </a:spcAft>
              <a:defRPr>
                <a:solidFill>
                  <a:schemeClr val="tx1"/>
                </a:solidFill>
                <a:latin typeface="Calibri" panose="020F0502020204030204" pitchFamily="34" charset="0"/>
                <a:cs typeface="FreesiaUPC" panose="020B0604020202020204" pitchFamily="34" charset="-34"/>
              </a:defRPr>
            </a:lvl9pPr>
          </a:lstStyle>
          <a:p>
            <a:pPr eaLnBrk="1" hangingPunct="1"/>
            <a:r>
              <a:rPr lang="th-TH" altLang="en-US" sz="2800" b="1" dirty="0">
                <a:latin typeface="Angsana New" panose="02020603050405020304" pitchFamily="18" charset="-34"/>
                <a:cs typeface="Angsana New" panose="02020603050405020304" pitchFamily="18" charset="-34"/>
              </a:rPr>
              <a:t>นักลงทุนซื้อ</a:t>
            </a:r>
            <a:r>
              <a:rPr lang="en-US" altLang="en-US" sz="2800" b="1" dirty="0">
                <a:latin typeface="Angsana New" panose="02020603050405020304" pitchFamily="18" charset="-34"/>
                <a:cs typeface="Angsana New" panose="02020603050405020304" pitchFamily="18" charset="-34"/>
              </a:rPr>
              <a:t> American</a:t>
            </a:r>
            <a:r>
              <a:rPr lang="th-TH" altLang="en-US" sz="2800" b="1" dirty="0">
                <a:latin typeface="Angsana New" panose="02020603050405020304" pitchFamily="18" charset="-34"/>
                <a:cs typeface="Angsana New" panose="02020603050405020304" pitchFamily="18" charset="-34"/>
              </a:rPr>
              <a:t> </a:t>
            </a:r>
            <a:r>
              <a:rPr lang="en-US" altLang="en-US" sz="2800" b="1" dirty="0">
                <a:latin typeface="Angsana New" panose="02020603050405020304" pitchFamily="18" charset="-34"/>
                <a:cs typeface="Angsana New" panose="02020603050405020304" pitchFamily="18" charset="-34"/>
              </a:rPr>
              <a:t>put </a:t>
            </a:r>
            <a:r>
              <a:rPr lang="th-TH" altLang="en-US" sz="2800" b="1" dirty="0">
                <a:latin typeface="Angsana New" panose="02020603050405020304" pitchFamily="18" charset="-34"/>
                <a:cs typeface="Angsana New" panose="02020603050405020304" pitchFamily="18" charset="-34"/>
              </a:rPr>
              <a:t>option ด้วยราคาตามสิทธิ 100 บาท</a:t>
            </a:r>
          </a:p>
          <a:p>
            <a:pPr eaLnBrk="1" hangingPunct="1"/>
            <a:r>
              <a:rPr lang="th-TH" altLang="en-US" sz="2800" b="1" dirty="0">
                <a:latin typeface="Angsana New" panose="02020603050405020304" pitchFamily="18" charset="-34"/>
                <a:cs typeface="Angsana New" panose="02020603050405020304" pitchFamily="18" charset="-34"/>
              </a:rPr>
              <a:t> ในขณะที่ราคาหุ้นในปัจจุบันมีค่าเท่ากับ </a:t>
            </a:r>
            <a:r>
              <a:rPr lang="en-US" altLang="en-US" sz="2800" b="1" dirty="0">
                <a:latin typeface="Angsana New" panose="02020603050405020304" pitchFamily="18" charset="-34"/>
                <a:cs typeface="Angsana New" panose="02020603050405020304" pitchFamily="18" charset="-34"/>
              </a:rPr>
              <a:t>102</a:t>
            </a:r>
            <a:r>
              <a:rPr lang="th-TH" altLang="en-US" sz="2800" b="1" dirty="0">
                <a:latin typeface="Angsana New" panose="02020603050405020304" pitchFamily="18" charset="-34"/>
                <a:cs typeface="Angsana New" panose="02020603050405020304" pitchFamily="18" charset="-34"/>
              </a:rPr>
              <a:t> บาท</a:t>
            </a:r>
          </a:p>
          <a:p>
            <a:pPr eaLnBrk="1" hangingPunct="1"/>
            <a:r>
              <a:rPr lang="th-TH" altLang="en-US" sz="2800" b="1" dirty="0">
                <a:latin typeface="Angsana New" panose="02020603050405020304" pitchFamily="18" charset="-34"/>
                <a:cs typeface="Angsana New" panose="02020603050405020304" pitchFamily="18" charset="-34"/>
              </a:rPr>
              <a:t>ตราสารสิทธินี้จะครบกำหนดในอีก </a:t>
            </a:r>
            <a:r>
              <a:rPr lang="en-US" altLang="en-US" sz="2800" b="1" dirty="0">
                <a:latin typeface="Angsana New" panose="02020603050405020304" pitchFamily="18" charset="-34"/>
                <a:cs typeface="Angsana New" panose="02020603050405020304" pitchFamily="18" charset="-34"/>
              </a:rPr>
              <a:t>3</a:t>
            </a:r>
            <a:r>
              <a:rPr lang="th-TH" altLang="en-US" sz="2800" b="1" dirty="0">
                <a:latin typeface="Angsana New" panose="02020603050405020304" pitchFamily="18" charset="-34"/>
                <a:cs typeface="Angsana New" panose="02020603050405020304" pitchFamily="18" charset="-34"/>
              </a:rPr>
              <a:t> เดือนข้างหน้า และ</a:t>
            </a:r>
            <a:r>
              <a:rPr lang="en-US" altLang="en-US" sz="2800" b="1" dirty="0">
                <a:latin typeface="Angsana New" panose="02020603050405020304" pitchFamily="18" charset="-34"/>
                <a:cs typeface="Angsana New" panose="02020603050405020304" pitchFamily="18" charset="-34"/>
              </a:rPr>
              <a:t> </a:t>
            </a:r>
            <a:r>
              <a:rPr lang="th-TH" altLang="en-US" sz="2800" b="1" dirty="0">
                <a:latin typeface="Angsana New" panose="02020603050405020304" pitchFamily="18" charset="-34"/>
                <a:cs typeface="Angsana New" panose="02020603050405020304" pitchFamily="18" charset="-34"/>
              </a:rPr>
              <a:t>option </a:t>
            </a:r>
            <a:r>
              <a:rPr lang="en-US" altLang="en-US" sz="2800" b="1" dirty="0">
                <a:latin typeface="Angsana New" panose="02020603050405020304" pitchFamily="18" charset="-34"/>
                <a:cs typeface="Angsana New" panose="02020603050405020304" pitchFamily="18" charset="-34"/>
              </a:rPr>
              <a:t>fee</a:t>
            </a:r>
            <a:r>
              <a:rPr lang="th-TH" altLang="en-US" sz="2800" b="1" dirty="0">
                <a:latin typeface="Angsana New" panose="02020603050405020304" pitchFamily="18" charset="-34"/>
                <a:cs typeface="Angsana New" panose="02020603050405020304" pitchFamily="18" charset="-34"/>
              </a:rPr>
              <a:t> มีค่าเท่ากับ 5 บาท</a:t>
            </a:r>
          </a:p>
        </p:txBody>
      </p:sp>
      <p:sp>
        <p:nvSpPr>
          <p:cNvPr id="49157" name="Line 4">
            <a:extLst>
              <a:ext uri="{FF2B5EF4-FFF2-40B4-BE49-F238E27FC236}">
                <a16:creationId xmlns:a16="http://schemas.microsoft.com/office/drawing/2014/main" id="{B0404799-D04F-49DB-9C1D-BCAACF4311C0}"/>
              </a:ext>
            </a:extLst>
          </p:cNvPr>
          <p:cNvSpPr>
            <a:spLocks noChangeShapeType="1"/>
          </p:cNvSpPr>
          <p:nvPr/>
        </p:nvSpPr>
        <p:spPr bwMode="auto">
          <a:xfrm>
            <a:off x="2895600" y="2819400"/>
            <a:ext cx="0" cy="365760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9158" name="Line 5">
            <a:extLst>
              <a:ext uri="{FF2B5EF4-FFF2-40B4-BE49-F238E27FC236}">
                <a16:creationId xmlns:a16="http://schemas.microsoft.com/office/drawing/2014/main" id="{E43C012C-4A68-465E-BE43-0FD0213269F0}"/>
              </a:ext>
            </a:extLst>
          </p:cNvPr>
          <p:cNvSpPr>
            <a:spLocks noChangeShapeType="1"/>
          </p:cNvSpPr>
          <p:nvPr/>
        </p:nvSpPr>
        <p:spPr bwMode="auto">
          <a:xfrm>
            <a:off x="2895600" y="5638800"/>
            <a:ext cx="5029200"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9159" name="Text Box 6">
            <a:extLst>
              <a:ext uri="{FF2B5EF4-FFF2-40B4-BE49-F238E27FC236}">
                <a16:creationId xmlns:a16="http://schemas.microsoft.com/office/drawing/2014/main" id="{B6489FB8-BF3C-471F-92C8-80BC61768783}"/>
              </a:ext>
            </a:extLst>
          </p:cNvPr>
          <p:cNvSpPr txBox="1">
            <a:spLocks noChangeArrowheads="1"/>
          </p:cNvSpPr>
          <p:nvPr/>
        </p:nvSpPr>
        <p:spPr bwMode="auto">
          <a:xfrm>
            <a:off x="8229600" y="5257800"/>
            <a:ext cx="194945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FreesiaUPC" panose="020B0604020202020204" pitchFamily="34" charset="-34"/>
              </a:defRPr>
            </a:lvl1pPr>
            <a:lvl2pPr marL="742950" indent="-285750">
              <a:defRPr>
                <a:solidFill>
                  <a:schemeClr val="tx1"/>
                </a:solidFill>
                <a:latin typeface="Calibri" panose="020F0502020204030204" pitchFamily="34" charset="0"/>
                <a:cs typeface="FreesiaUPC" panose="020B0604020202020204" pitchFamily="34" charset="-34"/>
              </a:defRPr>
            </a:lvl2pPr>
            <a:lvl3pPr marL="1143000" indent="-228600">
              <a:defRPr>
                <a:solidFill>
                  <a:schemeClr val="tx1"/>
                </a:solidFill>
                <a:latin typeface="Calibri" panose="020F0502020204030204" pitchFamily="34" charset="0"/>
                <a:cs typeface="FreesiaUPC" panose="020B0604020202020204" pitchFamily="34" charset="-34"/>
              </a:defRPr>
            </a:lvl3pPr>
            <a:lvl4pPr marL="1600200" indent="-228600">
              <a:defRPr>
                <a:solidFill>
                  <a:schemeClr val="tx1"/>
                </a:solidFill>
                <a:latin typeface="Calibri" panose="020F0502020204030204" pitchFamily="34" charset="0"/>
                <a:cs typeface="FreesiaUPC" panose="020B0604020202020204" pitchFamily="34" charset="-34"/>
              </a:defRPr>
            </a:lvl4pPr>
            <a:lvl5pPr marL="2057400" indent="-228600">
              <a:defRPr>
                <a:solidFill>
                  <a:schemeClr val="tx1"/>
                </a:solidFill>
                <a:latin typeface="Calibri" panose="020F0502020204030204" pitchFamily="34" charset="0"/>
                <a:cs typeface="FreesiaUPC" panose="020B0604020202020204" pitchFamily="34" charset="-34"/>
              </a:defRPr>
            </a:lvl5pPr>
            <a:lvl6pPr marL="2514600" indent="-228600" defTabSz="457200" fontAlgn="base">
              <a:spcBef>
                <a:spcPct val="0"/>
              </a:spcBef>
              <a:spcAft>
                <a:spcPct val="0"/>
              </a:spcAft>
              <a:defRPr>
                <a:solidFill>
                  <a:schemeClr val="tx1"/>
                </a:solidFill>
                <a:latin typeface="Calibri" panose="020F0502020204030204" pitchFamily="34" charset="0"/>
                <a:cs typeface="FreesiaUPC" panose="020B0604020202020204" pitchFamily="34" charset="-34"/>
              </a:defRPr>
            </a:lvl6pPr>
            <a:lvl7pPr marL="2971800" indent="-228600" defTabSz="457200" fontAlgn="base">
              <a:spcBef>
                <a:spcPct val="0"/>
              </a:spcBef>
              <a:spcAft>
                <a:spcPct val="0"/>
              </a:spcAft>
              <a:defRPr>
                <a:solidFill>
                  <a:schemeClr val="tx1"/>
                </a:solidFill>
                <a:latin typeface="Calibri" panose="020F0502020204030204" pitchFamily="34" charset="0"/>
                <a:cs typeface="FreesiaUPC" panose="020B0604020202020204" pitchFamily="34" charset="-34"/>
              </a:defRPr>
            </a:lvl7pPr>
            <a:lvl8pPr marL="3429000" indent="-228600" defTabSz="457200" fontAlgn="base">
              <a:spcBef>
                <a:spcPct val="0"/>
              </a:spcBef>
              <a:spcAft>
                <a:spcPct val="0"/>
              </a:spcAft>
              <a:defRPr>
                <a:solidFill>
                  <a:schemeClr val="tx1"/>
                </a:solidFill>
                <a:latin typeface="Calibri" panose="020F0502020204030204" pitchFamily="34" charset="0"/>
                <a:cs typeface="FreesiaUPC" panose="020B0604020202020204" pitchFamily="34" charset="-34"/>
              </a:defRPr>
            </a:lvl8pPr>
            <a:lvl9pPr marL="3886200" indent="-228600" defTabSz="457200" fontAlgn="base">
              <a:spcBef>
                <a:spcPct val="0"/>
              </a:spcBef>
              <a:spcAft>
                <a:spcPct val="0"/>
              </a:spcAft>
              <a:defRPr>
                <a:solidFill>
                  <a:schemeClr val="tx1"/>
                </a:solidFill>
                <a:latin typeface="Calibri" panose="020F0502020204030204" pitchFamily="34" charset="0"/>
                <a:cs typeface="FreesiaUPC" panose="020B0604020202020204" pitchFamily="34" charset="-34"/>
              </a:defRPr>
            </a:lvl9pPr>
          </a:lstStyle>
          <a:p>
            <a:pPr eaLnBrk="1" hangingPunct="1"/>
            <a:r>
              <a:rPr lang="en-US" altLang="en-US" sz="3600" b="1">
                <a:latin typeface="Angsana New" panose="02020603050405020304" pitchFamily="18" charset="-34"/>
                <a:cs typeface="Arial" panose="020B0604020202020204" pitchFamily="34" charset="0"/>
              </a:rPr>
              <a:t> </a:t>
            </a:r>
            <a:r>
              <a:rPr lang="en-US" altLang="en-US" sz="2400" b="1">
                <a:latin typeface="Angsana New" panose="02020603050405020304" pitchFamily="18" charset="-34"/>
                <a:cs typeface="Angsana New" panose="02020603050405020304" pitchFamily="18" charset="-34"/>
              </a:rPr>
              <a:t>S</a:t>
            </a:r>
            <a:r>
              <a:rPr lang="en-US" altLang="en-US" sz="2400" b="1" baseline="-25000">
                <a:latin typeface="Angsana New" panose="02020603050405020304" pitchFamily="18" charset="-34"/>
                <a:cs typeface="Angsana New" panose="02020603050405020304" pitchFamily="18" charset="-34"/>
              </a:rPr>
              <a:t>T</a:t>
            </a:r>
            <a:r>
              <a:rPr lang="en-US" altLang="en-US" sz="2400">
                <a:latin typeface="Angsana New" panose="02020603050405020304" pitchFamily="18" charset="-34"/>
                <a:cs typeface="Angsana New" panose="02020603050405020304" pitchFamily="18" charset="-34"/>
              </a:rPr>
              <a:t> </a:t>
            </a:r>
            <a:endParaRPr lang="th-TH" altLang="en-US" sz="2400">
              <a:latin typeface="Angsana New" panose="02020603050405020304" pitchFamily="18" charset="-34"/>
              <a:cs typeface="Angsana New" panose="02020603050405020304" pitchFamily="18" charset="-34"/>
            </a:endParaRPr>
          </a:p>
          <a:p>
            <a:pPr eaLnBrk="1" hangingPunct="1"/>
            <a:r>
              <a:rPr lang="th-TH" altLang="en-US" sz="2400" b="1">
                <a:latin typeface="Angsana New" panose="02020603050405020304" pitchFamily="18" charset="-34"/>
                <a:cs typeface="Angsana New" panose="02020603050405020304" pitchFamily="18" charset="-34"/>
              </a:rPr>
              <a:t>(ราคาสินทรัพย์อ้างอิง</a:t>
            </a:r>
          </a:p>
          <a:p>
            <a:pPr eaLnBrk="1" hangingPunct="1"/>
            <a:r>
              <a:rPr lang="th-TH" altLang="en-US" sz="2400" b="1">
                <a:latin typeface="Angsana New" panose="02020603050405020304" pitchFamily="18" charset="-34"/>
                <a:cs typeface="Angsana New" panose="02020603050405020304" pitchFamily="18" charset="-34"/>
              </a:rPr>
              <a:t> ณ เวลาที่ </a:t>
            </a:r>
            <a:r>
              <a:rPr lang="en-US" altLang="en-US" sz="2400" b="1">
                <a:latin typeface="Angsana New" panose="02020603050405020304" pitchFamily="18" charset="-34"/>
                <a:cs typeface="Angsana New" panose="02020603050405020304" pitchFamily="18" charset="-34"/>
              </a:rPr>
              <a:t>T</a:t>
            </a:r>
            <a:r>
              <a:rPr lang="th-TH" altLang="en-US" sz="2400" b="1">
                <a:latin typeface="Angsana New" panose="02020603050405020304" pitchFamily="18" charset="-34"/>
                <a:cs typeface="Angsana New" panose="02020603050405020304" pitchFamily="18" charset="-34"/>
              </a:rPr>
              <a:t> ใดๆ)</a:t>
            </a:r>
          </a:p>
        </p:txBody>
      </p:sp>
      <p:sp>
        <p:nvSpPr>
          <p:cNvPr id="49160" name="Rectangle 7">
            <a:extLst>
              <a:ext uri="{FF2B5EF4-FFF2-40B4-BE49-F238E27FC236}">
                <a16:creationId xmlns:a16="http://schemas.microsoft.com/office/drawing/2014/main" id="{49E40B7F-21A3-4900-95DB-3B5C9BD674DE}"/>
              </a:ext>
            </a:extLst>
          </p:cNvPr>
          <p:cNvSpPr>
            <a:spLocks noChangeArrowheads="1"/>
          </p:cNvSpPr>
          <p:nvPr/>
        </p:nvSpPr>
        <p:spPr bwMode="auto">
          <a:xfrm>
            <a:off x="1524001" y="2133600"/>
            <a:ext cx="16097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FreesiaUPC" panose="020B0604020202020204" pitchFamily="34" charset="-34"/>
              </a:defRPr>
            </a:lvl1pPr>
            <a:lvl2pPr marL="742950" indent="-285750">
              <a:defRPr>
                <a:solidFill>
                  <a:schemeClr val="tx1"/>
                </a:solidFill>
                <a:latin typeface="Calibri" panose="020F0502020204030204" pitchFamily="34" charset="0"/>
                <a:cs typeface="FreesiaUPC" panose="020B0604020202020204" pitchFamily="34" charset="-34"/>
              </a:defRPr>
            </a:lvl2pPr>
            <a:lvl3pPr marL="1143000" indent="-228600">
              <a:defRPr>
                <a:solidFill>
                  <a:schemeClr val="tx1"/>
                </a:solidFill>
                <a:latin typeface="Calibri" panose="020F0502020204030204" pitchFamily="34" charset="0"/>
                <a:cs typeface="FreesiaUPC" panose="020B0604020202020204" pitchFamily="34" charset="-34"/>
              </a:defRPr>
            </a:lvl3pPr>
            <a:lvl4pPr marL="1600200" indent="-228600">
              <a:defRPr>
                <a:solidFill>
                  <a:schemeClr val="tx1"/>
                </a:solidFill>
                <a:latin typeface="Calibri" panose="020F0502020204030204" pitchFamily="34" charset="0"/>
                <a:cs typeface="FreesiaUPC" panose="020B0604020202020204" pitchFamily="34" charset="-34"/>
              </a:defRPr>
            </a:lvl4pPr>
            <a:lvl5pPr marL="2057400" indent="-228600">
              <a:defRPr>
                <a:solidFill>
                  <a:schemeClr val="tx1"/>
                </a:solidFill>
                <a:latin typeface="Calibri" panose="020F0502020204030204" pitchFamily="34" charset="0"/>
                <a:cs typeface="FreesiaUPC" panose="020B0604020202020204" pitchFamily="34" charset="-34"/>
              </a:defRPr>
            </a:lvl5pPr>
            <a:lvl6pPr marL="2514600" indent="-228600" defTabSz="457200" fontAlgn="base">
              <a:spcBef>
                <a:spcPct val="0"/>
              </a:spcBef>
              <a:spcAft>
                <a:spcPct val="0"/>
              </a:spcAft>
              <a:defRPr>
                <a:solidFill>
                  <a:schemeClr val="tx1"/>
                </a:solidFill>
                <a:latin typeface="Calibri" panose="020F0502020204030204" pitchFamily="34" charset="0"/>
                <a:cs typeface="FreesiaUPC" panose="020B0604020202020204" pitchFamily="34" charset="-34"/>
              </a:defRPr>
            </a:lvl6pPr>
            <a:lvl7pPr marL="2971800" indent="-228600" defTabSz="457200" fontAlgn="base">
              <a:spcBef>
                <a:spcPct val="0"/>
              </a:spcBef>
              <a:spcAft>
                <a:spcPct val="0"/>
              </a:spcAft>
              <a:defRPr>
                <a:solidFill>
                  <a:schemeClr val="tx1"/>
                </a:solidFill>
                <a:latin typeface="Calibri" panose="020F0502020204030204" pitchFamily="34" charset="0"/>
                <a:cs typeface="FreesiaUPC" panose="020B0604020202020204" pitchFamily="34" charset="-34"/>
              </a:defRPr>
            </a:lvl7pPr>
            <a:lvl8pPr marL="3429000" indent="-228600" defTabSz="457200" fontAlgn="base">
              <a:spcBef>
                <a:spcPct val="0"/>
              </a:spcBef>
              <a:spcAft>
                <a:spcPct val="0"/>
              </a:spcAft>
              <a:defRPr>
                <a:solidFill>
                  <a:schemeClr val="tx1"/>
                </a:solidFill>
                <a:latin typeface="Calibri" panose="020F0502020204030204" pitchFamily="34" charset="0"/>
                <a:cs typeface="FreesiaUPC" panose="020B0604020202020204" pitchFamily="34" charset="-34"/>
              </a:defRPr>
            </a:lvl8pPr>
            <a:lvl9pPr marL="3886200" indent="-228600" defTabSz="457200" fontAlgn="base">
              <a:spcBef>
                <a:spcPct val="0"/>
              </a:spcBef>
              <a:spcAft>
                <a:spcPct val="0"/>
              </a:spcAft>
              <a:defRPr>
                <a:solidFill>
                  <a:schemeClr val="tx1"/>
                </a:solidFill>
                <a:latin typeface="Calibri" panose="020F0502020204030204" pitchFamily="34" charset="0"/>
                <a:cs typeface="FreesiaUPC" panose="020B0604020202020204" pitchFamily="34" charset="-34"/>
              </a:defRPr>
            </a:lvl9pPr>
          </a:lstStyle>
          <a:p>
            <a:r>
              <a:rPr lang="th-TH" altLang="en-US" sz="3200" b="1">
                <a:solidFill>
                  <a:srgbClr val="FF33CC"/>
                </a:solidFill>
                <a:latin typeface="Angsana New" panose="02020603050405020304" pitchFamily="18" charset="-34"/>
                <a:cs typeface="Angsana New" panose="02020603050405020304" pitchFamily="18" charset="-34"/>
              </a:rPr>
              <a:t>(payoff)</a:t>
            </a:r>
          </a:p>
          <a:p>
            <a:r>
              <a:rPr lang="th-TH" altLang="en-US" sz="3200" b="1">
                <a:solidFill>
                  <a:srgbClr val="FF33CC"/>
                </a:solidFill>
                <a:latin typeface="Angsana New" panose="02020603050405020304" pitchFamily="18" charset="-34"/>
                <a:cs typeface="Angsana New" panose="02020603050405020304" pitchFamily="18" charset="-34"/>
              </a:rPr>
              <a:t>กำไร/ขาดทุน</a:t>
            </a:r>
          </a:p>
        </p:txBody>
      </p:sp>
      <p:sp>
        <p:nvSpPr>
          <p:cNvPr id="49161" name="Line 8">
            <a:extLst>
              <a:ext uri="{FF2B5EF4-FFF2-40B4-BE49-F238E27FC236}">
                <a16:creationId xmlns:a16="http://schemas.microsoft.com/office/drawing/2014/main" id="{4D0ECAD0-C642-478B-91A1-2E828518DD02}"/>
              </a:ext>
            </a:extLst>
          </p:cNvPr>
          <p:cNvSpPr>
            <a:spLocks noChangeShapeType="1"/>
          </p:cNvSpPr>
          <p:nvPr/>
        </p:nvSpPr>
        <p:spPr bwMode="auto">
          <a:xfrm>
            <a:off x="5486400" y="6096000"/>
            <a:ext cx="2667000" cy="0"/>
          </a:xfrm>
          <a:prstGeom prst="line">
            <a:avLst/>
          </a:prstGeom>
          <a:noFill/>
          <a:ln w="381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9162" name="Text Box 9">
            <a:extLst>
              <a:ext uri="{FF2B5EF4-FFF2-40B4-BE49-F238E27FC236}">
                <a16:creationId xmlns:a16="http://schemas.microsoft.com/office/drawing/2014/main" id="{24DFFC19-CC65-4199-B409-D7F043BB8BD3}"/>
              </a:ext>
            </a:extLst>
          </p:cNvPr>
          <p:cNvSpPr txBox="1">
            <a:spLocks noChangeArrowheads="1"/>
          </p:cNvSpPr>
          <p:nvPr/>
        </p:nvSpPr>
        <p:spPr bwMode="auto">
          <a:xfrm>
            <a:off x="2286001" y="5715001"/>
            <a:ext cx="59503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FreesiaUPC" panose="020B0604020202020204" pitchFamily="34" charset="-34"/>
              </a:defRPr>
            </a:lvl1pPr>
            <a:lvl2pPr marL="742950" indent="-285750">
              <a:defRPr>
                <a:solidFill>
                  <a:schemeClr val="tx1"/>
                </a:solidFill>
                <a:latin typeface="Calibri" panose="020F0502020204030204" pitchFamily="34" charset="0"/>
                <a:cs typeface="FreesiaUPC" panose="020B0604020202020204" pitchFamily="34" charset="-34"/>
              </a:defRPr>
            </a:lvl2pPr>
            <a:lvl3pPr marL="1143000" indent="-228600">
              <a:defRPr>
                <a:solidFill>
                  <a:schemeClr val="tx1"/>
                </a:solidFill>
                <a:latin typeface="Calibri" panose="020F0502020204030204" pitchFamily="34" charset="0"/>
                <a:cs typeface="FreesiaUPC" panose="020B0604020202020204" pitchFamily="34" charset="-34"/>
              </a:defRPr>
            </a:lvl3pPr>
            <a:lvl4pPr marL="1600200" indent="-228600">
              <a:defRPr>
                <a:solidFill>
                  <a:schemeClr val="tx1"/>
                </a:solidFill>
                <a:latin typeface="Calibri" panose="020F0502020204030204" pitchFamily="34" charset="0"/>
                <a:cs typeface="FreesiaUPC" panose="020B0604020202020204" pitchFamily="34" charset="-34"/>
              </a:defRPr>
            </a:lvl4pPr>
            <a:lvl5pPr marL="2057400" indent="-228600">
              <a:defRPr>
                <a:solidFill>
                  <a:schemeClr val="tx1"/>
                </a:solidFill>
                <a:latin typeface="Calibri" panose="020F0502020204030204" pitchFamily="34" charset="0"/>
                <a:cs typeface="FreesiaUPC" panose="020B0604020202020204" pitchFamily="34" charset="-34"/>
              </a:defRPr>
            </a:lvl5pPr>
            <a:lvl6pPr marL="2514600" indent="-228600" defTabSz="457200" fontAlgn="base">
              <a:spcBef>
                <a:spcPct val="0"/>
              </a:spcBef>
              <a:spcAft>
                <a:spcPct val="0"/>
              </a:spcAft>
              <a:defRPr>
                <a:solidFill>
                  <a:schemeClr val="tx1"/>
                </a:solidFill>
                <a:latin typeface="Calibri" panose="020F0502020204030204" pitchFamily="34" charset="0"/>
                <a:cs typeface="FreesiaUPC" panose="020B0604020202020204" pitchFamily="34" charset="-34"/>
              </a:defRPr>
            </a:lvl6pPr>
            <a:lvl7pPr marL="2971800" indent="-228600" defTabSz="457200" fontAlgn="base">
              <a:spcBef>
                <a:spcPct val="0"/>
              </a:spcBef>
              <a:spcAft>
                <a:spcPct val="0"/>
              </a:spcAft>
              <a:defRPr>
                <a:solidFill>
                  <a:schemeClr val="tx1"/>
                </a:solidFill>
                <a:latin typeface="Calibri" panose="020F0502020204030204" pitchFamily="34" charset="0"/>
                <a:cs typeface="FreesiaUPC" panose="020B0604020202020204" pitchFamily="34" charset="-34"/>
              </a:defRPr>
            </a:lvl7pPr>
            <a:lvl8pPr marL="3429000" indent="-228600" defTabSz="457200" fontAlgn="base">
              <a:spcBef>
                <a:spcPct val="0"/>
              </a:spcBef>
              <a:spcAft>
                <a:spcPct val="0"/>
              </a:spcAft>
              <a:defRPr>
                <a:solidFill>
                  <a:schemeClr val="tx1"/>
                </a:solidFill>
                <a:latin typeface="Calibri" panose="020F0502020204030204" pitchFamily="34" charset="0"/>
                <a:cs typeface="FreesiaUPC" panose="020B0604020202020204" pitchFamily="34" charset="-34"/>
              </a:defRPr>
            </a:lvl8pPr>
            <a:lvl9pPr marL="3886200" indent="-228600" defTabSz="457200" fontAlgn="base">
              <a:spcBef>
                <a:spcPct val="0"/>
              </a:spcBef>
              <a:spcAft>
                <a:spcPct val="0"/>
              </a:spcAft>
              <a:defRPr>
                <a:solidFill>
                  <a:schemeClr val="tx1"/>
                </a:solidFill>
                <a:latin typeface="Calibri" panose="020F0502020204030204" pitchFamily="34" charset="0"/>
                <a:cs typeface="FreesiaUPC" panose="020B0604020202020204" pitchFamily="34" charset="-34"/>
              </a:defRPr>
            </a:lvl9pPr>
          </a:lstStyle>
          <a:p>
            <a:r>
              <a:rPr lang="th-TH" altLang="en-US" sz="3600" b="1">
                <a:latin typeface="Angsana New" panose="02020603050405020304" pitchFamily="18" charset="-34"/>
                <a:cs typeface="Arial" panose="020B0604020202020204" pitchFamily="34" charset="0"/>
              </a:rPr>
              <a:t>-5</a:t>
            </a:r>
          </a:p>
        </p:txBody>
      </p:sp>
      <p:sp>
        <p:nvSpPr>
          <p:cNvPr id="49163" name="Text Box 10">
            <a:extLst>
              <a:ext uri="{FF2B5EF4-FFF2-40B4-BE49-F238E27FC236}">
                <a16:creationId xmlns:a16="http://schemas.microsoft.com/office/drawing/2014/main" id="{EA9C3271-1DD0-4641-9B14-17AF39407B91}"/>
              </a:ext>
            </a:extLst>
          </p:cNvPr>
          <p:cNvSpPr txBox="1">
            <a:spLocks noChangeArrowheads="1"/>
          </p:cNvSpPr>
          <p:nvPr/>
        </p:nvSpPr>
        <p:spPr bwMode="auto">
          <a:xfrm>
            <a:off x="5334001" y="5562601"/>
            <a:ext cx="86754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FreesiaUPC" panose="020B0604020202020204" pitchFamily="34" charset="-34"/>
              </a:defRPr>
            </a:lvl1pPr>
            <a:lvl2pPr marL="742950" indent="-285750">
              <a:defRPr>
                <a:solidFill>
                  <a:schemeClr val="tx1"/>
                </a:solidFill>
                <a:latin typeface="Calibri" panose="020F0502020204030204" pitchFamily="34" charset="0"/>
                <a:cs typeface="FreesiaUPC" panose="020B0604020202020204" pitchFamily="34" charset="-34"/>
              </a:defRPr>
            </a:lvl2pPr>
            <a:lvl3pPr marL="1143000" indent="-228600">
              <a:defRPr>
                <a:solidFill>
                  <a:schemeClr val="tx1"/>
                </a:solidFill>
                <a:latin typeface="Calibri" panose="020F0502020204030204" pitchFamily="34" charset="0"/>
                <a:cs typeface="FreesiaUPC" panose="020B0604020202020204" pitchFamily="34" charset="-34"/>
              </a:defRPr>
            </a:lvl3pPr>
            <a:lvl4pPr marL="1600200" indent="-228600">
              <a:defRPr>
                <a:solidFill>
                  <a:schemeClr val="tx1"/>
                </a:solidFill>
                <a:latin typeface="Calibri" panose="020F0502020204030204" pitchFamily="34" charset="0"/>
                <a:cs typeface="FreesiaUPC" panose="020B0604020202020204" pitchFamily="34" charset="-34"/>
              </a:defRPr>
            </a:lvl4pPr>
            <a:lvl5pPr marL="2057400" indent="-228600">
              <a:defRPr>
                <a:solidFill>
                  <a:schemeClr val="tx1"/>
                </a:solidFill>
                <a:latin typeface="Calibri" panose="020F0502020204030204" pitchFamily="34" charset="0"/>
                <a:cs typeface="FreesiaUPC" panose="020B0604020202020204" pitchFamily="34" charset="-34"/>
              </a:defRPr>
            </a:lvl5pPr>
            <a:lvl6pPr marL="2514600" indent="-228600" defTabSz="457200" fontAlgn="base">
              <a:spcBef>
                <a:spcPct val="0"/>
              </a:spcBef>
              <a:spcAft>
                <a:spcPct val="0"/>
              </a:spcAft>
              <a:defRPr>
                <a:solidFill>
                  <a:schemeClr val="tx1"/>
                </a:solidFill>
                <a:latin typeface="Calibri" panose="020F0502020204030204" pitchFamily="34" charset="0"/>
                <a:cs typeface="FreesiaUPC" panose="020B0604020202020204" pitchFamily="34" charset="-34"/>
              </a:defRPr>
            </a:lvl6pPr>
            <a:lvl7pPr marL="2971800" indent="-228600" defTabSz="457200" fontAlgn="base">
              <a:spcBef>
                <a:spcPct val="0"/>
              </a:spcBef>
              <a:spcAft>
                <a:spcPct val="0"/>
              </a:spcAft>
              <a:defRPr>
                <a:solidFill>
                  <a:schemeClr val="tx1"/>
                </a:solidFill>
                <a:latin typeface="Calibri" panose="020F0502020204030204" pitchFamily="34" charset="0"/>
                <a:cs typeface="FreesiaUPC" panose="020B0604020202020204" pitchFamily="34" charset="-34"/>
              </a:defRPr>
            </a:lvl7pPr>
            <a:lvl8pPr marL="3429000" indent="-228600" defTabSz="457200" fontAlgn="base">
              <a:spcBef>
                <a:spcPct val="0"/>
              </a:spcBef>
              <a:spcAft>
                <a:spcPct val="0"/>
              </a:spcAft>
              <a:defRPr>
                <a:solidFill>
                  <a:schemeClr val="tx1"/>
                </a:solidFill>
                <a:latin typeface="Calibri" panose="020F0502020204030204" pitchFamily="34" charset="0"/>
                <a:cs typeface="FreesiaUPC" panose="020B0604020202020204" pitchFamily="34" charset="-34"/>
              </a:defRPr>
            </a:lvl8pPr>
            <a:lvl9pPr marL="3886200" indent="-228600" defTabSz="457200" fontAlgn="base">
              <a:spcBef>
                <a:spcPct val="0"/>
              </a:spcBef>
              <a:spcAft>
                <a:spcPct val="0"/>
              </a:spcAft>
              <a:defRPr>
                <a:solidFill>
                  <a:schemeClr val="tx1"/>
                </a:solidFill>
                <a:latin typeface="Calibri" panose="020F0502020204030204" pitchFamily="34" charset="0"/>
                <a:cs typeface="FreesiaUPC" panose="020B0604020202020204" pitchFamily="34" charset="-34"/>
              </a:defRPr>
            </a:lvl9pPr>
          </a:lstStyle>
          <a:p>
            <a:r>
              <a:rPr lang="th-TH" altLang="en-US" sz="3200" b="1">
                <a:latin typeface="Angsana New" panose="02020603050405020304" pitchFamily="18" charset="-34"/>
                <a:cs typeface="Arial" panose="020B0604020202020204" pitchFamily="34" charset="0"/>
              </a:rPr>
              <a:t>100</a:t>
            </a:r>
            <a:endParaRPr lang="th-TH" altLang="en-US" sz="2800">
              <a:latin typeface="Angsana New" panose="02020603050405020304" pitchFamily="18" charset="-34"/>
              <a:cs typeface="Arial" panose="020B0604020202020204" pitchFamily="34" charset="0"/>
            </a:endParaRPr>
          </a:p>
        </p:txBody>
      </p:sp>
      <p:sp>
        <p:nvSpPr>
          <p:cNvPr id="49164" name="Line 11">
            <a:extLst>
              <a:ext uri="{FF2B5EF4-FFF2-40B4-BE49-F238E27FC236}">
                <a16:creationId xmlns:a16="http://schemas.microsoft.com/office/drawing/2014/main" id="{883D58F9-0C17-4BDE-80F2-4065C105CDD7}"/>
              </a:ext>
            </a:extLst>
          </p:cNvPr>
          <p:cNvSpPr>
            <a:spLocks noChangeShapeType="1"/>
          </p:cNvSpPr>
          <p:nvPr/>
        </p:nvSpPr>
        <p:spPr bwMode="auto">
          <a:xfrm>
            <a:off x="5562600" y="5486400"/>
            <a:ext cx="0" cy="3048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9165" name="Line 12">
            <a:extLst>
              <a:ext uri="{FF2B5EF4-FFF2-40B4-BE49-F238E27FC236}">
                <a16:creationId xmlns:a16="http://schemas.microsoft.com/office/drawing/2014/main" id="{B013E6C1-0019-45C9-BAEE-41F329CEB3BF}"/>
              </a:ext>
            </a:extLst>
          </p:cNvPr>
          <p:cNvSpPr>
            <a:spLocks noChangeShapeType="1"/>
          </p:cNvSpPr>
          <p:nvPr/>
        </p:nvSpPr>
        <p:spPr bwMode="auto">
          <a:xfrm>
            <a:off x="4648200" y="5486400"/>
            <a:ext cx="0" cy="3048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9166" name="Line 13">
            <a:extLst>
              <a:ext uri="{FF2B5EF4-FFF2-40B4-BE49-F238E27FC236}">
                <a16:creationId xmlns:a16="http://schemas.microsoft.com/office/drawing/2014/main" id="{7282EB3A-825B-44B1-BB04-98F3A3A88F4D}"/>
              </a:ext>
            </a:extLst>
          </p:cNvPr>
          <p:cNvSpPr>
            <a:spLocks noChangeShapeType="1"/>
          </p:cNvSpPr>
          <p:nvPr/>
        </p:nvSpPr>
        <p:spPr bwMode="auto">
          <a:xfrm>
            <a:off x="3810000" y="5486400"/>
            <a:ext cx="0" cy="3048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9167" name="Text Box 14">
            <a:extLst>
              <a:ext uri="{FF2B5EF4-FFF2-40B4-BE49-F238E27FC236}">
                <a16:creationId xmlns:a16="http://schemas.microsoft.com/office/drawing/2014/main" id="{FFCB9C43-59C4-4BE5-A50E-A9AB112679CD}"/>
              </a:ext>
            </a:extLst>
          </p:cNvPr>
          <p:cNvSpPr txBox="1">
            <a:spLocks noChangeArrowheads="1"/>
          </p:cNvSpPr>
          <p:nvPr/>
        </p:nvSpPr>
        <p:spPr bwMode="auto">
          <a:xfrm>
            <a:off x="3581401" y="5562601"/>
            <a:ext cx="63991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FreesiaUPC" panose="020B0604020202020204" pitchFamily="34" charset="-34"/>
              </a:defRPr>
            </a:lvl1pPr>
            <a:lvl2pPr marL="742950" indent="-285750">
              <a:defRPr>
                <a:solidFill>
                  <a:schemeClr val="tx1"/>
                </a:solidFill>
                <a:latin typeface="Calibri" panose="020F0502020204030204" pitchFamily="34" charset="0"/>
                <a:cs typeface="FreesiaUPC" panose="020B0604020202020204" pitchFamily="34" charset="-34"/>
              </a:defRPr>
            </a:lvl2pPr>
            <a:lvl3pPr marL="1143000" indent="-228600">
              <a:defRPr>
                <a:solidFill>
                  <a:schemeClr val="tx1"/>
                </a:solidFill>
                <a:latin typeface="Calibri" panose="020F0502020204030204" pitchFamily="34" charset="0"/>
                <a:cs typeface="FreesiaUPC" panose="020B0604020202020204" pitchFamily="34" charset="-34"/>
              </a:defRPr>
            </a:lvl3pPr>
            <a:lvl4pPr marL="1600200" indent="-228600">
              <a:defRPr>
                <a:solidFill>
                  <a:schemeClr val="tx1"/>
                </a:solidFill>
                <a:latin typeface="Calibri" panose="020F0502020204030204" pitchFamily="34" charset="0"/>
                <a:cs typeface="FreesiaUPC" panose="020B0604020202020204" pitchFamily="34" charset="-34"/>
              </a:defRPr>
            </a:lvl4pPr>
            <a:lvl5pPr marL="2057400" indent="-228600">
              <a:defRPr>
                <a:solidFill>
                  <a:schemeClr val="tx1"/>
                </a:solidFill>
                <a:latin typeface="Calibri" panose="020F0502020204030204" pitchFamily="34" charset="0"/>
                <a:cs typeface="FreesiaUPC" panose="020B0604020202020204" pitchFamily="34" charset="-34"/>
              </a:defRPr>
            </a:lvl5pPr>
            <a:lvl6pPr marL="2514600" indent="-228600" defTabSz="457200" fontAlgn="base">
              <a:spcBef>
                <a:spcPct val="0"/>
              </a:spcBef>
              <a:spcAft>
                <a:spcPct val="0"/>
              </a:spcAft>
              <a:defRPr>
                <a:solidFill>
                  <a:schemeClr val="tx1"/>
                </a:solidFill>
                <a:latin typeface="Calibri" panose="020F0502020204030204" pitchFamily="34" charset="0"/>
                <a:cs typeface="FreesiaUPC" panose="020B0604020202020204" pitchFamily="34" charset="-34"/>
              </a:defRPr>
            </a:lvl6pPr>
            <a:lvl7pPr marL="2971800" indent="-228600" defTabSz="457200" fontAlgn="base">
              <a:spcBef>
                <a:spcPct val="0"/>
              </a:spcBef>
              <a:spcAft>
                <a:spcPct val="0"/>
              </a:spcAft>
              <a:defRPr>
                <a:solidFill>
                  <a:schemeClr val="tx1"/>
                </a:solidFill>
                <a:latin typeface="Calibri" panose="020F0502020204030204" pitchFamily="34" charset="0"/>
                <a:cs typeface="FreesiaUPC" panose="020B0604020202020204" pitchFamily="34" charset="-34"/>
              </a:defRPr>
            </a:lvl7pPr>
            <a:lvl8pPr marL="3429000" indent="-228600" defTabSz="457200" fontAlgn="base">
              <a:spcBef>
                <a:spcPct val="0"/>
              </a:spcBef>
              <a:spcAft>
                <a:spcPct val="0"/>
              </a:spcAft>
              <a:defRPr>
                <a:solidFill>
                  <a:schemeClr val="tx1"/>
                </a:solidFill>
                <a:latin typeface="Calibri" panose="020F0502020204030204" pitchFamily="34" charset="0"/>
                <a:cs typeface="FreesiaUPC" panose="020B0604020202020204" pitchFamily="34" charset="-34"/>
              </a:defRPr>
            </a:lvl8pPr>
            <a:lvl9pPr marL="3886200" indent="-228600" defTabSz="457200" fontAlgn="base">
              <a:spcBef>
                <a:spcPct val="0"/>
              </a:spcBef>
              <a:spcAft>
                <a:spcPct val="0"/>
              </a:spcAft>
              <a:defRPr>
                <a:solidFill>
                  <a:schemeClr val="tx1"/>
                </a:solidFill>
                <a:latin typeface="Calibri" panose="020F0502020204030204" pitchFamily="34" charset="0"/>
                <a:cs typeface="FreesiaUPC" panose="020B0604020202020204" pitchFamily="34" charset="-34"/>
              </a:defRPr>
            </a:lvl9pPr>
          </a:lstStyle>
          <a:p>
            <a:r>
              <a:rPr lang="th-TH" altLang="en-US" sz="3200" b="1">
                <a:latin typeface="Angsana New" panose="02020603050405020304" pitchFamily="18" charset="-34"/>
                <a:cs typeface="Arial" panose="020B0604020202020204" pitchFamily="34" charset="0"/>
              </a:rPr>
              <a:t>80</a:t>
            </a:r>
            <a:endParaRPr lang="th-TH" altLang="en-US" sz="2800">
              <a:latin typeface="Angsana New" panose="02020603050405020304" pitchFamily="18" charset="-34"/>
              <a:cs typeface="Arial" panose="020B0604020202020204" pitchFamily="34" charset="0"/>
            </a:endParaRPr>
          </a:p>
        </p:txBody>
      </p:sp>
      <p:sp>
        <p:nvSpPr>
          <p:cNvPr id="49168" name="Text Box 15">
            <a:extLst>
              <a:ext uri="{FF2B5EF4-FFF2-40B4-BE49-F238E27FC236}">
                <a16:creationId xmlns:a16="http://schemas.microsoft.com/office/drawing/2014/main" id="{E349D42C-27C6-4933-BE1D-8BF523D5601F}"/>
              </a:ext>
            </a:extLst>
          </p:cNvPr>
          <p:cNvSpPr txBox="1">
            <a:spLocks noChangeArrowheads="1"/>
          </p:cNvSpPr>
          <p:nvPr/>
        </p:nvSpPr>
        <p:spPr bwMode="auto">
          <a:xfrm>
            <a:off x="4495801" y="5562601"/>
            <a:ext cx="63991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FreesiaUPC" panose="020B0604020202020204" pitchFamily="34" charset="-34"/>
              </a:defRPr>
            </a:lvl1pPr>
            <a:lvl2pPr marL="742950" indent="-285750">
              <a:defRPr>
                <a:solidFill>
                  <a:schemeClr val="tx1"/>
                </a:solidFill>
                <a:latin typeface="Calibri" panose="020F0502020204030204" pitchFamily="34" charset="0"/>
                <a:cs typeface="FreesiaUPC" panose="020B0604020202020204" pitchFamily="34" charset="-34"/>
              </a:defRPr>
            </a:lvl2pPr>
            <a:lvl3pPr marL="1143000" indent="-228600">
              <a:defRPr>
                <a:solidFill>
                  <a:schemeClr val="tx1"/>
                </a:solidFill>
                <a:latin typeface="Calibri" panose="020F0502020204030204" pitchFamily="34" charset="0"/>
                <a:cs typeface="FreesiaUPC" panose="020B0604020202020204" pitchFamily="34" charset="-34"/>
              </a:defRPr>
            </a:lvl3pPr>
            <a:lvl4pPr marL="1600200" indent="-228600">
              <a:defRPr>
                <a:solidFill>
                  <a:schemeClr val="tx1"/>
                </a:solidFill>
                <a:latin typeface="Calibri" panose="020F0502020204030204" pitchFamily="34" charset="0"/>
                <a:cs typeface="FreesiaUPC" panose="020B0604020202020204" pitchFamily="34" charset="-34"/>
              </a:defRPr>
            </a:lvl4pPr>
            <a:lvl5pPr marL="2057400" indent="-228600">
              <a:defRPr>
                <a:solidFill>
                  <a:schemeClr val="tx1"/>
                </a:solidFill>
                <a:latin typeface="Calibri" panose="020F0502020204030204" pitchFamily="34" charset="0"/>
                <a:cs typeface="FreesiaUPC" panose="020B0604020202020204" pitchFamily="34" charset="-34"/>
              </a:defRPr>
            </a:lvl5pPr>
            <a:lvl6pPr marL="2514600" indent="-228600" defTabSz="457200" fontAlgn="base">
              <a:spcBef>
                <a:spcPct val="0"/>
              </a:spcBef>
              <a:spcAft>
                <a:spcPct val="0"/>
              </a:spcAft>
              <a:defRPr>
                <a:solidFill>
                  <a:schemeClr val="tx1"/>
                </a:solidFill>
                <a:latin typeface="Calibri" panose="020F0502020204030204" pitchFamily="34" charset="0"/>
                <a:cs typeface="FreesiaUPC" panose="020B0604020202020204" pitchFamily="34" charset="-34"/>
              </a:defRPr>
            </a:lvl6pPr>
            <a:lvl7pPr marL="2971800" indent="-228600" defTabSz="457200" fontAlgn="base">
              <a:spcBef>
                <a:spcPct val="0"/>
              </a:spcBef>
              <a:spcAft>
                <a:spcPct val="0"/>
              </a:spcAft>
              <a:defRPr>
                <a:solidFill>
                  <a:schemeClr val="tx1"/>
                </a:solidFill>
                <a:latin typeface="Calibri" panose="020F0502020204030204" pitchFamily="34" charset="0"/>
                <a:cs typeface="FreesiaUPC" panose="020B0604020202020204" pitchFamily="34" charset="-34"/>
              </a:defRPr>
            </a:lvl7pPr>
            <a:lvl8pPr marL="3429000" indent="-228600" defTabSz="457200" fontAlgn="base">
              <a:spcBef>
                <a:spcPct val="0"/>
              </a:spcBef>
              <a:spcAft>
                <a:spcPct val="0"/>
              </a:spcAft>
              <a:defRPr>
                <a:solidFill>
                  <a:schemeClr val="tx1"/>
                </a:solidFill>
                <a:latin typeface="Calibri" panose="020F0502020204030204" pitchFamily="34" charset="0"/>
                <a:cs typeface="FreesiaUPC" panose="020B0604020202020204" pitchFamily="34" charset="-34"/>
              </a:defRPr>
            </a:lvl8pPr>
            <a:lvl9pPr marL="3886200" indent="-228600" defTabSz="457200" fontAlgn="base">
              <a:spcBef>
                <a:spcPct val="0"/>
              </a:spcBef>
              <a:spcAft>
                <a:spcPct val="0"/>
              </a:spcAft>
              <a:defRPr>
                <a:solidFill>
                  <a:schemeClr val="tx1"/>
                </a:solidFill>
                <a:latin typeface="Calibri" panose="020F0502020204030204" pitchFamily="34" charset="0"/>
                <a:cs typeface="FreesiaUPC" panose="020B0604020202020204" pitchFamily="34" charset="-34"/>
              </a:defRPr>
            </a:lvl9pPr>
          </a:lstStyle>
          <a:p>
            <a:r>
              <a:rPr lang="th-TH" altLang="en-US" sz="3200" b="1">
                <a:latin typeface="Angsana New" panose="02020603050405020304" pitchFamily="18" charset="-34"/>
                <a:cs typeface="Arial" panose="020B0604020202020204" pitchFamily="34" charset="0"/>
              </a:rPr>
              <a:t>90</a:t>
            </a:r>
            <a:endParaRPr lang="th-TH" altLang="en-US" sz="2800">
              <a:latin typeface="Angsana New" panose="02020603050405020304" pitchFamily="18" charset="-34"/>
              <a:cs typeface="Arial" panose="020B0604020202020204" pitchFamily="34" charset="0"/>
            </a:endParaRPr>
          </a:p>
        </p:txBody>
      </p:sp>
      <p:sp>
        <p:nvSpPr>
          <p:cNvPr id="49169" name="Text Box 16">
            <a:extLst>
              <a:ext uri="{FF2B5EF4-FFF2-40B4-BE49-F238E27FC236}">
                <a16:creationId xmlns:a16="http://schemas.microsoft.com/office/drawing/2014/main" id="{0A1DC763-9A39-4152-869C-082451D8FE77}"/>
              </a:ext>
            </a:extLst>
          </p:cNvPr>
          <p:cNvSpPr txBox="1">
            <a:spLocks noChangeArrowheads="1"/>
          </p:cNvSpPr>
          <p:nvPr/>
        </p:nvSpPr>
        <p:spPr bwMode="auto">
          <a:xfrm>
            <a:off x="6934201" y="5562601"/>
            <a:ext cx="86754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FreesiaUPC" panose="020B0604020202020204" pitchFamily="34" charset="-34"/>
              </a:defRPr>
            </a:lvl1pPr>
            <a:lvl2pPr marL="742950" indent="-285750">
              <a:defRPr>
                <a:solidFill>
                  <a:schemeClr val="tx1"/>
                </a:solidFill>
                <a:latin typeface="Calibri" panose="020F0502020204030204" pitchFamily="34" charset="0"/>
                <a:cs typeface="FreesiaUPC" panose="020B0604020202020204" pitchFamily="34" charset="-34"/>
              </a:defRPr>
            </a:lvl2pPr>
            <a:lvl3pPr marL="1143000" indent="-228600">
              <a:defRPr>
                <a:solidFill>
                  <a:schemeClr val="tx1"/>
                </a:solidFill>
                <a:latin typeface="Calibri" panose="020F0502020204030204" pitchFamily="34" charset="0"/>
                <a:cs typeface="FreesiaUPC" panose="020B0604020202020204" pitchFamily="34" charset="-34"/>
              </a:defRPr>
            </a:lvl3pPr>
            <a:lvl4pPr marL="1600200" indent="-228600">
              <a:defRPr>
                <a:solidFill>
                  <a:schemeClr val="tx1"/>
                </a:solidFill>
                <a:latin typeface="Calibri" panose="020F0502020204030204" pitchFamily="34" charset="0"/>
                <a:cs typeface="FreesiaUPC" panose="020B0604020202020204" pitchFamily="34" charset="-34"/>
              </a:defRPr>
            </a:lvl4pPr>
            <a:lvl5pPr marL="2057400" indent="-228600">
              <a:defRPr>
                <a:solidFill>
                  <a:schemeClr val="tx1"/>
                </a:solidFill>
                <a:latin typeface="Calibri" panose="020F0502020204030204" pitchFamily="34" charset="0"/>
                <a:cs typeface="FreesiaUPC" panose="020B0604020202020204" pitchFamily="34" charset="-34"/>
              </a:defRPr>
            </a:lvl5pPr>
            <a:lvl6pPr marL="2514600" indent="-228600" defTabSz="457200" fontAlgn="base">
              <a:spcBef>
                <a:spcPct val="0"/>
              </a:spcBef>
              <a:spcAft>
                <a:spcPct val="0"/>
              </a:spcAft>
              <a:defRPr>
                <a:solidFill>
                  <a:schemeClr val="tx1"/>
                </a:solidFill>
                <a:latin typeface="Calibri" panose="020F0502020204030204" pitchFamily="34" charset="0"/>
                <a:cs typeface="FreesiaUPC" panose="020B0604020202020204" pitchFamily="34" charset="-34"/>
              </a:defRPr>
            </a:lvl6pPr>
            <a:lvl7pPr marL="2971800" indent="-228600" defTabSz="457200" fontAlgn="base">
              <a:spcBef>
                <a:spcPct val="0"/>
              </a:spcBef>
              <a:spcAft>
                <a:spcPct val="0"/>
              </a:spcAft>
              <a:defRPr>
                <a:solidFill>
                  <a:schemeClr val="tx1"/>
                </a:solidFill>
                <a:latin typeface="Calibri" panose="020F0502020204030204" pitchFamily="34" charset="0"/>
                <a:cs typeface="FreesiaUPC" panose="020B0604020202020204" pitchFamily="34" charset="-34"/>
              </a:defRPr>
            </a:lvl7pPr>
            <a:lvl8pPr marL="3429000" indent="-228600" defTabSz="457200" fontAlgn="base">
              <a:spcBef>
                <a:spcPct val="0"/>
              </a:spcBef>
              <a:spcAft>
                <a:spcPct val="0"/>
              </a:spcAft>
              <a:defRPr>
                <a:solidFill>
                  <a:schemeClr val="tx1"/>
                </a:solidFill>
                <a:latin typeface="Calibri" panose="020F0502020204030204" pitchFamily="34" charset="0"/>
                <a:cs typeface="FreesiaUPC" panose="020B0604020202020204" pitchFamily="34" charset="-34"/>
              </a:defRPr>
            </a:lvl8pPr>
            <a:lvl9pPr marL="3886200" indent="-228600" defTabSz="457200" fontAlgn="base">
              <a:spcBef>
                <a:spcPct val="0"/>
              </a:spcBef>
              <a:spcAft>
                <a:spcPct val="0"/>
              </a:spcAft>
              <a:defRPr>
                <a:solidFill>
                  <a:schemeClr val="tx1"/>
                </a:solidFill>
                <a:latin typeface="Calibri" panose="020F0502020204030204" pitchFamily="34" charset="0"/>
                <a:cs typeface="FreesiaUPC" panose="020B0604020202020204" pitchFamily="34" charset="-34"/>
              </a:defRPr>
            </a:lvl9pPr>
          </a:lstStyle>
          <a:p>
            <a:r>
              <a:rPr lang="th-TH" altLang="en-US" sz="3200" b="1">
                <a:latin typeface="Angsana New" panose="02020603050405020304" pitchFamily="18" charset="-34"/>
                <a:cs typeface="Arial" panose="020B0604020202020204" pitchFamily="34" charset="0"/>
              </a:rPr>
              <a:t>120</a:t>
            </a:r>
            <a:endParaRPr lang="th-TH" altLang="en-US" sz="2800">
              <a:latin typeface="Angsana New" panose="02020603050405020304" pitchFamily="18" charset="-34"/>
              <a:cs typeface="Arial" panose="020B0604020202020204" pitchFamily="34" charset="0"/>
            </a:endParaRPr>
          </a:p>
        </p:txBody>
      </p:sp>
      <p:sp>
        <p:nvSpPr>
          <p:cNvPr id="49170" name="Text Box 17">
            <a:extLst>
              <a:ext uri="{FF2B5EF4-FFF2-40B4-BE49-F238E27FC236}">
                <a16:creationId xmlns:a16="http://schemas.microsoft.com/office/drawing/2014/main" id="{AF0D8781-9304-4EB1-A0BE-CC9EA381FA93}"/>
              </a:ext>
            </a:extLst>
          </p:cNvPr>
          <p:cNvSpPr txBox="1">
            <a:spLocks noChangeArrowheads="1"/>
          </p:cNvSpPr>
          <p:nvPr/>
        </p:nvSpPr>
        <p:spPr bwMode="auto">
          <a:xfrm>
            <a:off x="6096001" y="5562601"/>
            <a:ext cx="84510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FreesiaUPC" panose="020B0604020202020204" pitchFamily="34" charset="-34"/>
              </a:defRPr>
            </a:lvl1pPr>
            <a:lvl2pPr marL="742950" indent="-285750">
              <a:defRPr>
                <a:solidFill>
                  <a:schemeClr val="tx1"/>
                </a:solidFill>
                <a:latin typeface="Calibri" panose="020F0502020204030204" pitchFamily="34" charset="0"/>
                <a:cs typeface="FreesiaUPC" panose="020B0604020202020204" pitchFamily="34" charset="-34"/>
              </a:defRPr>
            </a:lvl2pPr>
            <a:lvl3pPr marL="1143000" indent="-228600">
              <a:defRPr>
                <a:solidFill>
                  <a:schemeClr val="tx1"/>
                </a:solidFill>
                <a:latin typeface="Calibri" panose="020F0502020204030204" pitchFamily="34" charset="0"/>
                <a:cs typeface="FreesiaUPC" panose="020B0604020202020204" pitchFamily="34" charset="-34"/>
              </a:defRPr>
            </a:lvl3pPr>
            <a:lvl4pPr marL="1600200" indent="-228600">
              <a:defRPr>
                <a:solidFill>
                  <a:schemeClr val="tx1"/>
                </a:solidFill>
                <a:latin typeface="Calibri" panose="020F0502020204030204" pitchFamily="34" charset="0"/>
                <a:cs typeface="FreesiaUPC" panose="020B0604020202020204" pitchFamily="34" charset="-34"/>
              </a:defRPr>
            </a:lvl4pPr>
            <a:lvl5pPr marL="2057400" indent="-228600">
              <a:defRPr>
                <a:solidFill>
                  <a:schemeClr val="tx1"/>
                </a:solidFill>
                <a:latin typeface="Calibri" panose="020F0502020204030204" pitchFamily="34" charset="0"/>
                <a:cs typeface="FreesiaUPC" panose="020B0604020202020204" pitchFamily="34" charset="-34"/>
              </a:defRPr>
            </a:lvl5pPr>
            <a:lvl6pPr marL="2514600" indent="-228600" defTabSz="457200" fontAlgn="base">
              <a:spcBef>
                <a:spcPct val="0"/>
              </a:spcBef>
              <a:spcAft>
                <a:spcPct val="0"/>
              </a:spcAft>
              <a:defRPr>
                <a:solidFill>
                  <a:schemeClr val="tx1"/>
                </a:solidFill>
                <a:latin typeface="Calibri" panose="020F0502020204030204" pitchFamily="34" charset="0"/>
                <a:cs typeface="FreesiaUPC" panose="020B0604020202020204" pitchFamily="34" charset="-34"/>
              </a:defRPr>
            </a:lvl6pPr>
            <a:lvl7pPr marL="2971800" indent="-228600" defTabSz="457200" fontAlgn="base">
              <a:spcBef>
                <a:spcPct val="0"/>
              </a:spcBef>
              <a:spcAft>
                <a:spcPct val="0"/>
              </a:spcAft>
              <a:defRPr>
                <a:solidFill>
                  <a:schemeClr val="tx1"/>
                </a:solidFill>
                <a:latin typeface="Calibri" panose="020F0502020204030204" pitchFamily="34" charset="0"/>
                <a:cs typeface="FreesiaUPC" panose="020B0604020202020204" pitchFamily="34" charset="-34"/>
              </a:defRPr>
            </a:lvl7pPr>
            <a:lvl8pPr marL="3429000" indent="-228600" defTabSz="457200" fontAlgn="base">
              <a:spcBef>
                <a:spcPct val="0"/>
              </a:spcBef>
              <a:spcAft>
                <a:spcPct val="0"/>
              </a:spcAft>
              <a:defRPr>
                <a:solidFill>
                  <a:schemeClr val="tx1"/>
                </a:solidFill>
                <a:latin typeface="Calibri" panose="020F0502020204030204" pitchFamily="34" charset="0"/>
                <a:cs typeface="FreesiaUPC" panose="020B0604020202020204" pitchFamily="34" charset="-34"/>
              </a:defRPr>
            </a:lvl8pPr>
            <a:lvl9pPr marL="3886200" indent="-228600" defTabSz="457200" fontAlgn="base">
              <a:spcBef>
                <a:spcPct val="0"/>
              </a:spcBef>
              <a:spcAft>
                <a:spcPct val="0"/>
              </a:spcAft>
              <a:defRPr>
                <a:solidFill>
                  <a:schemeClr val="tx1"/>
                </a:solidFill>
                <a:latin typeface="Calibri" panose="020F0502020204030204" pitchFamily="34" charset="0"/>
                <a:cs typeface="FreesiaUPC" panose="020B0604020202020204" pitchFamily="34" charset="-34"/>
              </a:defRPr>
            </a:lvl9pPr>
          </a:lstStyle>
          <a:p>
            <a:r>
              <a:rPr lang="th-TH" altLang="en-US" sz="3200" b="1">
                <a:latin typeface="Angsana New" panose="02020603050405020304" pitchFamily="18" charset="-34"/>
                <a:cs typeface="Arial" panose="020B0604020202020204" pitchFamily="34" charset="0"/>
              </a:rPr>
              <a:t>110</a:t>
            </a:r>
            <a:endParaRPr lang="th-TH" altLang="en-US" sz="2800">
              <a:latin typeface="Angsana New" panose="02020603050405020304" pitchFamily="18" charset="-34"/>
              <a:cs typeface="Arial" panose="020B0604020202020204" pitchFamily="34" charset="0"/>
            </a:endParaRPr>
          </a:p>
        </p:txBody>
      </p:sp>
      <p:sp>
        <p:nvSpPr>
          <p:cNvPr id="49171" name="Line 18">
            <a:extLst>
              <a:ext uri="{FF2B5EF4-FFF2-40B4-BE49-F238E27FC236}">
                <a16:creationId xmlns:a16="http://schemas.microsoft.com/office/drawing/2014/main" id="{DB69BF3E-BB4E-49AC-8186-93705A64D2ED}"/>
              </a:ext>
            </a:extLst>
          </p:cNvPr>
          <p:cNvSpPr>
            <a:spLocks noChangeShapeType="1"/>
          </p:cNvSpPr>
          <p:nvPr/>
        </p:nvSpPr>
        <p:spPr bwMode="auto">
          <a:xfrm>
            <a:off x="7239000" y="5486400"/>
            <a:ext cx="0" cy="3048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9172" name="Line 19">
            <a:extLst>
              <a:ext uri="{FF2B5EF4-FFF2-40B4-BE49-F238E27FC236}">
                <a16:creationId xmlns:a16="http://schemas.microsoft.com/office/drawing/2014/main" id="{D8B1C285-3B62-4776-8046-C9F40107DE51}"/>
              </a:ext>
            </a:extLst>
          </p:cNvPr>
          <p:cNvSpPr>
            <a:spLocks noChangeShapeType="1"/>
          </p:cNvSpPr>
          <p:nvPr/>
        </p:nvSpPr>
        <p:spPr bwMode="auto">
          <a:xfrm>
            <a:off x="6400800" y="5486400"/>
            <a:ext cx="0" cy="3048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9173" name="Line 20">
            <a:extLst>
              <a:ext uri="{FF2B5EF4-FFF2-40B4-BE49-F238E27FC236}">
                <a16:creationId xmlns:a16="http://schemas.microsoft.com/office/drawing/2014/main" id="{512F1270-C2AE-4F29-9EDD-6344E5A51455}"/>
              </a:ext>
            </a:extLst>
          </p:cNvPr>
          <p:cNvSpPr>
            <a:spLocks noChangeShapeType="1"/>
          </p:cNvSpPr>
          <p:nvPr/>
        </p:nvSpPr>
        <p:spPr bwMode="auto">
          <a:xfrm>
            <a:off x="2895600" y="4800600"/>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9174" name="Line 21">
            <a:extLst>
              <a:ext uri="{FF2B5EF4-FFF2-40B4-BE49-F238E27FC236}">
                <a16:creationId xmlns:a16="http://schemas.microsoft.com/office/drawing/2014/main" id="{AEDB9744-121A-464A-A9B3-DBF2376A7F33}"/>
              </a:ext>
            </a:extLst>
          </p:cNvPr>
          <p:cNvSpPr>
            <a:spLocks noChangeShapeType="1"/>
          </p:cNvSpPr>
          <p:nvPr/>
        </p:nvSpPr>
        <p:spPr bwMode="auto">
          <a:xfrm>
            <a:off x="2743200" y="4876800"/>
            <a:ext cx="304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9175" name="Text Box 22">
            <a:extLst>
              <a:ext uri="{FF2B5EF4-FFF2-40B4-BE49-F238E27FC236}">
                <a16:creationId xmlns:a16="http://schemas.microsoft.com/office/drawing/2014/main" id="{CC9107B1-C868-4495-8CC6-5D9877FC7B5E}"/>
              </a:ext>
            </a:extLst>
          </p:cNvPr>
          <p:cNvSpPr txBox="1">
            <a:spLocks noChangeArrowheads="1"/>
          </p:cNvSpPr>
          <p:nvPr/>
        </p:nvSpPr>
        <p:spPr bwMode="auto">
          <a:xfrm>
            <a:off x="2286001" y="4495801"/>
            <a:ext cx="69762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FreesiaUPC" panose="020B0604020202020204" pitchFamily="34" charset="-34"/>
              </a:defRPr>
            </a:lvl1pPr>
            <a:lvl2pPr marL="742950" indent="-285750">
              <a:defRPr>
                <a:solidFill>
                  <a:schemeClr val="tx1"/>
                </a:solidFill>
                <a:latin typeface="Calibri" panose="020F0502020204030204" pitchFamily="34" charset="0"/>
                <a:cs typeface="FreesiaUPC" panose="020B0604020202020204" pitchFamily="34" charset="-34"/>
              </a:defRPr>
            </a:lvl2pPr>
            <a:lvl3pPr marL="1143000" indent="-228600">
              <a:defRPr>
                <a:solidFill>
                  <a:schemeClr val="tx1"/>
                </a:solidFill>
                <a:latin typeface="Calibri" panose="020F0502020204030204" pitchFamily="34" charset="0"/>
                <a:cs typeface="FreesiaUPC" panose="020B0604020202020204" pitchFamily="34" charset="-34"/>
              </a:defRPr>
            </a:lvl3pPr>
            <a:lvl4pPr marL="1600200" indent="-228600">
              <a:defRPr>
                <a:solidFill>
                  <a:schemeClr val="tx1"/>
                </a:solidFill>
                <a:latin typeface="Calibri" panose="020F0502020204030204" pitchFamily="34" charset="0"/>
                <a:cs typeface="FreesiaUPC" panose="020B0604020202020204" pitchFamily="34" charset="-34"/>
              </a:defRPr>
            </a:lvl4pPr>
            <a:lvl5pPr marL="2057400" indent="-228600">
              <a:defRPr>
                <a:solidFill>
                  <a:schemeClr val="tx1"/>
                </a:solidFill>
                <a:latin typeface="Calibri" panose="020F0502020204030204" pitchFamily="34" charset="0"/>
                <a:cs typeface="FreesiaUPC" panose="020B0604020202020204" pitchFamily="34" charset="-34"/>
              </a:defRPr>
            </a:lvl5pPr>
            <a:lvl6pPr marL="2514600" indent="-228600" defTabSz="457200" fontAlgn="base">
              <a:spcBef>
                <a:spcPct val="0"/>
              </a:spcBef>
              <a:spcAft>
                <a:spcPct val="0"/>
              </a:spcAft>
              <a:defRPr>
                <a:solidFill>
                  <a:schemeClr val="tx1"/>
                </a:solidFill>
                <a:latin typeface="Calibri" panose="020F0502020204030204" pitchFamily="34" charset="0"/>
                <a:cs typeface="FreesiaUPC" panose="020B0604020202020204" pitchFamily="34" charset="-34"/>
              </a:defRPr>
            </a:lvl6pPr>
            <a:lvl7pPr marL="2971800" indent="-228600" defTabSz="457200" fontAlgn="base">
              <a:spcBef>
                <a:spcPct val="0"/>
              </a:spcBef>
              <a:spcAft>
                <a:spcPct val="0"/>
              </a:spcAft>
              <a:defRPr>
                <a:solidFill>
                  <a:schemeClr val="tx1"/>
                </a:solidFill>
                <a:latin typeface="Calibri" panose="020F0502020204030204" pitchFamily="34" charset="0"/>
                <a:cs typeface="FreesiaUPC" panose="020B0604020202020204" pitchFamily="34" charset="-34"/>
              </a:defRPr>
            </a:lvl7pPr>
            <a:lvl8pPr marL="3429000" indent="-228600" defTabSz="457200" fontAlgn="base">
              <a:spcBef>
                <a:spcPct val="0"/>
              </a:spcBef>
              <a:spcAft>
                <a:spcPct val="0"/>
              </a:spcAft>
              <a:defRPr>
                <a:solidFill>
                  <a:schemeClr val="tx1"/>
                </a:solidFill>
                <a:latin typeface="Calibri" panose="020F0502020204030204" pitchFamily="34" charset="0"/>
                <a:cs typeface="FreesiaUPC" panose="020B0604020202020204" pitchFamily="34" charset="-34"/>
              </a:defRPr>
            </a:lvl8pPr>
            <a:lvl9pPr marL="3886200" indent="-228600" defTabSz="457200" fontAlgn="base">
              <a:spcBef>
                <a:spcPct val="0"/>
              </a:spcBef>
              <a:spcAft>
                <a:spcPct val="0"/>
              </a:spcAft>
              <a:defRPr>
                <a:solidFill>
                  <a:schemeClr val="tx1"/>
                </a:solidFill>
                <a:latin typeface="Calibri" panose="020F0502020204030204" pitchFamily="34" charset="0"/>
                <a:cs typeface="FreesiaUPC" panose="020B0604020202020204" pitchFamily="34" charset="-34"/>
              </a:defRPr>
            </a:lvl9pPr>
          </a:lstStyle>
          <a:p>
            <a:r>
              <a:rPr lang="th-TH" altLang="en-US" sz="3600" b="1">
                <a:latin typeface="Angsana New" panose="02020603050405020304" pitchFamily="18" charset="-34"/>
                <a:cs typeface="Arial" panose="020B0604020202020204" pitchFamily="34" charset="0"/>
              </a:rPr>
              <a:t>10</a:t>
            </a:r>
          </a:p>
        </p:txBody>
      </p:sp>
      <p:sp>
        <p:nvSpPr>
          <p:cNvPr id="49176" name="Text Box 23">
            <a:extLst>
              <a:ext uri="{FF2B5EF4-FFF2-40B4-BE49-F238E27FC236}">
                <a16:creationId xmlns:a16="http://schemas.microsoft.com/office/drawing/2014/main" id="{D5964FCA-E466-4D4E-839B-4BECB0EFC198}"/>
              </a:ext>
            </a:extLst>
          </p:cNvPr>
          <p:cNvSpPr txBox="1">
            <a:spLocks noChangeArrowheads="1"/>
          </p:cNvSpPr>
          <p:nvPr/>
        </p:nvSpPr>
        <p:spPr bwMode="auto">
          <a:xfrm>
            <a:off x="2286001" y="3505201"/>
            <a:ext cx="69762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FreesiaUPC" panose="020B0604020202020204" pitchFamily="34" charset="-34"/>
              </a:defRPr>
            </a:lvl1pPr>
            <a:lvl2pPr marL="742950" indent="-285750">
              <a:defRPr>
                <a:solidFill>
                  <a:schemeClr val="tx1"/>
                </a:solidFill>
                <a:latin typeface="Calibri" panose="020F0502020204030204" pitchFamily="34" charset="0"/>
                <a:cs typeface="FreesiaUPC" panose="020B0604020202020204" pitchFamily="34" charset="-34"/>
              </a:defRPr>
            </a:lvl2pPr>
            <a:lvl3pPr marL="1143000" indent="-228600">
              <a:defRPr>
                <a:solidFill>
                  <a:schemeClr val="tx1"/>
                </a:solidFill>
                <a:latin typeface="Calibri" panose="020F0502020204030204" pitchFamily="34" charset="0"/>
                <a:cs typeface="FreesiaUPC" panose="020B0604020202020204" pitchFamily="34" charset="-34"/>
              </a:defRPr>
            </a:lvl3pPr>
            <a:lvl4pPr marL="1600200" indent="-228600">
              <a:defRPr>
                <a:solidFill>
                  <a:schemeClr val="tx1"/>
                </a:solidFill>
                <a:latin typeface="Calibri" panose="020F0502020204030204" pitchFamily="34" charset="0"/>
                <a:cs typeface="FreesiaUPC" panose="020B0604020202020204" pitchFamily="34" charset="-34"/>
              </a:defRPr>
            </a:lvl4pPr>
            <a:lvl5pPr marL="2057400" indent="-228600">
              <a:defRPr>
                <a:solidFill>
                  <a:schemeClr val="tx1"/>
                </a:solidFill>
                <a:latin typeface="Calibri" panose="020F0502020204030204" pitchFamily="34" charset="0"/>
                <a:cs typeface="FreesiaUPC" panose="020B0604020202020204" pitchFamily="34" charset="-34"/>
              </a:defRPr>
            </a:lvl5pPr>
            <a:lvl6pPr marL="2514600" indent="-228600" defTabSz="457200" fontAlgn="base">
              <a:spcBef>
                <a:spcPct val="0"/>
              </a:spcBef>
              <a:spcAft>
                <a:spcPct val="0"/>
              </a:spcAft>
              <a:defRPr>
                <a:solidFill>
                  <a:schemeClr val="tx1"/>
                </a:solidFill>
                <a:latin typeface="Calibri" panose="020F0502020204030204" pitchFamily="34" charset="0"/>
                <a:cs typeface="FreesiaUPC" panose="020B0604020202020204" pitchFamily="34" charset="-34"/>
              </a:defRPr>
            </a:lvl6pPr>
            <a:lvl7pPr marL="2971800" indent="-228600" defTabSz="457200" fontAlgn="base">
              <a:spcBef>
                <a:spcPct val="0"/>
              </a:spcBef>
              <a:spcAft>
                <a:spcPct val="0"/>
              </a:spcAft>
              <a:defRPr>
                <a:solidFill>
                  <a:schemeClr val="tx1"/>
                </a:solidFill>
                <a:latin typeface="Calibri" panose="020F0502020204030204" pitchFamily="34" charset="0"/>
                <a:cs typeface="FreesiaUPC" panose="020B0604020202020204" pitchFamily="34" charset="-34"/>
              </a:defRPr>
            </a:lvl7pPr>
            <a:lvl8pPr marL="3429000" indent="-228600" defTabSz="457200" fontAlgn="base">
              <a:spcBef>
                <a:spcPct val="0"/>
              </a:spcBef>
              <a:spcAft>
                <a:spcPct val="0"/>
              </a:spcAft>
              <a:defRPr>
                <a:solidFill>
                  <a:schemeClr val="tx1"/>
                </a:solidFill>
                <a:latin typeface="Calibri" panose="020F0502020204030204" pitchFamily="34" charset="0"/>
                <a:cs typeface="FreesiaUPC" panose="020B0604020202020204" pitchFamily="34" charset="-34"/>
              </a:defRPr>
            </a:lvl8pPr>
            <a:lvl9pPr marL="3886200" indent="-228600" defTabSz="457200" fontAlgn="base">
              <a:spcBef>
                <a:spcPct val="0"/>
              </a:spcBef>
              <a:spcAft>
                <a:spcPct val="0"/>
              </a:spcAft>
              <a:defRPr>
                <a:solidFill>
                  <a:schemeClr val="tx1"/>
                </a:solidFill>
                <a:latin typeface="Calibri" panose="020F0502020204030204" pitchFamily="34" charset="0"/>
                <a:cs typeface="FreesiaUPC" panose="020B0604020202020204" pitchFamily="34" charset="-34"/>
              </a:defRPr>
            </a:lvl9pPr>
          </a:lstStyle>
          <a:p>
            <a:r>
              <a:rPr lang="th-TH" altLang="en-US" sz="3600" b="1">
                <a:latin typeface="Angsana New" panose="02020603050405020304" pitchFamily="18" charset="-34"/>
                <a:cs typeface="Arial" panose="020B0604020202020204" pitchFamily="34" charset="0"/>
              </a:rPr>
              <a:t>20</a:t>
            </a:r>
          </a:p>
        </p:txBody>
      </p:sp>
      <p:sp>
        <p:nvSpPr>
          <p:cNvPr id="49177" name="Line 24">
            <a:extLst>
              <a:ext uri="{FF2B5EF4-FFF2-40B4-BE49-F238E27FC236}">
                <a16:creationId xmlns:a16="http://schemas.microsoft.com/office/drawing/2014/main" id="{152F7020-AF63-4F9C-A399-88E2B9B04F9E}"/>
              </a:ext>
            </a:extLst>
          </p:cNvPr>
          <p:cNvSpPr>
            <a:spLocks noChangeShapeType="1"/>
          </p:cNvSpPr>
          <p:nvPr/>
        </p:nvSpPr>
        <p:spPr bwMode="auto">
          <a:xfrm>
            <a:off x="2743200" y="3886200"/>
            <a:ext cx="304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9178" name="Line 25">
            <a:extLst>
              <a:ext uri="{FF2B5EF4-FFF2-40B4-BE49-F238E27FC236}">
                <a16:creationId xmlns:a16="http://schemas.microsoft.com/office/drawing/2014/main" id="{C6F61147-8970-468B-879B-3B0015AF4244}"/>
              </a:ext>
            </a:extLst>
          </p:cNvPr>
          <p:cNvSpPr>
            <a:spLocks noChangeShapeType="1"/>
          </p:cNvSpPr>
          <p:nvPr/>
        </p:nvSpPr>
        <p:spPr bwMode="auto">
          <a:xfrm flipH="1" flipV="1">
            <a:off x="3276600" y="3810000"/>
            <a:ext cx="2209800" cy="2286000"/>
          </a:xfrm>
          <a:prstGeom prst="line">
            <a:avLst/>
          </a:prstGeom>
          <a:noFill/>
          <a:ln w="381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12369999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l"/>
            <a:r>
              <a:rPr lang="th-TH" dirty="0"/>
              <a:t>ตราสารอนุพันธ์</a:t>
            </a:r>
            <a:endParaRPr lang="en-US" dirty="0"/>
          </a:p>
        </p:txBody>
      </p:sp>
      <p:sp>
        <p:nvSpPr>
          <p:cNvPr id="3" name="Subtitle 2"/>
          <p:cNvSpPr>
            <a:spLocks noGrp="1"/>
          </p:cNvSpPr>
          <p:nvPr>
            <p:ph type="subTitle" idx="1"/>
          </p:nvPr>
        </p:nvSpPr>
        <p:spPr/>
        <p:txBody>
          <a:bodyPr>
            <a:normAutofit/>
          </a:bodyPr>
          <a:lstStyle/>
          <a:p>
            <a:pPr algn="l"/>
            <a:r>
              <a:rPr lang="th-TH" sz="2400" dirty="0"/>
              <a:t>อ.ดร.อิสริยะ สัตกุลพิบูลย์</a:t>
            </a:r>
          </a:p>
          <a:p>
            <a:pPr algn="l"/>
            <a:r>
              <a:rPr lang="th-TH" sz="2400" dirty="0"/>
              <a:t>คณะพาณิชยศาสตร์และการบัญชี </a:t>
            </a:r>
          </a:p>
          <a:p>
            <a:pPr algn="l"/>
            <a:r>
              <a:rPr lang="th-TH" sz="2400" dirty="0"/>
              <a:t>จุฬาลงกรณ์มหาวิทยาลัย</a:t>
            </a:r>
            <a:endParaRPr lang="en-US" sz="2400" dirty="0"/>
          </a:p>
        </p:txBody>
      </p:sp>
    </p:spTree>
    <p:extLst>
      <p:ext uri="{BB962C8B-B14F-4D97-AF65-F5344CB8AC3E}">
        <p14:creationId xmlns:p14="http://schemas.microsoft.com/office/powerpoint/2010/main" val="151259836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h-TH" dirty="0" smtClean="0"/>
              <a:t>วิชา </a:t>
            </a:r>
            <a:r>
              <a:rPr lang="en-US" dirty="0" smtClean="0"/>
              <a:t>Finance </a:t>
            </a:r>
            <a:r>
              <a:rPr lang="th-TH" dirty="0" smtClean="0"/>
              <a:t>ทั้งหลาย จริง ๆ แล้วมันก็มีแค่นี้</a:t>
            </a:r>
            <a:endParaRPr lang="en-US" dirty="0"/>
          </a:p>
        </p:txBody>
      </p:sp>
      <p:sp>
        <p:nvSpPr>
          <p:cNvPr id="3" name="Content Placeholder 2"/>
          <p:cNvSpPr>
            <a:spLocks noGrp="1"/>
          </p:cNvSpPr>
          <p:nvPr>
            <p:ph idx="1"/>
          </p:nvPr>
        </p:nvSpPr>
        <p:spPr/>
        <p:txBody>
          <a:bodyPr>
            <a:noAutofit/>
          </a:bodyPr>
          <a:lstStyle/>
          <a:p>
            <a:r>
              <a:rPr lang="th-TH" sz="2800" dirty="0" smtClean="0">
                <a:latin typeface="+mj-lt"/>
              </a:rPr>
              <a:t>(ฐานความรู้) </a:t>
            </a:r>
            <a:r>
              <a:rPr lang="en-US" sz="2800" dirty="0" smtClean="0">
                <a:latin typeface="+mj-lt"/>
              </a:rPr>
              <a:t>Economics + Calculus + Statistics + Econometrics &amp; Modeling</a:t>
            </a:r>
          </a:p>
          <a:p>
            <a:r>
              <a:rPr lang="en-US" sz="2800" dirty="0" smtClean="0">
                <a:latin typeface="+mj-lt"/>
              </a:rPr>
              <a:t>Corporate Finance</a:t>
            </a:r>
          </a:p>
          <a:p>
            <a:r>
              <a:rPr lang="en-US" sz="2800" dirty="0" smtClean="0">
                <a:latin typeface="+mj-lt"/>
              </a:rPr>
              <a:t>Investment</a:t>
            </a:r>
          </a:p>
          <a:p>
            <a:r>
              <a:rPr lang="en-US" sz="2800" dirty="0" smtClean="0">
                <a:latin typeface="+mj-lt"/>
              </a:rPr>
              <a:t>Asset Pricing</a:t>
            </a:r>
          </a:p>
          <a:p>
            <a:pPr lvl="1"/>
            <a:r>
              <a:rPr lang="en-US" sz="2800" dirty="0" smtClean="0">
                <a:latin typeface="+mj-lt"/>
              </a:rPr>
              <a:t>Fixed Income</a:t>
            </a:r>
          </a:p>
          <a:p>
            <a:pPr lvl="1"/>
            <a:r>
              <a:rPr lang="en-US" sz="2800" dirty="0" smtClean="0">
                <a:latin typeface="+mj-lt"/>
              </a:rPr>
              <a:t>Securities</a:t>
            </a:r>
          </a:p>
          <a:p>
            <a:pPr lvl="1"/>
            <a:r>
              <a:rPr lang="en-US" sz="2800" dirty="0" smtClean="0">
                <a:solidFill>
                  <a:srgbClr val="FF0000"/>
                </a:solidFill>
                <a:latin typeface="+mj-lt"/>
              </a:rPr>
              <a:t>Derivatives</a:t>
            </a:r>
          </a:p>
          <a:p>
            <a:r>
              <a:rPr lang="en-US" sz="2800" dirty="0" smtClean="0">
                <a:latin typeface="+mj-lt"/>
              </a:rPr>
              <a:t>Corporate Governance</a:t>
            </a:r>
            <a:endParaRPr lang="en-US" sz="2800" dirty="0">
              <a:latin typeface="+mj-lt"/>
            </a:endParaRPr>
          </a:p>
        </p:txBody>
      </p:sp>
    </p:spTree>
    <p:extLst>
      <p:ext uri="{BB962C8B-B14F-4D97-AF65-F5344CB8AC3E}">
        <p14:creationId xmlns:p14="http://schemas.microsoft.com/office/powerpoint/2010/main" val="21848349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h-TH" dirty="0" smtClean="0"/>
              <a:t>ทำไมการศึกษาวิชาประกันภัยจำเป็นต้องรู้เรื่อง </a:t>
            </a:r>
            <a:r>
              <a:rPr lang="en-US" dirty="0" smtClean="0"/>
              <a:t>Derivatives?</a:t>
            </a:r>
            <a:endParaRPr lang="en-US" dirty="0"/>
          </a:p>
        </p:txBody>
      </p:sp>
      <p:sp>
        <p:nvSpPr>
          <p:cNvPr id="3" name="Content Placeholder 2"/>
          <p:cNvSpPr>
            <a:spLocks noGrp="1"/>
          </p:cNvSpPr>
          <p:nvPr>
            <p:ph idx="1"/>
          </p:nvPr>
        </p:nvSpPr>
        <p:spPr/>
        <p:txBody>
          <a:bodyPr>
            <a:normAutofit/>
          </a:bodyPr>
          <a:lstStyle/>
          <a:p>
            <a:r>
              <a:rPr lang="th-TH" sz="3200" dirty="0" smtClean="0">
                <a:latin typeface="+mj-lt"/>
              </a:rPr>
              <a:t>นักลงทุนและธุรกิจทั่ว ๆ ไปก็ใช้จัดการความเสี่ยง</a:t>
            </a:r>
          </a:p>
          <a:p>
            <a:r>
              <a:rPr lang="th-TH" sz="3200" dirty="0" smtClean="0">
                <a:latin typeface="+mj-lt"/>
              </a:rPr>
              <a:t>บริษัทประกันก็ใช้ </a:t>
            </a:r>
            <a:r>
              <a:rPr lang="en-US" sz="3200" dirty="0" smtClean="0">
                <a:latin typeface="+mj-lt"/>
              </a:rPr>
              <a:t>Derivatives </a:t>
            </a:r>
            <a:r>
              <a:rPr lang="th-TH" sz="3200" dirty="0" smtClean="0">
                <a:latin typeface="+mj-lt"/>
              </a:rPr>
              <a:t>ใน</a:t>
            </a:r>
            <a:r>
              <a:rPr lang="th-TH" sz="3200" dirty="0" err="1" smtClean="0">
                <a:latin typeface="+mj-lt"/>
              </a:rPr>
              <a:t>การจัด</a:t>
            </a:r>
            <a:r>
              <a:rPr lang="th-TH" sz="3200" dirty="0" smtClean="0">
                <a:latin typeface="+mj-lt"/>
              </a:rPr>
              <a:t>การ</a:t>
            </a:r>
            <a:r>
              <a:rPr lang="th-TH" sz="3200" dirty="0">
                <a:latin typeface="+mj-lt"/>
              </a:rPr>
              <a:t>ความเสี่ยง</a:t>
            </a:r>
          </a:p>
          <a:p>
            <a:r>
              <a:rPr lang="th-TH" sz="3200" dirty="0" smtClean="0">
                <a:latin typeface="+mj-lt"/>
              </a:rPr>
              <a:t>ตามหลักการของ </a:t>
            </a:r>
            <a:r>
              <a:rPr lang="en-US" sz="3200" dirty="0" smtClean="0">
                <a:latin typeface="+mj-lt"/>
              </a:rPr>
              <a:t>Solvency 2 </a:t>
            </a:r>
            <a:r>
              <a:rPr lang="th-TH" sz="3200" dirty="0" smtClean="0">
                <a:latin typeface="+mj-lt"/>
              </a:rPr>
              <a:t>การประเมินมูลค่าและความเสี่ยงของบริษัทประกันจำเป็นต้องใช้หลักการของ </a:t>
            </a:r>
            <a:r>
              <a:rPr lang="en-US" sz="3200" dirty="0" smtClean="0">
                <a:latin typeface="+mj-lt"/>
              </a:rPr>
              <a:t>Financial Engineering </a:t>
            </a:r>
            <a:r>
              <a:rPr lang="th-TH" sz="3200" dirty="0" smtClean="0">
                <a:latin typeface="+mj-lt"/>
              </a:rPr>
              <a:t>ซึ่งใช้ความรู้เรื่อง </a:t>
            </a:r>
            <a:r>
              <a:rPr lang="en-US" sz="3200" dirty="0" smtClean="0">
                <a:latin typeface="+mj-lt"/>
              </a:rPr>
              <a:t>Finance +</a:t>
            </a:r>
            <a:r>
              <a:rPr lang="th-TH" sz="3200" dirty="0" smtClean="0">
                <a:latin typeface="+mj-lt"/>
              </a:rPr>
              <a:t> </a:t>
            </a:r>
            <a:r>
              <a:rPr lang="en-US" sz="3200" dirty="0" smtClean="0">
                <a:latin typeface="+mj-lt"/>
              </a:rPr>
              <a:t>Derivative + Math + Stochastic Calculus + </a:t>
            </a:r>
            <a:r>
              <a:rPr lang="th-TH" sz="3200" dirty="0" smtClean="0">
                <a:latin typeface="+mj-lt"/>
              </a:rPr>
              <a:t>สถิติ </a:t>
            </a:r>
            <a:r>
              <a:rPr lang="en-US" sz="3200" dirty="0" smtClean="0">
                <a:latin typeface="+mj-lt"/>
              </a:rPr>
              <a:t> </a:t>
            </a:r>
            <a:r>
              <a:rPr lang="th-TH" sz="3200" dirty="0" smtClean="0">
                <a:latin typeface="+mj-lt"/>
              </a:rPr>
              <a:t>เยอะมากกกก </a:t>
            </a:r>
          </a:p>
        </p:txBody>
      </p:sp>
    </p:spTree>
    <p:extLst>
      <p:ext uri="{BB962C8B-B14F-4D97-AF65-F5344CB8AC3E}">
        <p14:creationId xmlns:p14="http://schemas.microsoft.com/office/powerpoint/2010/main" val="97223312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MFE: Models for financial economics</a:t>
            </a:r>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1891783" y="2051966"/>
            <a:ext cx="7984761" cy="4491428"/>
          </a:xfrm>
          <a:prstGeom prst="rect">
            <a:avLst/>
          </a:prstGeom>
        </p:spPr>
      </p:pic>
    </p:spTree>
    <p:extLst>
      <p:ext uri="{BB962C8B-B14F-4D97-AF65-F5344CB8AC3E}">
        <p14:creationId xmlns:p14="http://schemas.microsoft.com/office/powerpoint/2010/main" val="182779666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026">
            <a:extLst>
              <a:ext uri="{FF2B5EF4-FFF2-40B4-BE49-F238E27FC236}">
                <a16:creationId xmlns:a16="http://schemas.microsoft.com/office/drawing/2014/main" id="{4A593079-E0FE-4C04-9B6E-F2B876E663FE}"/>
              </a:ext>
            </a:extLst>
          </p:cNvPr>
          <p:cNvSpPr>
            <a:spLocks noGrp="1" noChangeArrowheads="1"/>
          </p:cNvSpPr>
          <p:nvPr>
            <p:ph type="title"/>
          </p:nvPr>
        </p:nvSpPr>
        <p:spPr>
          <a:xfrm>
            <a:off x="1981200" y="544514"/>
            <a:ext cx="8229600" cy="606425"/>
          </a:xfrm>
        </p:spPr>
        <p:txBody>
          <a:bodyPr/>
          <a:lstStyle/>
          <a:p>
            <a:r>
              <a:rPr lang="en-US" altLang="en-US"/>
              <a:t>Derivative Markets</a:t>
            </a:r>
          </a:p>
        </p:txBody>
      </p:sp>
      <p:sp>
        <p:nvSpPr>
          <p:cNvPr id="41987" name="Rectangle 1027">
            <a:extLst>
              <a:ext uri="{FF2B5EF4-FFF2-40B4-BE49-F238E27FC236}">
                <a16:creationId xmlns:a16="http://schemas.microsoft.com/office/drawing/2014/main" id="{840F3E50-24C8-48BD-835A-5BB8DA814F87}"/>
              </a:ext>
            </a:extLst>
          </p:cNvPr>
          <p:cNvSpPr>
            <a:spLocks noGrp="1" noChangeArrowheads="1"/>
          </p:cNvSpPr>
          <p:nvPr>
            <p:ph type="body" idx="1"/>
          </p:nvPr>
        </p:nvSpPr>
        <p:spPr/>
        <p:txBody>
          <a:bodyPr/>
          <a:lstStyle/>
          <a:p>
            <a:pPr>
              <a:buFont typeface="Wingdings" panose="05000000000000000000" pitchFamily="2" charset="2"/>
              <a:buBlip>
                <a:blip r:embed="rId2"/>
              </a:buBlip>
            </a:pPr>
            <a:r>
              <a:rPr lang="en-US" altLang="en-US" sz="2800" dirty="0"/>
              <a:t>Derivative markets are a relatively new phenomenon, but are one of the most rapidly growing asset classes.</a:t>
            </a:r>
          </a:p>
          <a:p>
            <a:pPr>
              <a:buFont typeface="Wingdings" panose="05000000000000000000" pitchFamily="2" charset="2"/>
              <a:buBlip>
                <a:blip r:embed="rId2"/>
              </a:buBlip>
            </a:pPr>
            <a:r>
              <a:rPr lang="en-US" altLang="en-US" sz="2800" dirty="0"/>
              <a:t>Currently, there are approximately 300 million derivative contracts outstanding with a market value of around $50 Trillion</a:t>
            </a:r>
          </a:p>
          <a:p>
            <a:pPr>
              <a:buFont typeface="Wingdings" panose="05000000000000000000" pitchFamily="2" charset="2"/>
              <a:buBlip>
                <a:blip r:embed="rId2"/>
              </a:buBlip>
            </a:pPr>
            <a:r>
              <a:rPr lang="en-US" altLang="en-US" sz="2800" dirty="0"/>
              <a:t>While equity trading is centered in New York (NYSE, NASDAQ), derivative markets are centered in Chicago (CME, CBOT, CBOE)</a:t>
            </a:r>
          </a:p>
          <a:p>
            <a:pPr>
              <a:buFont typeface="Wingdings" panose="05000000000000000000" pitchFamily="2" charset="2"/>
              <a:buNone/>
            </a:pPr>
            <a:endParaRPr lang="en-US" altLang="en-US" sz="2800" dirty="0"/>
          </a:p>
        </p:txBody>
      </p:sp>
    </p:spTree>
    <p:extLst>
      <p:ext uri="{BB962C8B-B14F-4D97-AF65-F5344CB8AC3E}">
        <p14:creationId xmlns:p14="http://schemas.microsoft.com/office/powerpoint/2010/main" val="2329779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h-TH" dirty="0"/>
              <a:t>ผลิตภัณฑ์ประกันภัยและการเงินเริ่มมีความสอดคล้องกัน</a:t>
            </a:r>
            <a:endParaRPr lang="en-US" dirty="0"/>
          </a:p>
        </p:txBody>
      </p:sp>
      <p:sp>
        <p:nvSpPr>
          <p:cNvPr id="3" name="Picture Placeholder 2"/>
          <p:cNvSpPr>
            <a:spLocks noGrp="1"/>
          </p:cNvSpPr>
          <p:nvPr>
            <p:ph type="pic" sz="quarter" idx="29"/>
          </p:nvPr>
        </p:nvSpPr>
        <p:spPr/>
      </p:sp>
      <p:sp>
        <p:nvSpPr>
          <p:cNvPr id="5" name="Oval 4"/>
          <p:cNvSpPr/>
          <p:nvPr/>
        </p:nvSpPr>
        <p:spPr>
          <a:xfrm>
            <a:off x="2971998" y="1787001"/>
            <a:ext cx="3776532" cy="377653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4860264" y="1780677"/>
            <a:ext cx="3776532" cy="377653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6944666" y="4314854"/>
            <a:ext cx="2938625" cy="646331"/>
          </a:xfrm>
          <a:prstGeom prst="rect">
            <a:avLst/>
          </a:prstGeom>
          <a:noFill/>
        </p:spPr>
        <p:txBody>
          <a:bodyPr wrap="none" rtlCol="0">
            <a:spAutoFit/>
          </a:bodyPr>
          <a:lstStyle/>
          <a:p>
            <a:r>
              <a:rPr lang="th-TH" sz="3600" dirty="0">
                <a:solidFill>
                  <a:schemeClr val="tx2"/>
                </a:solidFill>
              </a:rPr>
              <a:t>ผลิตภัณฑ์ทางการเงิน</a:t>
            </a:r>
            <a:endParaRPr lang="en-US" sz="3600" dirty="0">
              <a:solidFill>
                <a:schemeClr val="tx2"/>
              </a:solidFill>
            </a:endParaRPr>
          </a:p>
        </p:txBody>
      </p:sp>
      <p:sp>
        <p:nvSpPr>
          <p:cNvPr id="8" name="TextBox 7"/>
          <p:cNvSpPr txBox="1"/>
          <p:nvPr/>
        </p:nvSpPr>
        <p:spPr>
          <a:xfrm>
            <a:off x="1675061" y="4314853"/>
            <a:ext cx="3283271" cy="646331"/>
          </a:xfrm>
          <a:prstGeom prst="rect">
            <a:avLst/>
          </a:prstGeom>
          <a:noFill/>
        </p:spPr>
        <p:txBody>
          <a:bodyPr wrap="none" rtlCol="0">
            <a:spAutoFit/>
          </a:bodyPr>
          <a:lstStyle/>
          <a:p>
            <a:r>
              <a:rPr lang="th-TH" sz="3600" dirty="0">
                <a:solidFill>
                  <a:schemeClr val="tx2"/>
                </a:solidFill>
              </a:rPr>
              <a:t>ผลิตภัณฑ์การประกันภัย</a:t>
            </a:r>
            <a:endParaRPr lang="en-US" sz="3600" dirty="0">
              <a:solidFill>
                <a:schemeClr val="tx2"/>
              </a:solidFill>
            </a:endParaRPr>
          </a:p>
        </p:txBody>
      </p:sp>
      <p:cxnSp>
        <p:nvCxnSpPr>
          <p:cNvPr id="27" name="Connector: Elbow 26"/>
          <p:cNvCxnSpPr/>
          <p:nvPr/>
        </p:nvCxnSpPr>
        <p:spPr>
          <a:xfrm flipV="1">
            <a:off x="5697915" y="1951265"/>
            <a:ext cx="5648372" cy="1147986"/>
          </a:xfrm>
          <a:prstGeom prst="bentConnector3">
            <a:avLst/>
          </a:prstGeom>
          <a:ln>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8636796" y="1385359"/>
            <a:ext cx="3279616" cy="2462213"/>
          </a:xfrm>
          <a:prstGeom prst="rect">
            <a:avLst/>
          </a:prstGeom>
          <a:noFill/>
        </p:spPr>
        <p:txBody>
          <a:bodyPr wrap="none" rtlCol="0">
            <a:spAutoFit/>
          </a:bodyPr>
          <a:lstStyle/>
          <a:p>
            <a:r>
              <a:rPr lang="en-US" sz="2200" dirty="0">
                <a:solidFill>
                  <a:schemeClr val="tx2"/>
                </a:solidFill>
                <a:highlight>
                  <a:srgbClr val="FFFF00"/>
                </a:highlight>
              </a:rPr>
              <a:t>ART</a:t>
            </a:r>
          </a:p>
          <a:p>
            <a:endParaRPr lang="en-US" sz="2200" dirty="0">
              <a:solidFill>
                <a:schemeClr val="tx2"/>
              </a:solidFill>
              <a:highlight>
                <a:srgbClr val="FFFF00"/>
              </a:highlight>
            </a:endParaRPr>
          </a:p>
          <a:p>
            <a:r>
              <a:rPr lang="en-US" sz="2200" dirty="0">
                <a:solidFill>
                  <a:schemeClr val="tx2"/>
                </a:solidFill>
                <a:highlight>
                  <a:srgbClr val="FFFF00"/>
                </a:highlight>
              </a:rPr>
              <a:t>Securitization</a:t>
            </a:r>
          </a:p>
          <a:p>
            <a:r>
              <a:rPr lang="en-US" sz="2200" dirty="0">
                <a:solidFill>
                  <a:schemeClr val="tx2"/>
                </a:solidFill>
                <a:highlight>
                  <a:srgbClr val="FFFF00"/>
                </a:highlight>
              </a:rPr>
              <a:t>Insurance-linked Securities</a:t>
            </a:r>
          </a:p>
          <a:p>
            <a:r>
              <a:rPr lang="en-US" sz="2200" dirty="0">
                <a:solidFill>
                  <a:schemeClr val="tx2"/>
                </a:solidFill>
                <a:highlight>
                  <a:srgbClr val="FFFF00"/>
                </a:highlight>
              </a:rPr>
              <a:t>Insurance-linked Derivatives</a:t>
            </a:r>
          </a:p>
          <a:p>
            <a:r>
              <a:rPr lang="en-US" sz="2200" dirty="0">
                <a:solidFill>
                  <a:schemeClr val="tx2"/>
                </a:solidFill>
                <a:highlight>
                  <a:srgbClr val="FFFF00"/>
                </a:highlight>
              </a:rPr>
              <a:t>Catastrophe Bonds</a:t>
            </a:r>
          </a:p>
          <a:p>
            <a:r>
              <a:rPr lang="en-US" sz="2200" dirty="0">
                <a:solidFill>
                  <a:schemeClr val="tx2"/>
                </a:solidFill>
                <a:highlight>
                  <a:srgbClr val="FFFF00"/>
                </a:highlight>
              </a:rPr>
              <a:t>Etc.</a:t>
            </a:r>
          </a:p>
        </p:txBody>
      </p:sp>
      <p:sp>
        <p:nvSpPr>
          <p:cNvPr id="9" name="Freeform: Shape 8"/>
          <p:cNvSpPr/>
          <p:nvPr/>
        </p:nvSpPr>
        <p:spPr>
          <a:xfrm>
            <a:off x="4733366" y="1493950"/>
            <a:ext cx="2113232" cy="4340180"/>
          </a:xfrm>
          <a:custGeom>
            <a:avLst/>
            <a:gdLst>
              <a:gd name="connsiteX0" fmla="*/ 946517 w 1925094"/>
              <a:gd name="connsiteY0" fmla="*/ 78 h 3288789"/>
              <a:gd name="connsiteX1" fmla="*/ 33 w 1925094"/>
              <a:gd name="connsiteY1" fmla="*/ 1620331 h 3288789"/>
              <a:gd name="connsiteX2" fmla="*/ 978601 w 1925094"/>
              <a:gd name="connsiteY2" fmla="*/ 3288710 h 3288789"/>
              <a:gd name="connsiteX3" fmla="*/ 1925086 w 1925094"/>
              <a:gd name="connsiteY3" fmla="*/ 1684499 h 3288789"/>
              <a:gd name="connsiteX4" fmla="*/ 946517 w 1925094"/>
              <a:gd name="connsiteY4" fmla="*/ 78 h 32887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5094" h="3288789">
                <a:moveTo>
                  <a:pt x="946517" y="78"/>
                </a:moveTo>
                <a:cubicBezTo>
                  <a:pt x="625675" y="-10617"/>
                  <a:pt x="-5314" y="1072226"/>
                  <a:pt x="33" y="1620331"/>
                </a:cubicBezTo>
                <a:cubicBezTo>
                  <a:pt x="5380" y="2168436"/>
                  <a:pt x="657759" y="3278015"/>
                  <a:pt x="978601" y="3288710"/>
                </a:cubicBezTo>
                <a:cubicBezTo>
                  <a:pt x="1299443" y="3299405"/>
                  <a:pt x="1927760" y="2227257"/>
                  <a:pt x="1925086" y="1684499"/>
                </a:cubicBezTo>
                <a:cubicBezTo>
                  <a:pt x="1922412" y="1141741"/>
                  <a:pt x="1267359" y="10773"/>
                  <a:pt x="946517" y="78"/>
                </a:cubicBez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44260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9"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ABF8DB01-250E-47A6-9EB6-CC0AB32B9E17}"/>
              </a:ext>
            </a:extLst>
          </p:cNvPr>
          <p:cNvSpPr>
            <a:spLocks noGrp="1" noChangeArrowheads="1"/>
          </p:cNvSpPr>
          <p:nvPr>
            <p:ph type="title"/>
          </p:nvPr>
        </p:nvSpPr>
        <p:spPr>
          <a:xfrm>
            <a:off x="1981200" y="544514"/>
            <a:ext cx="8229600" cy="606425"/>
          </a:xfrm>
        </p:spPr>
        <p:txBody>
          <a:bodyPr/>
          <a:lstStyle/>
          <a:p>
            <a:r>
              <a:rPr lang="en-US" altLang="en-US"/>
              <a:t>What is a Derivative</a:t>
            </a:r>
          </a:p>
        </p:txBody>
      </p:sp>
      <p:sp>
        <p:nvSpPr>
          <p:cNvPr id="45059" name="Rectangle 3">
            <a:extLst>
              <a:ext uri="{FF2B5EF4-FFF2-40B4-BE49-F238E27FC236}">
                <a16:creationId xmlns:a16="http://schemas.microsoft.com/office/drawing/2014/main" id="{FF733F0F-6CBB-4B63-ABC4-EBCEA60FA3C0}"/>
              </a:ext>
            </a:extLst>
          </p:cNvPr>
          <p:cNvSpPr>
            <a:spLocks noGrp="1" noChangeArrowheads="1"/>
          </p:cNvSpPr>
          <p:nvPr>
            <p:ph type="body" idx="1"/>
          </p:nvPr>
        </p:nvSpPr>
        <p:spPr/>
        <p:txBody>
          <a:bodyPr/>
          <a:lstStyle/>
          <a:p>
            <a:pPr>
              <a:buFont typeface="Wingdings" panose="05000000000000000000" pitchFamily="2" charset="2"/>
              <a:buBlip>
                <a:blip r:embed="rId2"/>
              </a:buBlip>
            </a:pPr>
            <a:r>
              <a:rPr lang="en-US" altLang="en-US" sz="2800"/>
              <a:t>A derivative is simply a contract which entitles the holder to buy or sell a commodity at some future date for a predetermined price.</a:t>
            </a:r>
          </a:p>
          <a:p>
            <a:pPr>
              <a:buFont typeface="Wingdings" panose="05000000000000000000" pitchFamily="2" charset="2"/>
              <a:buBlip>
                <a:blip r:embed="rId2"/>
              </a:buBlip>
            </a:pPr>
            <a:r>
              <a:rPr lang="en-US" altLang="en-US" sz="2800"/>
              <a:t>Therefore, while a stock or a bond has intrinsic value (a stock or a bond represents a claim to some asset or income stream), a derivative has no intrinsic value.  Its value is “derived” from the underlying asset.</a:t>
            </a:r>
          </a:p>
        </p:txBody>
      </p:sp>
    </p:spTree>
    <p:extLst>
      <p:ext uri="{BB962C8B-B14F-4D97-AF65-F5344CB8AC3E}">
        <p14:creationId xmlns:p14="http://schemas.microsoft.com/office/powerpoint/2010/main" val="8303291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5059">
                                            <p:txEl>
                                              <p:pRg st="1" end="1"/>
                                            </p:txEl>
                                          </p:spTgt>
                                        </p:tgtEl>
                                        <p:attrNameLst>
                                          <p:attrName>style.visibility</p:attrName>
                                        </p:attrNameLst>
                                      </p:cBhvr>
                                      <p:to>
                                        <p:strVal val="visible"/>
                                      </p:to>
                                    </p:set>
                                    <p:anim calcmode="lin" valueType="num">
                                      <p:cBhvr additive="base">
                                        <p:cTn id="7" dur="500" fill="hold"/>
                                        <p:tgtEl>
                                          <p:spTgt spid="4505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505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9628AAAE-ED0A-45C5-A1D5-E13A33A4595C}"/>
              </a:ext>
            </a:extLst>
          </p:cNvPr>
          <p:cNvSpPr>
            <a:spLocks noGrp="1" noChangeArrowheads="1"/>
          </p:cNvSpPr>
          <p:nvPr>
            <p:ph type="title"/>
          </p:nvPr>
        </p:nvSpPr>
        <p:spPr>
          <a:xfrm>
            <a:off x="1981200" y="544514"/>
            <a:ext cx="8229600" cy="606425"/>
          </a:xfrm>
        </p:spPr>
        <p:txBody>
          <a:bodyPr/>
          <a:lstStyle/>
          <a:p>
            <a:r>
              <a:rPr lang="en-US" altLang="en-US"/>
              <a:t>Futures Contracts</a:t>
            </a:r>
          </a:p>
        </p:txBody>
      </p:sp>
      <p:sp>
        <p:nvSpPr>
          <p:cNvPr id="49155" name="Rectangle 3">
            <a:extLst>
              <a:ext uri="{FF2B5EF4-FFF2-40B4-BE49-F238E27FC236}">
                <a16:creationId xmlns:a16="http://schemas.microsoft.com/office/drawing/2014/main" id="{33F10FC6-1E9D-4E98-AFC4-DF00A0892941}"/>
              </a:ext>
            </a:extLst>
          </p:cNvPr>
          <p:cNvSpPr>
            <a:spLocks noGrp="1" noChangeArrowheads="1"/>
          </p:cNvSpPr>
          <p:nvPr>
            <p:ph type="body" idx="1"/>
          </p:nvPr>
        </p:nvSpPr>
        <p:spPr/>
        <p:txBody>
          <a:bodyPr/>
          <a:lstStyle/>
          <a:p>
            <a:pPr>
              <a:buFont typeface="Wingdings" panose="05000000000000000000" pitchFamily="2" charset="2"/>
              <a:buBlip>
                <a:blip r:embed="rId2"/>
              </a:buBlip>
            </a:pPr>
            <a:r>
              <a:rPr lang="en-US" altLang="en-US" sz="2400"/>
              <a:t>A futures contract is an </a:t>
            </a:r>
            <a:r>
              <a:rPr lang="en-US" altLang="en-US" sz="2400" b="1"/>
              <a:t>obligation </a:t>
            </a:r>
            <a:r>
              <a:rPr lang="en-US" altLang="en-US" sz="2400"/>
              <a:t>to buy/sell a specific quantity of a specific commodity at a future date for a predetermined price.  </a:t>
            </a:r>
          </a:p>
          <a:p>
            <a:pPr lvl="1">
              <a:buFont typeface="Wingdings" panose="05000000000000000000" pitchFamily="2" charset="2"/>
              <a:buBlip>
                <a:blip r:embed="rId2"/>
              </a:buBlip>
            </a:pPr>
            <a:r>
              <a:rPr lang="en-US" altLang="en-US" sz="2400"/>
              <a:t>The buyer of the future (long position) is required to purchase the commodity</a:t>
            </a:r>
          </a:p>
          <a:p>
            <a:pPr lvl="1">
              <a:buFont typeface="Wingdings" panose="05000000000000000000" pitchFamily="2" charset="2"/>
              <a:buBlip>
                <a:blip r:embed="rId2"/>
              </a:buBlip>
            </a:pPr>
            <a:r>
              <a:rPr lang="en-US" altLang="en-US" sz="2400"/>
              <a:t>The seller of the future (short position) is required to deliver the commodity</a:t>
            </a:r>
          </a:p>
          <a:p>
            <a:pPr>
              <a:buFont typeface="Wingdings" panose="05000000000000000000" pitchFamily="2" charset="2"/>
              <a:buBlip>
                <a:blip r:embed="rId2"/>
              </a:buBlip>
            </a:pPr>
            <a:r>
              <a:rPr lang="en-US" altLang="en-US" sz="2400"/>
              <a:t>For example, A July wheat future obligates the buyer to purchase 5,000 bushels (FND 6/28, LTD 7/12) for a price of 293 cents/bushel between 6/28 – 7/12.</a:t>
            </a:r>
          </a:p>
        </p:txBody>
      </p:sp>
    </p:spTree>
    <p:extLst>
      <p:ext uri="{BB962C8B-B14F-4D97-AF65-F5344CB8AC3E}">
        <p14:creationId xmlns:p14="http://schemas.microsoft.com/office/powerpoint/2010/main" val="39565525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9155">
                                            <p:txEl>
                                              <p:pRg st="0" end="0"/>
                                            </p:txEl>
                                          </p:spTgt>
                                        </p:tgtEl>
                                        <p:attrNameLst>
                                          <p:attrName>style.visibility</p:attrName>
                                        </p:attrNameLst>
                                      </p:cBhvr>
                                      <p:to>
                                        <p:strVal val="visible"/>
                                      </p:to>
                                    </p:set>
                                    <p:anim calcmode="lin" valueType="num">
                                      <p:cBhvr additive="base">
                                        <p:cTn id="7" dur="500" fill="hold"/>
                                        <p:tgtEl>
                                          <p:spTgt spid="4915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915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9155">
                                            <p:txEl>
                                              <p:pRg st="1" end="1"/>
                                            </p:txEl>
                                          </p:spTgt>
                                        </p:tgtEl>
                                        <p:attrNameLst>
                                          <p:attrName>style.visibility</p:attrName>
                                        </p:attrNameLst>
                                      </p:cBhvr>
                                      <p:to>
                                        <p:strVal val="visible"/>
                                      </p:to>
                                    </p:set>
                                    <p:anim calcmode="lin" valueType="num">
                                      <p:cBhvr additive="base">
                                        <p:cTn id="13" dur="500" fill="hold"/>
                                        <p:tgtEl>
                                          <p:spTgt spid="4915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9155">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49155">
                                            <p:txEl>
                                              <p:pRg st="2" end="2"/>
                                            </p:txEl>
                                          </p:spTgt>
                                        </p:tgtEl>
                                        <p:attrNameLst>
                                          <p:attrName>style.visibility</p:attrName>
                                        </p:attrNameLst>
                                      </p:cBhvr>
                                      <p:to>
                                        <p:strVal val="visible"/>
                                      </p:to>
                                    </p:set>
                                    <p:anim calcmode="lin" valueType="num">
                                      <p:cBhvr additive="base">
                                        <p:cTn id="17" dur="500" fill="hold"/>
                                        <p:tgtEl>
                                          <p:spTgt spid="49155">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915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49155">
                                            <p:txEl>
                                              <p:pRg st="3" end="3"/>
                                            </p:txEl>
                                          </p:spTgt>
                                        </p:tgtEl>
                                        <p:attrNameLst>
                                          <p:attrName>style.visibility</p:attrName>
                                        </p:attrNameLst>
                                      </p:cBhvr>
                                      <p:to>
                                        <p:strVal val="visible"/>
                                      </p:to>
                                    </p:set>
                                    <p:anim calcmode="lin" valueType="num">
                                      <p:cBhvr additive="base">
                                        <p:cTn id="23" dur="500" fill="hold"/>
                                        <p:tgtEl>
                                          <p:spTgt spid="49155">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915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a:extLst>
              <a:ext uri="{FF2B5EF4-FFF2-40B4-BE49-F238E27FC236}">
                <a16:creationId xmlns:a16="http://schemas.microsoft.com/office/drawing/2014/main" id="{E081EFCF-799E-44F6-AAD6-98E2D0F0691F}"/>
              </a:ext>
            </a:extLst>
          </p:cNvPr>
          <p:cNvSpPr>
            <a:spLocks noGrp="1" noChangeArrowheads="1"/>
          </p:cNvSpPr>
          <p:nvPr>
            <p:ph type="title"/>
          </p:nvPr>
        </p:nvSpPr>
        <p:spPr/>
        <p:txBody>
          <a:bodyPr/>
          <a:lstStyle/>
          <a:p>
            <a:r>
              <a:rPr lang="en-US" altLang="en-US"/>
              <a:t>Futures Contract</a:t>
            </a:r>
          </a:p>
        </p:txBody>
      </p:sp>
      <p:graphicFrame>
        <p:nvGraphicFramePr>
          <p:cNvPr id="197636" name="Object 4">
            <a:extLst>
              <a:ext uri="{FF2B5EF4-FFF2-40B4-BE49-F238E27FC236}">
                <a16:creationId xmlns:a16="http://schemas.microsoft.com/office/drawing/2014/main" id="{534ACB98-5E75-4BE4-BFD7-2F3E6003BDCF}"/>
              </a:ext>
            </a:extLst>
          </p:cNvPr>
          <p:cNvGraphicFramePr>
            <a:graphicFrameLocks noGrp="1" noChangeAspect="1"/>
          </p:cNvGraphicFramePr>
          <p:nvPr>
            <p:ph sz="half" idx="1"/>
          </p:nvPr>
        </p:nvGraphicFramePr>
        <p:xfrm>
          <a:off x="2895601" y="1524001"/>
          <a:ext cx="6786563" cy="3738563"/>
        </p:xfrm>
        <a:graphic>
          <a:graphicData uri="http://schemas.openxmlformats.org/presentationml/2006/ole">
            <mc:AlternateContent xmlns:mc="http://schemas.openxmlformats.org/markup-compatibility/2006">
              <mc:Choice xmlns:v="urn:schemas-microsoft-com:vml" Requires="v">
                <p:oleObj spid="_x0000_s2057" name="Chart" r:id="rId3" imgW="8229762" imgH="4533742" progId="MSGraph.Chart.8">
                  <p:embed followColorScheme="full"/>
                </p:oleObj>
              </mc:Choice>
              <mc:Fallback>
                <p:oleObj name="Chart" r:id="rId3" imgW="8229762" imgH="4533742" progId="MSGraph.Chart.8">
                  <p:embed followColorScheme="full"/>
                  <p:pic>
                    <p:nvPicPr>
                      <p:cNvPr id="197636" name="Object 4">
                        <a:extLst>
                          <a:ext uri="{FF2B5EF4-FFF2-40B4-BE49-F238E27FC236}">
                            <a16:creationId xmlns:a16="http://schemas.microsoft.com/office/drawing/2014/main" id="{534ACB98-5E75-4BE4-BFD7-2F3E6003BDCF}"/>
                          </a:ext>
                        </a:extLst>
                      </p:cNvPr>
                      <p:cNvPicPr>
                        <a:picLocks noChangeAspect="1" noChangeArrowheads="1"/>
                      </p:cNvPicPr>
                      <p:nvPr/>
                    </p:nvPicPr>
                    <p:blipFill>
                      <a:blip r:embed="rId4"/>
                      <a:srcRect/>
                      <a:stretch>
                        <a:fillRect/>
                      </a:stretch>
                    </p:blipFill>
                    <p:spPr bwMode="auto">
                      <a:xfrm>
                        <a:off x="2895601" y="1524001"/>
                        <a:ext cx="6786563" cy="3738563"/>
                      </a:xfrm>
                      <a:prstGeom prst="rect">
                        <a:avLst/>
                      </a:prstGeom>
                    </p:spPr>
                  </p:pic>
                </p:oleObj>
              </mc:Fallback>
            </mc:AlternateContent>
          </a:graphicData>
        </a:graphic>
      </p:graphicFrame>
      <p:sp>
        <p:nvSpPr>
          <p:cNvPr id="197638" name="Rectangle 6">
            <a:extLst>
              <a:ext uri="{FF2B5EF4-FFF2-40B4-BE49-F238E27FC236}">
                <a16:creationId xmlns:a16="http://schemas.microsoft.com/office/drawing/2014/main" id="{4D1D089E-C63C-414F-A005-B64134A6F633}"/>
              </a:ext>
            </a:extLst>
          </p:cNvPr>
          <p:cNvSpPr>
            <a:spLocks noGrp="1" noChangeArrowheads="1"/>
          </p:cNvSpPr>
          <p:nvPr>
            <p:ph type="body" sz="half" idx="2"/>
          </p:nvPr>
        </p:nvSpPr>
        <p:spPr>
          <a:xfrm>
            <a:off x="1981200" y="5638800"/>
            <a:ext cx="8229600" cy="914400"/>
          </a:xfrm>
        </p:spPr>
        <p:txBody>
          <a:bodyPr/>
          <a:lstStyle/>
          <a:p>
            <a:pPr>
              <a:lnSpc>
                <a:spcPct val="80000"/>
              </a:lnSpc>
            </a:pPr>
            <a:r>
              <a:rPr lang="en-US" altLang="en-US" sz="2000"/>
              <a:t>In this example, the long position earns a profit of  $.58 per bushel times 5,000 bushels equal $2,900. Note that the short position loses $2,900.</a:t>
            </a:r>
          </a:p>
        </p:txBody>
      </p:sp>
    </p:spTree>
    <p:extLst>
      <p:ext uri="{BB962C8B-B14F-4D97-AF65-F5344CB8AC3E}">
        <p14:creationId xmlns:p14="http://schemas.microsoft.com/office/powerpoint/2010/main" val="216167868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AE4CE59F-9207-4789-8B9F-C174684CFFBD}"/>
              </a:ext>
            </a:extLst>
          </p:cNvPr>
          <p:cNvSpPr>
            <a:spLocks noGrp="1" noChangeArrowheads="1"/>
          </p:cNvSpPr>
          <p:nvPr>
            <p:ph type="title"/>
          </p:nvPr>
        </p:nvSpPr>
        <p:spPr>
          <a:xfrm>
            <a:off x="1981200" y="544514"/>
            <a:ext cx="8229600" cy="606425"/>
          </a:xfrm>
        </p:spPr>
        <p:txBody>
          <a:bodyPr/>
          <a:lstStyle/>
          <a:p>
            <a:r>
              <a:rPr lang="en-US" altLang="en-US"/>
              <a:t>Types of Futures</a:t>
            </a:r>
          </a:p>
        </p:txBody>
      </p:sp>
      <p:graphicFrame>
        <p:nvGraphicFramePr>
          <p:cNvPr id="50389" name="Group 213">
            <a:extLst>
              <a:ext uri="{FF2B5EF4-FFF2-40B4-BE49-F238E27FC236}">
                <a16:creationId xmlns:a16="http://schemas.microsoft.com/office/drawing/2014/main" id="{5934D961-40DD-4E6E-8446-DCD1AC0BBAB7}"/>
              </a:ext>
            </a:extLst>
          </p:cNvPr>
          <p:cNvGraphicFramePr>
            <a:graphicFrameLocks noGrp="1"/>
          </p:cNvGraphicFramePr>
          <p:nvPr>
            <p:ph type="tbl" idx="1"/>
          </p:nvPr>
        </p:nvGraphicFramePr>
        <p:xfrm>
          <a:off x="2133600" y="1981201"/>
          <a:ext cx="7848600" cy="4465641"/>
        </p:xfrm>
        <a:graphic>
          <a:graphicData uri="http://schemas.openxmlformats.org/drawingml/2006/table">
            <a:tbl>
              <a:tblPr/>
              <a:tblGrid>
                <a:gridCol w="2209800">
                  <a:extLst>
                    <a:ext uri="{9D8B030D-6E8A-4147-A177-3AD203B41FA5}">
                      <a16:colId xmlns:a16="http://schemas.microsoft.com/office/drawing/2014/main" val="2060796942"/>
                    </a:ext>
                  </a:extLst>
                </a:gridCol>
                <a:gridCol w="1828800">
                  <a:extLst>
                    <a:ext uri="{9D8B030D-6E8A-4147-A177-3AD203B41FA5}">
                      <a16:colId xmlns:a16="http://schemas.microsoft.com/office/drawing/2014/main" val="4284999539"/>
                    </a:ext>
                  </a:extLst>
                </a:gridCol>
                <a:gridCol w="1866900">
                  <a:extLst>
                    <a:ext uri="{9D8B030D-6E8A-4147-A177-3AD203B41FA5}">
                      <a16:colId xmlns:a16="http://schemas.microsoft.com/office/drawing/2014/main" val="3119900765"/>
                    </a:ext>
                  </a:extLst>
                </a:gridCol>
                <a:gridCol w="1943100">
                  <a:extLst>
                    <a:ext uri="{9D8B030D-6E8A-4147-A177-3AD203B41FA5}">
                      <a16:colId xmlns:a16="http://schemas.microsoft.com/office/drawing/2014/main" val="3384507646"/>
                    </a:ext>
                  </a:extLst>
                </a:gridCol>
              </a:tblGrid>
              <a:tr h="411163">
                <a:tc>
                  <a:txBody>
                    <a:bodyPr/>
                    <a:lstStyle>
                      <a:lvl1pPr>
                        <a:spcBef>
                          <a:spcPct val="20000"/>
                        </a:spcBef>
                        <a:buClr>
                          <a:schemeClr val="hlink"/>
                        </a:buClr>
                        <a:buSzPct val="75000"/>
                        <a:buFont typeface="Wingdings" panose="05000000000000000000" pitchFamily="2" charset="2"/>
                        <a:defRPr sz="2800">
                          <a:solidFill>
                            <a:schemeClr val="tx1"/>
                          </a:solidFill>
                          <a:effectLst>
                            <a:outerShdw blurRad="38100" dist="38100" dir="2700000" algn="tl">
                              <a:srgbClr val="010199"/>
                            </a:outerShdw>
                          </a:effectLst>
                          <a:latin typeface="Arial" panose="020B0604020202020204" pitchFamily="34" charset="0"/>
                        </a:defRPr>
                      </a:lvl1pPr>
                      <a:lvl2pPr>
                        <a:spcBef>
                          <a:spcPct val="20000"/>
                        </a:spcBef>
                        <a:buClr>
                          <a:schemeClr val="tx2"/>
                        </a:buClr>
                        <a:buSzPct val="75000"/>
                        <a:buFont typeface="Wingdings" panose="05000000000000000000" pitchFamily="2" charset="2"/>
                        <a:defRPr sz="2400">
                          <a:solidFill>
                            <a:schemeClr val="tx1"/>
                          </a:solidFill>
                          <a:effectLst>
                            <a:outerShdw blurRad="38100" dist="38100" dir="2700000" algn="tl">
                              <a:srgbClr val="010199"/>
                            </a:outerShdw>
                          </a:effectLst>
                          <a:latin typeface="Arial" panose="020B0604020202020204" pitchFamily="34" charset="0"/>
                        </a:defRPr>
                      </a:lvl2pPr>
                      <a:lvl3pPr>
                        <a:spcBef>
                          <a:spcPct val="20000"/>
                        </a:spcBef>
                        <a:buClr>
                          <a:schemeClr val="accent2"/>
                        </a:buClr>
                        <a:buSzPct val="75000"/>
                        <a:buFont typeface="Wingdings" panose="05000000000000000000" pitchFamily="2" charset="2"/>
                        <a:defRPr sz="2000">
                          <a:solidFill>
                            <a:schemeClr val="tx1"/>
                          </a:solidFill>
                          <a:effectLst>
                            <a:outerShdw blurRad="38100" dist="38100" dir="2700000" algn="tl">
                              <a:srgbClr val="010199"/>
                            </a:outerShdw>
                          </a:effectLst>
                          <a:latin typeface="Arial" panose="020B0604020202020204" pitchFamily="34" charset="0"/>
                        </a:defRPr>
                      </a:lvl3pPr>
                      <a:lvl4pPr>
                        <a:spcBef>
                          <a:spcPct val="20000"/>
                        </a:spcBef>
                        <a:buClr>
                          <a:schemeClr val="folHlink"/>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4pPr>
                      <a:lvl5pPr>
                        <a:spcBef>
                          <a:spcPct val="20000"/>
                        </a:spcBef>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5pPr>
                      <a:lvl6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6pPr>
                      <a:lvl7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7pPr>
                      <a:lvl8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8pPr>
                      <a:lvl9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tabLst/>
                      </a:pPr>
                      <a:r>
                        <a:rPr kumimoji="0" lang="en-US" altLang="en-US" sz="2000" b="1" i="0" u="none" strike="noStrike" cap="none" normalizeH="0" baseline="0">
                          <a:ln>
                            <a:noFill/>
                          </a:ln>
                          <a:solidFill>
                            <a:schemeClr val="tx1"/>
                          </a:solidFill>
                          <a:effectLst>
                            <a:outerShdw blurRad="38100" dist="38100" dir="2700000" algn="tl">
                              <a:srgbClr val="010199"/>
                            </a:outerShdw>
                          </a:effectLst>
                          <a:latin typeface="Arial" panose="020B0604020202020204" pitchFamily="34" charset="0"/>
                        </a:rPr>
                        <a:t>Currencies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a:spcBef>
                          <a:spcPct val="20000"/>
                        </a:spcBef>
                        <a:buClr>
                          <a:schemeClr val="hlink"/>
                        </a:buClr>
                        <a:buSzPct val="75000"/>
                        <a:buFont typeface="Wingdings" panose="05000000000000000000" pitchFamily="2" charset="2"/>
                        <a:defRPr sz="2800">
                          <a:solidFill>
                            <a:schemeClr val="tx1"/>
                          </a:solidFill>
                          <a:effectLst>
                            <a:outerShdw blurRad="38100" dist="38100" dir="2700000" algn="tl">
                              <a:srgbClr val="010199"/>
                            </a:outerShdw>
                          </a:effectLst>
                          <a:latin typeface="Arial" panose="020B0604020202020204" pitchFamily="34" charset="0"/>
                        </a:defRPr>
                      </a:lvl1pPr>
                      <a:lvl2pPr>
                        <a:spcBef>
                          <a:spcPct val="20000"/>
                        </a:spcBef>
                        <a:buClr>
                          <a:schemeClr val="tx2"/>
                        </a:buClr>
                        <a:buSzPct val="75000"/>
                        <a:buFont typeface="Wingdings" panose="05000000000000000000" pitchFamily="2" charset="2"/>
                        <a:defRPr sz="2400">
                          <a:solidFill>
                            <a:schemeClr val="tx1"/>
                          </a:solidFill>
                          <a:effectLst>
                            <a:outerShdw blurRad="38100" dist="38100" dir="2700000" algn="tl">
                              <a:srgbClr val="010199"/>
                            </a:outerShdw>
                          </a:effectLst>
                          <a:latin typeface="Arial" panose="020B0604020202020204" pitchFamily="34" charset="0"/>
                        </a:defRPr>
                      </a:lvl2pPr>
                      <a:lvl3pPr>
                        <a:spcBef>
                          <a:spcPct val="20000"/>
                        </a:spcBef>
                        <a:buClr>
                          <a:schemeClr val="accent2"/>
                        </a:buClr>
                        <a:buSzPct val="75000"/>
                        <a:buFont typeface="Wingdings" panose="05000000000000000000" pitchFamily="2" charset="2"/>
                        <a:defRPr sz="2000">
                          <a:solidFill>
                            <a:schemeClr val="tx1"/>
                          </a:solidFill>
                          <a:effectLst>
                            <a:outerShdw blurRad="38100" dist="38100" dir="2700000" algn="tl">
                              <a:srgbClr val="010199"/>
                            </a:outerShdw>
                          </a:effectLst>
                          <a:latin typeface="Arial" panose="020B0604020202020204" pitchFamily="34" charset="0"/>
                        </a:defRPr>
                      </a:lvl3pPr>
                      <a:lvl4pPr>
                        <a:spcBef>
                          <a:spcPct val="20000"/>
                        </a:spcBef>
                        <a:buClr>
                          <a:schemeClr val="folHlink"/>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4pPr>
                      <a:lvl5pPr>
                        <a:spcBef>
                          <a:spcPct val="20000"/>
                        </a:spcBef>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5pPr>
                      <a:lvl6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6pPr>
                      <a:lvl7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7pPr>
                      <a:lvl8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8pPr>
                      <a:lvl9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tabLst/>
                      </a:pPr>
                      <a:r>
                        <a:rPr kumimoji="0" lang="en-US" altLang="en-US" sz="2000" b="1" i="0" u="none" strike="noStrike" cap="none" normalizeH="0" baseline="0">
                          <a:ln>
                            <a:noFill/>
                          </a:ln>
                          <a:solidFill>
                            <a:schemeClr val="tx1"/>
                          </a:solidFill>
                          <a:effectLst>
                            <a:outerShdw blurRad="38100" dist="38100" dir="2700000" algn="tl">
                              <a:srgbClr val="010199"/>
                            </a:outerShdw>
                          </a:effectLst>
                          <a:latin typeface="Arial" panose="020B0604020202020204" pitchFamily="34" charset="0"/>
                        </a:rPr>
                        <a:t>Agriculture</a:t>
                      </a:r>
                    </a:p>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tabLst/>
                      </a:pPr>
                      <a:endParaRPr kumimoji="0" lang="en-US" altLang="en-US" sz="2000" b="1" i="0" u="none" strike="noStrike" cap="none" normalizeH="0" baseline="0">
                        <a:ln>
                          <a:noFill/>
                        </a:ln>
                        <a:solidFill>
                          <a:schemeClr val="tx1"/>
                        </a:solidFill>
                        <a:effectLst>
                          <a:outerShdw blurRad="38100" dist="38100" dir="2700000" algn="tl">
                            <a:srgbClr val="010199"/>
                          </a:outerShdw>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a:spcBef>
                          <a:spcPct val="20000"/>
                        </a:spcBef>
                        <a:buClr>
                          <a:schemeClr val="hlink"/>
                        </a:buClr>
                        <a:buSzPct val="75000"/>
                        <a:buFont typeface="Wingdings" panose="05000000000000000000" pitchFamily="2" charset="2"/>
                        <a:defRPr sz="2800">
                          <a:solidFill>
                            <a:schemeClr val="tx1"/>
                          </a:solidFill>
                          <a:effectLst>
                            <a:outerShdw blurRad="38100" dist="38100" dir="2700000" algn="tl">
                              <a:srgbClr val="010199"/>
                            </a:outerShdw>
                          </a:effectLst>
                          <a:latin typeface="Arial" panose="020B0604020202020204" pitchFamily="34" charset="0"/>
                        </a:defRPr>
                      </a:lvl1pPr>
                      <a:lvl2pPr>
                        <a:spcBef>
                          <a:spcPct val="20000"/>
                        </a:spcBef>
                        <a:buClr>
                          <a:schemeClr val="tx2"/>
                        </a:buClr>
                        <a:buSzPct val="75000"/>
                        <a:buFont typeface="Wingdings" panose="05000000000000000000" pitchFamily="2" charset="2"/>
                        <a:defRPr sz="2400">
                          <a:solidFill>
                            <a:schemeClr val="tx1"/>
                          </a:solidFill>
                          <a:effectLst>
                            <a:outerShdw blurRad="38100" dist="38100" dir="2700000" algn="tl">
                              <a:srgbClr val="010199"/>
                            </a:outerShdw>
                          </a:effectLst>
                          <a:latin typeface="Arial" panose="020B0604020202020204" pitchFamily="34" charset="0"/>
                        </a:defRPr>
                      </a:lvl2pPr>
                      <a:lvl3pPr>
                        <a:spcBef>
                          <a:spcPct val="20000"/>
                        </a:spcBef>
                        <a:buClr>
                          <a:schemeClr val="accent2"/>
                        </a:buClr>
                        <a:buSzPct val="75000"/>
                        <a:buFont typeface="Wingdings" panose="05000000000000000000" pitchFamily="2" charset="2"/>
                        <a:defRPr sz="2000">
                          <a:solidFill>
                            <a:schemeClr val="tx1"/>
                          </a:solidFill>
                          <a:effectLst>
                            <a:outerShdw blurRad="38100" dist="38100" dir="2700000" algn="tl">
                              <a:srgbClr val="010199"/>
                            </a:outerShdw>
                          </a:effectLst>
                          <a:latin typeface="Arial" panose="020B0604020202020204" pitchFamily="34" charset="0"/>
                        </a:defRPr>
                      </a:lvl3pPr>
                      <a:lvl4pPr>
                        <a:spcBef>
                          <a:spcPct val="20000"/>
                        </a:spcBef>
                        <a:buClr>
                          <a:schemeClr val="folHlink"/>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4pPr>
                      <a:lvl5pPr>
                        <a:spcBef>
                          <a:spcPct val="20000"/>
                        </a:spcBef>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5pPr>
                      <a:lvl6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6pPr>
                      <a:lvl7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7pPr>
                      <a:lvl8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8pPr>
                      <a:lvl9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tabLst/>
                      </a:pPr>
                      <a:r>
                        <a:rPr kumimoji="0" lang="en-US" altLang="en-US" sz="2000" b="1" i="0" u="none" strike="noStrike" cap="none" normalizeH="0" baseline="0">
                          <a:ln>
                            <a:noFill/>
                          </a:ln>
                          <a:solidFill>
                            <a:schemeClr val="tx1"/>
                          </a:solidFill>
                          <a:effectLst>
                            <a:outerShdw blurRad="38100" dist="38100" dir="2700000" algn="tl">
                              <a:srgbClr val="010199"/>
                            </a:outerShdw>
                          </a:effectLst>
                          <a:latin typeface="Arial" panose="020B0604020202020204" pitchFamily="34" charset="0"/>
                        </a:rPr>
                        <a:t>Metals &amp; Energy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a:spcBef>
                          <a:spcPct val="20000"/>
                        </a:spcBef>
                        <a:buClr>
                          <a:schemeClr val="hlink"/>
                        </a:buClr>
                        <a:buSzPct val="75000"/>
                        <a:buFont typeface="Wingdings" panose="05000000000000000000" pitchFamily="2" charset="2"/>
                        <a:defRPr sz="2800">
                          <a:solidFill>
                            <a:schemeClr val="tx1"/>
                          </a:solidFill>
                          <a:effectLst>
                            <a:outerShdw blurRad="38100" dist="38100" dir="2700000" algn="tl">
                              <a:srgbClr val="010199"/>
                            </a:outerShdw>
                          </a:effectLst>
                          <a:latin typeface="Arial" panose="020B0604020202020204" pitchFamily="34" charset="0"/>
                        </a:defRPr>
                      </a:lvl1pPr>
                      <a:lvl2pPr>
                        <a:spcBef>
                          <a:spcPct val="20000"/>
                        </a:spcBef>
                        <a:buClr>
                          <a:schemeClr val="tx2"/>
                        </a:buClr>
                        <a:buSzPct val="75000"/>
                        <a:buFont typeface="Wingdings" panose="05000000000000000000" pitchFamily="2" charset="2"/>
                        <a:defRPr sz="2400">
                          <a:solidFill>
                            <a:schemeClr val="tx1"/>
                          </a:solidFill>
                          <a:effectLst>
                            <a:outerShdw blurRad="38100" dist="38100" dir="2700000" algn="tl">
                              <a:srgbClr val="010199"/>
                            </a:outerShdw>
                          </a:effectLst>
                          <a:latin typeface="Arial" panose="020B0604020202020204" pitchFamily="34" charset="0"/>
                        </a:defRPr>
                      </a:lvl2pPr>
                      <a:lvl3pPr>
                        <a:spcBef>
                          <a:spcPct val="20000"/>
                        </a:spcBef>
                        <a:buClr>
                          <a:schemeClr val="accent2"/>
                        </a:buClr>
                        <a:buSzPct val="75000"/>
                        <a:buFont typeface="Wingdings" panose="05000000000000000000" pitchFamily="2" charset="2"/>
                        <a:defRPr sz="2000">
                          <a:solidFill>
                            <a:schemeClr val="tx1"/>
                          </a:solidFill>
                          <a:effectLst>
                            <a:outerShdw blurRad="38100" dist="38100" dir="2700000" algn="tl">
                              <a:srgbClr val="010199"/>
                            </a:outerShdw>
                          </a:effectLst>
                          <a:latin typeface="Arial" panose="020B0604020202020204" pitchFamily="34" charset="0"/>
                        </a:defRPr>
                      </a:lvl3pPr>
                      <a:lvl4pPr>
                        <a:spcBef>
                          <a:spcPct val="20000"/>
                        </a:spcBef>
                        <a:buClr>
                          <a:schemeClr val="folHlink"/>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4pPr>
                      <a:lvl5pPr>
                        <a:spcBef>
                          <a:spcPct val="20000"/>
                        </a:spcBef>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5pPr>
                      <a:lvl6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6pPr>
                      <a:lvl7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7pPr>
                      <a:lvl8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8pPr>
                      <a:lvl9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tabLst/>
                      </a:pPr>
                      <a:r>
                        <a:rPr kumimoji="0" lang="en-US" altLang="en-US" sz="2000" b="1" i="0" u="none" strike="noStrike" cap="none" normalizeH="0" baseline="0">
                          <a:ln>
                            <a:noFill/>
                          </a:ln>
                          <a:solidFill>
                            <a:schemeClr val="tx1"/>
                          </a:solidFill>
                          <a:effectLst>
                            <a:outerShdw blurRad="38100" dist="38100" dir="2700000" algn="tl">
                              <a:srgbClr val="010199"/>
                            </a:outerShdw>
                          </a:effectLst>
                          <a:latin typeface="Arial" panose="020B0604020202020204" pitchFamily="34" charset="0"/>
                        </a:rPr>
                        <a:t>Financial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96421474"/>
                  </a:ext>
                </a:extLst>
              </a:tr>
              <a:tr h="411163">
                <a:tc>
                  <a:txBody>
                    <a:bodyPr/>
                    <a:lstStyle>
                      <a:lvl1pPr>
                        <a:spcBef>
                          <a:spcPct val="20000"/>
                        </a:spcBef>
                        <a:buClr>
                          <a:schemeClr val="hlink"/>
                        </a:buClr>
                        <a:buSzPct val="75000"/>
                        <a:buFont typeface="Wingdings" panose="05000000000000000000" pitchFamily="2" charset="2"/>
                        <a:defRPr sz="2800">
                          <a:solidFill>
                            <a:schemeClr val="tx1"/>
                          </a:solidFill>
                          <a:effectLst>
                            <a:outerShdw blurRad="38100" dist="38100" dir="2700000" algn="tl">
                              <a:srgbClr val="010199"/>
                            </a:outerShdw>
                          </a:effectLst>
                          <a:latin typeface="Arial" panose="020B0604020202020204" pitchFamily="34" charset="0"/>
                        </a:defRPr>
                      </a:lvl1pPr>
                      <a:lvl2pPr>
                        <a:spcBef>
                          <a:spcPct val="20000"/>
                        </a:spcBef>
                        <a:buClr>
                          <a:schemeClr val="tx2"/>
                        </a:buClr>
                        <a:buSzPct val="75000"/>
                        <a:buFont typeface="Wingdings" panose="05000000000000000000" pitchFamily="2" charset="2"/>
                        <a:defRPr sz="2400">
                          <a:solidFill>
                            <a:schemeClr val="tx1"/>
                          </a:solidFill>
                          <a:effectLst>
                            <a:outerShdw blurRad="38100" dist="38100" dir="2700000" algn="tl">
                              <a:srgbClr val="010199"/>
                            </a:outerShdw>
                          </a:effectLst>
                          <a:latin typeface="Arial" panose="020B0604020202020204" pitchFamily="34" charset="0"/>
                        </a:defRPr>
                      </a:lvl2pPr>
                      <a:lvl3pPr>
                        <a:spcBef>
                          <a:spcPct val="20000"/>
                        </a:spcBef>
                        <a:buClr>
                          <a:schemeClr val="accent2"/>
                        </a:buClr>
                        <a:buSzPct val="75000"/>
                        <a:buFont typeface="Wingdings" panose="05000000000000000000" pitchFamily="2" charset="2"/>
                        <a:defRPr sz="2000">
                          <a:solidFill>
                            <a:schemeClr val="tx1"/>
                          </a:solidFill>
                          <a:effectLst>
                            <a:outerShdw blurRad="38100" dist="38100" dir="2700000" algn="tl">
                              <a:srgbClr val="010199"/>
                            </a:outerShdw>
                          </a:effectLst>
                          <a:latin typeface="Arial" panose="020B0604020202020204" pitchFamily="34" charset="0"/>
                        </a:defRPr>
                      </a:lvl3pPr>
                      <a:lvl4pPr>
                        <a:spcBef>
                          <a:spcPct val="20000"/>
                        </a:spcBef>
                        <a:buClr>
                          <a:schemeClr val="folHlink"/>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4pPr>
                      <a:lvl5pPr>
                        <a:spcBef>
                          <a:spcPct val="20000"/>
                        </a:spcBef>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5pPr>
                      <a:lvl6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6pPr>
                      <a:lvl7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7pPr>
                      <a:lvl8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8pPr>
                      <a:lvl9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tabLst/>
                      </a:pPr>
                      <a:r>
                        <a:rPr kumimoji="0" lang="en-US" altLang="en-US" sz="1800" b="0" i="0" u="none" strike="noStrike" cap="none" normalizeH="0" baseline="0">
                          <a:ln>
                            <a:noFill/>
                          </a:ln>
                          <a:solidFill>
                            <a:schemeClr val="tx1"/>
                          </a:solidFill>
                          <a:effectLst>
                            <a:outerShdw blurRad="38100" dist="38100" dir="2700000" algn="tl">
                              <a:srgbClr val="010199"/>
                            </a:outerShdw>
                          </a:effectLst>
                          <a:latin typeface="Arial" panose="020B0604020202020204" pitchFamily="34" charset="0"/>
                        </a:rPr>
                        <a:t>British Pound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Clr>
                          <a:schemeClr val="hlink"/>
                        </a:buClr>
                        <a:buSzPct val="75000"/>
                        <a:buFont typeface="Wingdings" panose="05000000000000000000" pitchFamily="2" charset="2"/>
                        <a:defRPr sz="2800">
                          <a:solidFill>
                            <a:schemeClr val="tx1"/>
                          </a:solidFill>
                          <a:effectLst>
                            <a:outerShdw blurRad="38100" dist="38100" dir="2700000" algn="tl">
                              <a:srgbClr val="010199"/>
                            </a:outerShdw>
                          </a:effectLst>
                          <a:latin typeface="Arial" panose="020B0604020202020204" pitchFamily="34" charset="0"/>
                        </a:defRPr>
                      </a:lvl1pPr>
                      <a:lvl2pPr>
                        <a:spcBef>
                          <a:spcPct val="20000"/>
                        </a:spcBef>
                        <a:buClr>
                          <a:schemeClr val="tx2"/>
                        </a:buClr>
                        <a:buSzPct val="75000"/>
                        <a:buFont typeface="Wingdings" panose="05000000000000000000" pitchFamily="2" charset="2"/>
                        <a:defRPr sz="2400">
                          <a:solidFill>
                            <a:schemeClr val="tx1"/>
                          </a:solidFill>
                          <a:effectLst>
                            <a:outerShdw blurRad="38100" dist="38100" dir="2700000" algn="tl">
                              <a:srgbClr val="010199"/>
                            </a:outerShdw>
                          </a:effectLst>
                          <a:latin typeface="Arial" panose="020B0604020202020204" pitchFamily="34" charset="0"/>
                        </a:defRPr>
                      </a:lvl2pPr>
                      <a:lvl3pPr>
                        <a:spcBef>
                          <a:spcPct val="20000"/>
                        </a:spcBef>
                        <a:buClr>
                          <a:schemeClr val="accent2"/>
                        </a:buClr>
                        <a:buSzPct val="75000"/>
                        <a:buFont typeface="Wingdings" panose="05000000000000000000" pitchFamily="2" charset="2"/>
                        <a:defRPr sz="2000">
                          <a:solidFill>
                            <a:schemeClr val="tx1"/>
                          </a:solidFill>
                          <a:effectLst>
                            <a:outerShdw blurRad="38100" dist="38100" dir="2700000" algn="tl">
                              <a:srgbClr val="010199"/>
                            </a:outerShdw>
                          </a:effectLst>
                          <a:latin typeface="Arial" panose="020B0604020202020204" pitchFamily="34" charset="0"/>
                        </a:defRPr>
                      </a:lvl3pPr>
                      <a:lvl4pPr>
                        <a:spcBef>
                          <a:spcPct val="20000"/>
                        </a:spcBef>
                        <a:buClr>
                          <a:schemeClr val="folHlink"/>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4pPr>
                      <a:lvl5pPr>
                        <a:spcBef>
                          <a:spcPct val="20000"/>
                        </a:spcBef>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5pPr>
                      <a:lvl6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6pPr>
                      <a:lvl7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7pPr>
                      <a:lvl8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8pPr>
                      <a:lvl9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tabLst/>
                      </a:pPr>
                      <a:r>
                        <a:rPr kumimoji="0" lang="en-US" altLang="en-US" sz="1800" b="0" i="0" u="none" strike="noStrike" cap="none" normalizeH="0" baseline="0">
                          <a:ln>
                            <a:noFill/>
                          </a:ln>
                          <a:solidFill>
                            <a:schemeClr val="tx1"/>
                          </a:solidFill>
                          <a:effectLst>
                            <a:outerShdw blurRad="38100" dist="38100" dir="2700000" algn="tl">
                              <a:srgbClr val="010199"/>
                            </a:outerShdw>
                          </a:effectLst>
                          <a:latin typeface="Arial" panose="020B0604020202020204" pitchFamily="34" charset="0"/>
                        </a:rPr>
                        <a:t>Lumber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Clr>
                          <a:schemeClr val="hlink"/>
                        </a:buClr>
                        <a:buSzPct val="75000"/>
                        <a:buFont typeface="Wingdings" panose="05000000000000000000" pitchFamily="2" charset="2"/>
                        <a:defRPr sz="2800">
                          <a:solidFill>
                            <a:schemeClr val="tx1"/>
                          </a:solidFill>
                          <a:effectLst>
                            <a:outerShdw blurRad="38100" dist="38100" dir="2700000" algn="tl">
                              <a:srgbClr val="010199"/>
                            </a:outerShdw>
                          </a:effectLst>
                          <a:latin typeface="Arial" panose="020B0604020202020204" pitchFamily="34" charset="0"/>
                        </a:defRPr>
                      </a:lvl1pPr>
                      <a:lvl2pPr>
                        <a:spcBef>
                          <a:spcPct val="20000"/>
                        </a:spcBef>
                        <a:buClr>
                          <a:schemeClr val="tx2"/>
                        </a:buClr>
                        <a:buSzPct val="75000"/>
                        <a:buFont typeface="Wingdings" panose="05000000000000000000" pitchFamily="2" charset="2"/>
                        <a:defRPr sz="2400">
                          <a:solidFill>
                            <a:schemeClr val="tx1"/>
                          </a:solidFill>
                          <a:effectLst>
                            <a:outerShdw blurRad="38100" dist="38100" dir="2700000" algn="tl">
                              <a:srgbClr val="010199"/>
                            </a:outerShdw>
                          </a:effectLst>
                          <a:latin typeface="Arial" panose="020B0604020202020204" pitchFamily="34" charset="0"/>
                        </a:defRPr>
                      </a:lvl2pPr>
                      <a:lvl3pPr>
                        <a:spcBef>
                          <a:spcPct val="20000"/>
                        </a:spcBef>
                        <a:buClr>
                          <a:schemeClr val="accent2"/>
                        </a:buClr>
                        <a:buSzPct val="75000"/>
                        <a:buFont typeface="Wingdings" panose="05000000000000000000" pitchFamily="2" charset="2"/>
                        <a:defRPr sz="2000">
                          <a:solidFill>
                            <a:schemeClr val="tx1"/>
                          </a:solidFill>
                          <a:effectLst>
                            <a:outerShdw blurRad="38100" dist="38100" dir="2700000" algn="tl">
                              <a:srgbClr val="010199"/>
                            </a:outerShdw>
                          </a:effectLst>
                          <a:latin typeface="Arial" panose="020B0604020202020204" pitchFamily="34" charset="0"/>
                        </a:defRPr>
                      </a:lvl3pPr>
                      <a:lvl4pPr>
                        <a:spcBef>
                          <a:spcPct val="20000"/>
                        </a:spcBef>
                        <a:buClr>
                          <a:schemeClr val="folHlink"/>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4pPr>
                      <a:lvl5pPr>
                        <a:spcBef>
                          <a:spcPct val="20000"/>
                        </a:spcBef>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5pPr>
                      <a:lvl6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6pPr>
                      <a:lvl7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7pPr>
                      <a:lvl8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8pPr>
                      <a:lvl9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tabLst/>
                      </a:pPr>
                      <a:r>
                        <a:rPr kumimoji="0" lang="en-US" altLang="en-US" sz="1800" b="0" i="0" u="none" strike="noStrike" cap="none" normalizeH="0" baseline="0">
                          <a:ln>
                            <a:noFill/>
                          </a:ln>
                          <a:solidFill>
                            <a:schemeClr val="tx1"/>
                          </a:solidFill>
                          <a:effectLst>
                            <a:outerShdw blurRad="38100" dist="38100" dir="2700000" algn="tl">
                              <a:srgbClr val="010199"/>
                            </a:outerShdw>
                          </a:effectLst>
                          <a:latin typeface="Arial" panose="020B0604020202020204" pitchFamily="34" charset="0"/>
                        </a:rPr>
                        <a:t>Copper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Clr>
                          <a:schemeClr val="hlink"/>
                        </a:buClr>
                        <a:buSzPct val="75000"/>
                        <a:buFont typeface="Wingdings" panose="05000000000000000000" pitchFamily="2" charset="2"/>
                        <a:defRPr sz="2800">
                          <a:solidFill>
                            <a:schemeClr val="tx1"/>
                          </a:solidFill>
                          <a:effectLst>
                            <a:outerShdw blurRad="38100" dist="38100" dir="2700000" algn="tl">
                              <a:srgbClr val="010199"/>
                            </a:outerShdw>
                          </a:effectLst>
                          <a:latin typeface="Arial" panose="020B0604020202020204" pitchFamily="34" charset="0"/>
                        </a:defRPr>
                      </a:lvl1pPr>
                      <a:lvl2pPr>
                        <a:spcBef>
                          <a:spcPct val="20000"/>
                        </a:spcBef>
                        <a:buClr>
                          <a:schemeClr val="tx2"/>
                        </a:buClr>
                        <a:buSzPct val="75000"/>
                        <a:buFont typeface="Wingdings" panose="05000000000000000000" pitchFamily="2" charset="2"/>
                        <a:defRPr sz="2400">
                          <a:solidFill>
                            <a:schemeClr val="tx1"/>
                          </a:solidFill>
                          <a:effectLst>
                            <a:outerShdw blurRad="38100" dist="38100" dir="2700000" algn="tl">
                              <a:srgbClr val="010199"/>
                            </a:outerShdw>
                          </a:effectLst>
                          <a:latin typeface="Arial" panose="020B0604020202020204" pitchFamily="34" charset="0"/>
                        </a:defRPr>
                      </a:lvl2pPr>
                      <a:lvl3pPr>
                        <a:spcBef>
                          <a:spcPct val="20000"/>
                        </a:spcBef>
                        <a:buClr>
                          <a:schemeClr val="accent2"/>
                        </a:buClr>
                        <a:buSzPct val="75000"/>
                        <a:buFont typeface="Wingdings" panose="05000000000000000000" pitchFamily="2" charset="2"/>
                        <a:defRPr sz="2000">
                          <a:solidFill>
                            <a:schemeClr val="tx1"/>
                          </a:solidFill>
                          <a:effectLst>
                            <a:outerShdw blurRad="38100" dist="38100" dir="2700000" algn="tl">
                              <a:srgbClr val="010199"/>
                            </a:outerShdw>
                          </a:effectLst>
                          <a:latin typeface="Arial" panose="020B0604020202020204" pitchFamily="34" charset="0"/>
                        </a:defRPr>
                      </a:lvl3pPr>
                      <a:lvl4pPr>
                        <a:spcBef>
                          <a:spcPct val="20000"/>
                        </a:spcBef>
                        <a:buClr>
                          <a:schemeClr val="folHlink"/>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4pPr>
                      <a:lvl5pPr>
                        <a:spcBef>
                          <a:spcPct val="20000"/>
                        </a:spcBef>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5pPr>
                      <a:lvl6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6pPr>
                      <a:lvl7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7pPr>
                      <a:lvl8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8pPr>
                      <a:lvl9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tabLst/>
                      </a:pPr>
                      <a:r>
                        <a:rPr kumimoji="0" lang="en-US" altLang="en-US" sz="1800" b="0" i="0" u="none" strike="noStrike" cap="none" normalizeH="0" baseline="0">
                          <a:ln>
                            <a:noFill/>
                          </a:ln>
                          <a:solidFill>
                            <a:schemeClr val="tx1"/>
                          </a:solidFill>
                          <a:effectLst>
                            <a:outerShdw blurRad="38100" dist="38100" dir="2700000" algn="tl">
                              <a:srgbClr val="010199"/>
                            </a:outerShdw>
                          </a:effectLst>
                          <a:latin typeface="Arial" panose="020B0604020202020204" pitchFamily="34" charset="0"/>
                        </a:rPr>
                        <a:t>Treasuries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3436720600"/>
                  </a:ext>
                </a:extLst>
              </a:tr>
              <a:tr h="412750">
                <a:tc>
                  <a:txBody>
                    <a:bodyPr/>
                    <a:lstStyle>
                      <a:lvl1pPr>
                        <a:spcBef>
                          <a:spcPct val="20000"/>
                        </a:spcBef>
                        <a:buClr>
                          <a:schemeClr val="hlink"/>
                        </a:buClr>
                        <a:buSzPct val="75000"/>
                        <a:buFont typeface="Wingdings" panose="05000000000000000000" pitchFamily="2" charset="2"/>
                        <a:defRPr sz="2800">
                          <a:solidFill>
                            <a:schemeClr val="tx1"/>
                          </a:solidFill>
                          <a:effectLst>
                            <a:outerShdw blurRad="38100" dist="38100" dir="2700000" algn="tl">
                              <a:srgbClr val="010199"/>
                            </a:outerShdw>
                          </a:effectLst>
                          <a:latin typeface="Arial" panose="020B0604020202020204" pitchFamily="34" charset="0"/>
                        </a:defRPr>
                      </a:lvl1pPr>
                      <a:lvl2pPr>
                        <a:spcBef>
                          <a:spcPct val="20000"/>
                        </a:spcBef>
                        <a:buClr>
                          <a:schemeClr val="tx2"/>
                        </a:buClr>
                        <a:buSzPct val="75000"/>
                        <a:buFont typeface="Wingdings" panose="05000000000000000000" pitchFamily="2" charset="2"/>
                        <a:defRPr sz="2400">
                          <a:solidFill>
                            <a:schemeClr val="tx1"/>
                          </a:solidFill>
                          <a:effectLst>
                            <a:outerShdw blurRad="38100" dist="38100" dir="2700000" algn="tl">
                              <a:srgbClr val="010199"/>
                            </a:outerShdw>
                          </a:effectLst>
                          <a:latin typeface="Arial" panose="020B0604020202020204" pitchFamily="34" charset="0"/>
                        </a:defRPr>
                      </a:lvl2pPr>
                      <a:lvl3pPr>
                        <a:spcBef>
                          <a:spcPct val="20000"/>
                        </a:spcBef>
                        <a:buClr>
                          <a:schemeClr val="accent2"/>
                        </a:buClr>
                        <a:buSzPct val="75000"/>
                        <a:buFont typeface="Wingdings" panose="05000000000000000000" pitchFamily="2" charset="2"/>
                        <a:defRPr sz="2000">
                          <a:solidFill>
                            <a:schemeClr val="tx1"/>
                          </a:solidFill>
                          <a:effectLst>
                            <a:outerShdw blurRad="38100" dist="38100" dir="2700000" algn="tl">
                              <a:srgbClr val="010199"/>
                            </a:outerShdw>
                          </a:effectLst>
                          <a:latin typeface="Arial" panose="020B0604020202020204" pitchFamily="34" charset="0"/>
                        </a:defRPr>
                      </a:lvl3pPr>
                      <a:lvl4pPr>
                        <a:spcBef>
                          <a:spcPct val="20000"/>
                        </a:spcBef>
                        <a:buClr>
                          <a:schemeClr val="folHlink"/>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4pPr>
                      <a:lvl5pPr>
                        <a:spcBef>
                          <a:spcPct val="20000"/>
                        </a:spcBef>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5pPr>
                      <a:lvl6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6pPr>
                      <a:lvl7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7pPr>
                      <a:lvl8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8pPr>
                      <a:lvl9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tabLst/>
                      </a:pPr>
                      <a:r>
                        <a:rPr kumimoji="0" lang="en-US" altLang="en-US" sz="1800" b="0" i="0" u="none" strike="noStrike" cap="none" normalizeH="0" baseline="0">
                          <a:ln>
                            <a:noFill/>
                          </a:ln>
                          <a:solidFill>
                            <a:schemeClr val="tx1"/>
                          </a:solidFill>
                          <a:effectLst>
                            <a:outerShdw blurRad="38100" dist="38100" dir="2700000" algn="tl">
                              <a:srgbClr val="010199"/>
                            </a:outerShdw>
                          </a:effectLst>
                          <a:latin typeface="Arial" panose="020B0604020202020204" pitchFamily="34" charset="0"/>
                        </a:rPr>
                        <a:t>Euro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Clr>
                          <a:schemeClr val="hlink"/>
                        </a:buClr>
                        <a:buSzPct val="75000"/>
                        <a:buFont typeface="Wingdings" panose="05000000000000000000" pitchFamily="2" charset="2"/>
                        <a:defRPr sz="2800">
                          <a:solidFill>
                            <a:schemeClr val="tx1"/>
                          </a:solidFill>
                          <a:effectLst>
                            <a:outerShdw blurRad="38100" dist="38100" dir="2700000" algn="tl">
                              <a:srgbClr val="010199"/>
                            </a:outerShdw>
                          </a:effectLst>
                          <a:latin typeface="Arial" panose="020B0604020202020204" pitchFamily="34" charset="0"/>
                        </a:defRPr>
                      </a:lvl1pPr>
                      <a:lvl2pPr>
                        <a:spcBef>
                          <a:spcPct val="20000"/>
                        </a:spcBef>
                        <a:buClr>
                          <a:schemeClr val="tx2"/>
                        </a:buClr>
                        <a:buSzPct val="75000"/>
                        <a:buFont typeface="Wingdings" panose="05000000000000000000" pitchFamily="2" charset="2"/>
                        <a:defRPr sz="2400">
                          <a:solidFill>
                            <a:schemeClr val="tx1"/>
                          </a:solidFill>
                          <a:effectLst>
                            <a:outerShdw blurRad="38100" dist="38100" dir="2700000" algn="tl">
                              <a:srgbClr val="010199"/>
                            </a:outerShdw>
                          </a:effectLst>
                          <a:latin typeface="Arial" panose="020B0604020202020204" pitchFamily="34" charset="0"/>
                        </a:defRPr>
                      </a:lvl2pPr>
                      <a:lvl3pPr>
                        <a:spcBef>
                          <a:spcPct val="20000"/>
                        </a:spcBef>
                        <a:buClr>
                          <a:schemeClr val="accent2"/>
                        </a:buClr>
                        <a:buSzPct val="75000"/>
                        <a:buFont typeface="Wingdings" panose="05000000000000000000" pitchFamily="2" charset="2"/>
                        <a:defRPr sz="2000">
                          <a:solidFill>
                            <a:schemeClr val="tx1"/>
                          </a:solidFill>
                          <a:effectLst>
                            <a:outerShdw blurRad="38100" dist="38100" dir="2700000" algn="tl">
                              <a:srgbClr val="010199"/>
                            </a:outerShdw>
                          </a:effectLst>
                          <a:latin typeface="Arial" panose="020B0604020202020204" pitchFamily="34" charset="0"/>
                        </a:defRPr>
                      </a:lvl3pPr>
                      <a:lvl4pPr>
                        <a:spcBef>
                          <a:spcPct val="20000"/>
                        </a:spcBef>
                        <a:buClr>
                          <a:schemeClr val="folHlink"/>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4pPr>
                      <a:lvl5pPr>
                        <a:spcBef>
                          <a:spcPct val="20000"/>
                        </a:spcBef>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5pPr>
                      <a:lvl6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6pPr>
                      <a:lvl7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7pPr>
                      <a:lvl8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8pPr>
                      <a:lvl9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tabLst/>
                      </a:pPr>
                      <a:r>
                        <a:rPr kumimoji="0" lang="en-US" altLang="en-US" sz="1800" b="0" i="0" u="none" strike="noStrike" cap="none" normalizeH="0" baseline="0">
                          <a:ln>
                            <a:noFill/>
                          </a:ln>
                          <a:solidFill>
                            <a:schemeClr val="tx1"/>
                          </a:solidFill>
                          <a:effectLst>
                            <a:outerShdw blurRad="38100" dist="38100" dir="2700000" algn="tl">
                              <a:srgbClr val="010199"/>
                            </a:outerShdw>
                          </a:effectLst>
                          <a:latin typeface="Arial" panose="020B0604020202020204" pitchFamily="34" charset="0"/>
                        </a:rPr>
                        <a:t>Milk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Clr>
                          <a:schemeClr val="hlink"/>
                        </a:buClr>
                        <a:buSzPct val="75000"/>
                        <a:buFont typeface="Wingdings" panose="05000000000000000000" pitchFamily="2" charset="2"/>
                        <a:defRPr sz="2800">
                          <a:solidFill>
                            <a:schemeClr val="tx1"/>
                          </a:solidFill>
                          <a:effectLst>
                            <a:outerShdw blurRad="38100" dist="38100" dir="2700000" algn="tl">
                              <a:srgbClr val="010199"/>
                            </a:outerShdw>
                          </a:effectLst>
                          <a:latin typeface="Arial" panose="020B0604020202020204" pitchFamily="34" charset="0"/>
                        </a:defRPr>
                      </a:lvl1pPr>
                      <a:lvl2pPr>
                        <a:spcBef>
                          <a:spcPct val="20000"/>
                        </a:spcBef>
                        <a:buClr>
                          <a:schemeClr val="tx2"/>
                        </a:buClr>
                        <a:buSzPct val="75000"/>
                        <a:buFont typeface="Wingdings" panose="05000000000000000000" pitchFamily="2" charset="2"/>
                        <a:defRPr sz="2400">
                          <a:solidFill>
                            <a:schemeClr val="tx1"/>
                          </a:solidFill>
                          <a:effectLst>
                            <a:outerShdw blurRad="38100" dist="38100" dir="2700000" algn="tl">
                              <a:srgbClr val="010199"/>
                            </a:outerShdw>
                          </a:effectLst>
                          <a:latin typeface="Arial" panose="020B0604020202020204" pitchFamily="34" charset="0"/>
                        </a:defRPr>
                      </a:lvl2pPr>
                      <a:lvl3pPr>
                        <a:spcBef>
                          <a:spcPct val="20000"/>
                        </a:spcBef>
                        <a:buClr>
                          <a:schemeClr val="accent2"/>
                        </a:buClr>
                        <a:buSzPct val="75000"/>
                        <a:buFont typeface="Wingdings" panose="05000000000000000000" pitchFamily="2" charset="2"/>
                        <a:defRPr sz="2000">
                          <a:solidFill>
                            <a:schemeClr val="tx1"/>
                          </a:solidFill>
                          <a:effectLst>
                            <a:outerShdw blurRad="38100" dist="38100" dir="2700000" algn="tl">
                              <a:srgbClr val="010199"/>
                            </a:outerShdw>
                          </a:effectLst>
                          <a:latin typeface="Arial" panose="020B0604020202020204" pitchFamily="34" charset="0"/>
                        </a:defRPr>
                      </a:lvl3pPr>
                      <a:lvl4pPr>
                        <a:spcBef>
                          <a:spcPct val="20000"/>
                        </a:spcBef>
                        <a:buClr>
                          <a:schemeClr val="folHlink"/>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4pPr>
                      <a:lvl5pPr>
                        <a:spcBef>
                          <a:spcPct val="20000"/>
                        </a:spcBef>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5pPr>
                      <a:lvl6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6pPr>
                      <a:lvl7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7pPr>
                      <a:lvl8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8pPr>
                      <a:lvl9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tabLst/>
                      </a:pPr>
                      <a:r>
                        <a:rPr kumimoji="0" lang="en-US" altLang="en-US" sz="1800" b="0" i="0" u="none" strike="noStrike" cap="none" normalizeH="0" baseline="0">
                          <a:ln>
                            <a:noFill/>
                          </a:ln>
                          <a:solidFill>
                            <a:schemeClr val="tx1"/>
                          </a:solidFill>
                          <a:effectLst>
                            <a:outerShdw blurRad="38100" dist="38100" dir="2700000" algn="tl">
                              <a:srgbClr val="010199"/>
                            </a:outerShdw>
                          </a:effectLst>
                          <a:latin typeface="Arial" panose="020B0604020202020204" pitchFamily="34" charset="0"/>
                        </a:rPr>
                        <a:t>Gold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Clr>
                          <a:schemeClr val="hlink"/>
                        </a:buClr>
                        <a:buSzPct val="75000"/>
                        <a:buFont typeface="Wingdings" panose="05000000000000000000" pitchFamily="2" charset="2"/>
                        <a:defRPr sz="2800">
                          <a:solidFill>
                            <a:schemeClr val="tx1"/>
                          </a:solidFill>
                          <a:effectLst>
                            <a:outerShdw blurRad="38100" dist="38100" dir="2700000" algn="tl">
                              <a:srgbClr val="010199"/>
                            </a:outerShdw>
                          </a:effectLst>
                          <a:latin typeface="Arial" panose="020B0604020202020204" pitchFamily="34" charset="0"/>
                        </a:defRPr>
                      </a:lvl1pPr>
                      <a:lvl2pPr>
                        <a:spcBef>
                          <a:spcPct val="20000"/>
                        </a:spcBef>
                        <a:buClr>
                          <a:schemeClr val="tx2"/>
                        </a:buClr>
                        <a:buSzPct val="75000"/>
                        <a:buFont typeface="Wingdings" panose="05000000000000000000" pitchFamily="2" charset="2"/>
                        <a:defRPr sz="2400">
                          <a:solidFill>
                            <a:schemeClr val="tx1"/>
                          </a:solidFill>
                          <a:effectLst>
                            <a:outerShdw blurRad="38100" dist="38100" dir="2700000" algn="tl">
                              <a:srgbClr val="010199"/>
                            </a:outerShdw>
                          </a:effectLst>
                          <a:latin typeface="Arial" panose="020B0604020202020204" pitchFamily="34" charset="0"/>
                        </a:defRPr>
                      </a:lvl2pPr>
                      <a:lvl3pPr>
                        <a:spcBef>
                          <a:spcPct val="20000"/>
                        </a:spcBef>
                        <a:buClr>
                          <a:schemeClr val="accent2"/>
                        </a:buClr>
                        <a:buSzPct val="75000"/>
                        <a:buFont typeface="Wingdings" panose="05000000000000000000" pitchFamily="2" charset="2"/>
                        <a:defRPr sz="2000">
                          <a:solidFill>
                            <a:schemeClr val="tx1"/>
                          </a:solidFill>
                          <a:effectLst>
                            <a:outerShdw blurRad="38100" dist="38100" dir="2700000" algn="tl">
                              <a:srgbClr val="010199"/>
                            </a:outerShdw>
                          </a:effectLst>
                          <a:latin typeface="Arial" panose="020B0604020202020204" pitchFamily="34" charset="0"/>
                        </a:defRPr>
                      </a:lvl3pPr>
                      <a:lvl4pPr>
                        <a:spcBef>
                          <a:spcPct val="20000"/>
                        </a:spcBef>
                        <a:buClr>
                          <a:schemeClr val="folHlink"/>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4pPr>
                      <a:lvl5pPr>
                        <a:spcBef>
                          <a:spcPct val="20000"/>
                        </a:spcBef>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5pPr>
                      <a:lvl6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6pPr>
                      <a:lvl7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7pPr>
                      <a:lvl8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8pPr>
                      <a:lvl9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tabLst/>
                      </a:pPr>
                      <a:r>
                        <a:rPr kumimoji="0" lang="en-US" altLang="en-US" sz="1800" b="0" i="0" u="none" strike="noStrike" cap="none" normalizeH="0" baseline="0">
                          <a:ln>
                            <a:noFill/>
                          </a:ln>
                          <a:solidFill>
                            <a:schemeClr val="tx1"/>
                          </a:solidFill>
                          <a:effectLst>
                            <a:outerShdw blurRad="38100" dist="38100" dir="2700000" algn="tl">
                              <a:srgbClr val="010199"/>
                            </a:outerShdw>
                          </a:effectLst>
                          <a:latin typeface="Arial" panose="020B0604020202020204" pitchFamily="34" charset="0"/>
                        </a:rPr>
                        <a:t>LIBOR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790873272"/>
                  </a:ext>
                </a:extLst>
              </a:tr>
              <a:tr h="411163">
                <a:tc>
                  <a:txBody>
                    <a:bodyPr/>
                    <a:lstStyle>
                      <a:lvl1pPr>
                        <a:spcBef>
                          <a:spcPct val="20000"/>
                        </a:spcBef>
                        <a:buClr>
                          <a:schemeClr val="hlink"/>
                        </a:buClr>
                        <a:buSzPct val="75000"/>
                        <a:buFont typeface="Wingdings" panose="05000000000000000000" pitchFamily="2" charset="2"/>
                        <a:defRPr sz="2800">
                          <a:solidFill>
                            <a:schemeClr val="tx1"/>
                          </a:solidFill>
                          <a:effectLst>
                            <a:outerShdw blurRad="38100" dist="38100" dir="2700000" algn="tl">
                              <a:srgbClr val="010199"/>
                            </a:outerShdw>
                          </a:effectLst>
                          <a:latin typeface="Arial" panose="020B0604020202020204" pitchFamily="34" charset="0"/>
                        </a:defRPr>
                      </a:lvl1pPr>
                      <a:lvl2pPr>
                        <a:spcBef>
                          <a:spcPct val="20000"/>
                        </a:spcBef>
                        <a:buClr>
                          <a:schemeClr val="tx2"/>
                        </a:buClr>
                        <a:buSzPct val="75000"/>
                        <a:buFont typeface="Wingdings" panose="05000000000000000000" pitchFamily="2" charset="2"/>
                        <a:defRPr sz="2400">
                          <a:solidFill>
                            <a:schemeClr val="tx1"/>
                          </a:solidFill>
                          <a:effectLst>
                            <a:outerShdw blurRad="38100" dist="38100" dir="2700000" algn="tl">
                              <a:srgbClr val="010199"/>
                            </a:outerShdw>
                          </a:effectLst>
                          <a:latin typeface="Arial" panose="020B0604020202020204" pitchFamily="34" charset="0"/>
                        </a:defRPr>
                      </a:lvl2pPr>
                      <a:lvl3pPr>
                        <a:spcBef>
                          <a:spcPct val="20000"/>
                        </a:spcBef>
                        <a:buClr>
                          <a:schemeClr val="accent2"/>
                        </a:buClr>
                        <a:buSzPct val="75000"/>
                        <a:buFont typeface="Wingdings" panose="05000000000000000000" pitchFamily="2" charset="2"/>
                        <a:defRPr sz="2000">
                          <a:solidFill>
                            <a:schemeClr val="tx1"/>
                          </a:solidFill>
                          <a:effectLst>
                            <a:outerShdw blurRad="38100" dist="38100" dir="2700000" algn="tl">
                              <a:srgbClr val="010199"/>
                            </a:outerShdw>
                          </a:effectLst>
                          <a:latin typeface="Arial" panose="020B0604020202020204" pitchFamily="34" charset="0"/>
                        </a:defRPr>
                      </a:lvl3pPr>
                      <a:lvl4pPr>
                        <a:spcBef>
                          <a:spcPct val="20000"/>
                        </a:spcBef>
                        <a:buClr>
                          <a:schemeClr val="folHlink"/>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4pPr>
                      <a:lvl5pPr>
                        <a:spcBef>
                          <a:spcPct val="20000"/>
                        </a:spcBef>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5pPr>
                      <a:lvl6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6pPr>
                      <a:lvl7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7pPr>
                      <a:lvl8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8pPr>
                      <a:lvl9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tabLst/>
                      </a:pPr>
                      <a:r>
                        <a:rPr kumimoji="0" lang="en-US" altLang="en-US" sz="1800" b="0" i="0" u="none" strike="noStrike" cap="none" normalizeH="0" baseline="0">
                          <a:ln>
                            <a:noFill/>
                          </a:ln>
                          <a:solidFill>
                            <a:schemeClr val="tx1"/>
                          </a:solidFill>
                          <a:effectLst>
                            <a:outerShdw blurRad="38100" dist="38100" dir="2700000" algn="tl">
                              <a:srgbClr val="010199"/>
                            </a:outerShdw>
                          </a:effectLst>
                          <a:latin typeface="Arial" panose="020B0604020202020204" pitchFamily="34" charset="0"/>
                        </a:rPr>
                        <a:t>Japanese Yen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Clr>
                          <a:schemeClr val="hlink"/>
                        </a:buClr>
                        <a:buSzPct val="75000"/>
                        <a:buFont typeface="Wingdings" panose="05000000000000000000" pitchFamily="2" charset="2"/>
                        <a:defRPr sz="2800">
                          <a:solidFill>
                            <a:schemeClr val="tx1"/>
                          </a:solidFill>
                          <a:effectLst>
                            <a:outerShdw blurRad="38100" dist="38100" dir="2700000" algn="tl">
                              <a:srgbClr val="010199"/>
                            </a:outerShdw>
                          </a:effectLst>
                          <a:latin typeface="Arial" panose="020B0604020202020204" pitchFamily="34" charset="0"/>
                        </a:defRPr>
                      </a:lvl1pPr>
                      <a:lvl2pPr>
                        <a:spcBef>
                          <a:spcPct val="20000"/>
                        </a:spcBef>
                        <a:buClr>
                          <a:schemeClr val="tx2"/>
                        </a:buClr>
                        <a:buSzPct val="75000"/>
                        <a:buFont typeface="Wingdings" panose="05000000000000000000" pitchFamily="2" charset="2"/>
                        <a:defRPr sz="2400">
                          <a:solidFill>
                            <a:schemeClr val="tx1"/>
                          </a:solidFill>
                          <a:effectLst>
                            <a:outerShdw blurRad="38100" dist="38100" dir="2700000" algn="tl">
                              <a:srgbClr val="010199"/>
                            </a:outerShdw>
                          </a:effectLst>
                          <a:latin typeface="Arial" panose="020B0604020202020204" pitchFamily="34" charset="0"/>
                        </a:defRPr>
                      </a:lvl2pPr>
                      <a:lvl3pPr>
                        <a:spcBef>
                          <a:spcPct val="20000"/>
                        </a:spcBef>
                        <a:buClr>
                          <a:schemeClr val="accent2"/>
                        </a:buClr>
                        <a:buSzPct val="75000"/>
                        <a:buFont typeface="Wingdings" panose="05000000000000000000" pitchFamily="2" charset="2"/>
                        <a:defRPr sz="2000">
                          <a:solidFill>
                            <a:schemeClr val="tx1"/>
                          </a:solidFill>
                          <a:effectLst>
                            <a:outerShdw blurRad="38100" dist="38100" dir="2700000" algn="tl">
                              <a:srgbClr val="010199"/>
                            </a:outerShdw>
                          </a:effectLst>
                          <a:latin typeface="Arial" panose="020B0604020202020204" pitchFamily="34" charset="0"/>
                        </a:defRPr>
                      </a:lvl3pPr>
                      <a:lvl4pPr>
                        <a:spcBef>
                          <a:spcPct val="20000"/>
                        </a:spcBef>
                        <a:buClr>
                          <a:schemeClr val="folHlink"/>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4pPr>
                      <a:lvl5pPr>
                        <a:spcBef>
                          <a:spcPct val="20000"/>
                        </a:spcBef>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5pPr>
                      <a:lvl6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6pPr>
                      <a:lvl7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7pPr>
                      <a:lvl8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8pPr>
                      <a:lvl9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tabLst/>
                      </a:pPr>
                      <a:r>
                        <a:rPr kumimoji="0" lang="en-US" altLang="en-US" sz="1800" b="0" i="0" u="none" strike="noStrike" cap="none" normalizeH="0" baseline="0">
                          <a:ln>
                            <a:noFill/>
                          </a:ln>
                          <a:solidFill>
                            <a:schemeClr val="tx1"/>
                          </a:solidFill>
                          <a:effectLst>
                            <a:outerShdw blurRad="38100" dist="38100" dir="2700000" algn="tl">
                              <a:srgbClr val="010199"/>
                            </a:outerShdw>
                          </a:effectLst>
                          <a:latin typeface="Arial" panose="020B0604020202020204" pitchFamily="34" charset="0"/>
                        </a:rPr>
                        <a:t>Cocoa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Clr>
                          <a:schemeClr val="hlink"/>
                        </a:buClr>
                        <a:buSzPct val="75000"/>
                        <a:buFont typeface="Wingdings" panose="05000000000000000000" pitchFamily="2" charset="2"/>
                        <a:defRPr sz="2800">
                          <a:solidFill>
                            <a:schemeClr val="tx1"/>
                          </a:solidFill>
                          <a:effectLst>
                            <a:outerShdw blurRad="38100" dist="38100" dir="2700000" algn="tl">
                              <a:srgbClr val="010199"/>
                            </a:outerShdw>
                          </a:effectLst>
                          <a:latin typeface="Arial" panose="020B0604020202020204" pitchFamily="34" charset="0"/>
                        </a:defRPr>
                      </a:lvl1pPr>
                      <a:lvl2pPr>
                        <a:spcBef>
                          <a:spcPct val="20000"/>
                        </a:spcBef>
                        <a:buClr>
                          <a:schemeClr val="tx2"/>
                        </a:buClr>
                        <a:buSzPct val="75000"/>
                        <a:buFont typeface="Wingdings" panose="05000000000000000000" pitchFamily="2" charset="2"/>
                        <a:defRPr sz="2400">
                          <a:solidFill>
                            <a:schemeClr val="tx1"/>
                          </a:solidFill>
                          <a:effectLst>
                            <a:outerShdw blurRad="38100" dist="38100" dir="2700000" algn="tl">
                              <a:srgbClr val="010199"/>
                            </a:outerShdw>
                          </a:effectLst>
                          <a:latin typeface="Arial" panose="020B0604020202020204" pitchFamily="34" charset="0"/>
                        </a:defRPr>
                      </a:lvl2pPr>
                      <a:lvl3pPr>
                        <a:spcBef>
                          <a:spcPct val="20000"/>
                        </a:spcBef>
                        <a:buClr>
                          <a:schemeClr val="accent2"/>
                        </a:buClr>
                        <a:buSzPct val="75000"/>
                        <a:buFont typeface="Wingdings" panose="05000000000000000000" pitchFamily="2" charset="2"/>
                        <a:defRPr sz="2000">
                          <a:solidFill>
                            <a:schemeClr val="tx1"/>
                          </a:solidFill>
                          <a:effectLst>
                            <a:outerShdw blurRad="38100" dist="38100" dir="2700000" algn="tl">
                              <a:srgbClr val="010199"/>
                            </a:outerShdw>
                          </a:effectLst>
                          <a:latin typeface="Arial" panose="020B0604020202020204" pitchFamily="34" charset="0"/>
                        </a:defRPr>
                      </a:lvl3pPr>
                      <a:lvl4pPr>
                        <a:spcBef>
                          <a:spcPct val="20000"/>
                        </a:spcBef>
                        <a:buClr>
                          <a:schemeClr val="folHlink"/>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4pPr>
                      <a:lvl5pPr>
                        <a:spcBef>
                          <a:spcPct val="20000"/>
                        </a:spcBef>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5pPr>
                      <a:lvl6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6pPr>
                      <a:lvl7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7pPr>
                      <a:lvl8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8pPr>
                      <a:lvl9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tabLst/>
                      </a:pPr>
                      <a:r>
                        <a:rPr kumimoji="0" lang="en-US" altLang="en-US" sz="1800" b="0" i="0" u="none" strike="noStrike" cap="none" normalizeH="0" baseline="0">
                          <a:ln>
                            <a:noFill/>
                          </a:ln>
                          <a:solidFill>
                            <a:schemeClr val="tx1"/>
                          </a:solidFill>
                          <a:effectLst>
                            <a:outerShdw blurRad="38100" dist="38100" dir="2700000" algn="tl">
                              <a:srgbClr val="010199"/>
                            </a:outerShdw>
                          </a:effectLst>
                          <a:latin typeface="Arial" panose="020B0604020202020204" pitchFamily="34" charset="0"/>
                        </a:rPr>
                        <a:t>Silver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Clr>
                          <a:schemeClr val="hlink"/>
                        </a:buClr>
                        <a:buSzPct val="75000"/>
                        <a:buFont typeface="Wingdings" panose="05000000000000000000" pitchFamily="2" charset="2"/>
                        <a:defRPr sz="2800">
                          <a:solidFill>
                            <a:schemeClr val="tx1"/>
                          </a:solidFill>
                          <a:effectLst>
                            <a:outerShdw blurRad="38100" dist="38100" dir="2700000" algn="tl">
                              <a:srgbClr val="010199"/>
                            </a:outerShdw>
                          </a:effectLst>
                          <a:latin typeface="Arial" panose="020B0604020202020204" pitchFamily="34" charset="0"/>
                        </a:defRPr>
                      </a:lvl1pPr>
                      <a:lvl2pPr>
                        <a:spcBef>
                          <a:spcPct val="20000"/>
                        </a:spcBef>
                        <a:buClr>
                          <a:schemeClr val="tx2"/>
                        </a:buClr>
                        <a:buSzPct val="75000"/>
                        <a:buFont typeface="Wingdings" panose="05000000000000000000" pitchFamily="2" charset="2"/>
                        <a:defRPr sz="2400">
                          <a:solidFill>
                            <a:schemeClr val="tx1"/>
                          </a:solidFill>
                          <a:effectLst>
                            <a:outerShdw blurRad="38100" dist="38100" dir="2700000" algn="tl">
                              <a:srgbClr val="010199"/>
                            </a:outerShdw>
                          </a:effectLst>
                          <a:latin typeface="Arial" panose="020B0604020202020204" pitchFamily="34" charset="0"/>
                        </a:defRPr>
                      </a:lvl2pPr>
                      <a:lvl3pPr>
                        <a:spcBef>
                          <a:spcPct val="20000"/>
                        </a:spcBef>
                        <a:buClr>
                          <a:schemeClr val="accent2"/>
                        </a:buClr>
                        <a:buSzPct val="75000"/>
                        <a:buFont typeface="Wingdings" panose="05000000000000000000" pitchFamily="2" charset="2"/>
                        <a:defRPr sz="2000">
                          <a:solidFill>
                            <a:schemeClr val="tx1"/>
                          </a:solidFill>
                          <a:effectLst>
                            <a:outerShdw blurRad="38100" dist="38100" dir="2700000" algn="tl">
                              <a:srgbClr val="010199"/>
                            </a:outerShdw>
                          </a:effectLst>
                          <a:latin typeface="Arial" panose="020B0604020202020204" pitchFamily="34" charset="0"/>
                        </a:defRPr>
                      </a:lvl3pPr>
                      <a:lvl4pPr>
                        <a:spcBef>
                          <a:spcPct val="20000"/>
                        </a:spcBef>
                        <a:buClr>
                          <a:schemeClr val="folHlink"/>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4pPr>
                      <a:lvl5pPr>
                        <a:spcBef>
                          <a:spcPct val="20000"/>
                        </a:spcBef>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5pPr>
                      <a:lvl6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6pPr>
                      <a:lvl7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7pPr>
                      <a:lvl8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8pPr>
                      <a:lvl9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tabLst/>
                      </a:pPr>
                      <a:r>
                        <a:rPr kumimoji="0" lang="en-US" altLang="en-US" sz="1800" b="0" i="0" u="none" strike="noStrike" cap="none" normalizeH="0" baseline="0">
                          <a:ln>
                            <a:noFill/>
                          </a:ln>
                          <a:solidFill>
                            <a:schemeClr val="tx1"/>
                          </a:solidFill>
                          <a:effectLst>
                            <a:outerShdw blurRad="38100" dist="38100" dir="2700000" algn="tl">
                              <a:srgbClr val="010199"/>
                            </a:outerShdw>
                          </a:effectLst>
                          <a:latin typeface="Arial" panose="020B0604020202020204" pitchFamily="34" charset="0"/>
                        </a:rPr>
                        <a:t>Municipal Index</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597088989"/>
                  </a:ext>
                </a:extLst>
              </a:tr>
              <a:tr h="411163">
                <a:tc>
                  <a:txBody>
                    <a:bodyPr/>
                    <a:lstStyle>
                      <a:lvl1pPr>
                        <a:spcBef>
                          <a:spcPct val="20000"/>
                        </a:spcBef>
                        <a:buClr>
                          <a:schemeClr val="hlink"/>
                        </a:buClr>
                        <a:buSzPct val="75000"/>
                        <a:buFont typeface="Wingdings" panose="05000000000000000000" pitchFamily="2" charset="2"/>
                        <a:defRPr sz="2800">
                          <a:solidFill>
                            <a:schemeClr val="tx1"/>
                          </a:solidFill>
                          <a:effectLst>
                            <a:outerShdw blurRad="38100" dist="38100" dir="2700000" algn="tl">
                              <a:srgbClr val="010199"/>
                            </a:outerShdw>
                          </a:effectLst>
                          <a:latin typeface="Arial" panose="020B0604020202020204" pitchFamily="34" charset="0"/>
                        </a:defRPr>
                      </a:lvl1pPr>
                      <a:lvl2pPr>
                        <a:spcBef>
                          <a:spcPct val="20000"/>
                        </a:spcBef>
                        <a:buClr>
                          <a:schemeClr val="tx2"/>
                        </a:buClr>
                        <a:buSzPct val="75000"/>
                        <a:buFont typeface="Wingdings" panose="05000000000000000000" pitchFamily="2" charset="2"/>
                        <a:defRPr sz="2400">
                          <a:solidFill>
                            <a:schemeClr val="tx1"/>
                          </a:solidFill>
                          <a:effectLst>
                            <a:outerShdw blurRad="38100" dist="38100" dir="2700000" algn="tl">
                              <a:srgbClr val="010199"/>
                            </a:outerShdw>
                          </a:effectLst>
                          <a:latin typeface="Arial" panose="020B0604020202020204" pitchFamily="34" charset="0"/>
                        </a:defRPr>
                      </a:lvl2pPr>
                      <a:lvl3pPr>
                        <a:spcBef>
                          <a:spcPct val="20000"/>
                        </a:spcBef>
                        <a:buClr>
                          <a:schemeClr val="accent2"/>
                        </a:buClr>
                        <a:buSzPct val="75000"/>
                        <a:buFont typeface="Wingdings" panose="05000000000000000000" pitchFamily="2" charset="2"/>
                        <a:defRPr sz="2000">
                          <a:solidFill>
                            <a:schemeClr val="tx1"/>
                          </a:solidFill>
                          <a:effectLst>
                            <a:outerShdw blurRad="38100" dist="38100" dir="2700000" algn="tl">
                              <a:srgbClr val="010199"/>
                            </a:outerShdw>
                          </a:effectLst>
                          <a:latin typeface="Arial" panose="020B0604020202020204" pitchFamily="34" charset="0"/>
                        </a:defRPr>
                      </a:lvl3pPr>
                      <a:lvl4pPr>
                        <a:spcBef>
                          <a:spcPct val="20000"/>
                        </a:spcBef>
                        <a:buClr>
                          <a:schemeClr val="folHlink"/>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4pPr>
                      <a:lvl5pPr>
                        <a:spcBef>
                          <a:spcPct val="20000"/>
                        </a:spcBef>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5pPr>
                      <a:lvl6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6pPr>
                      <a:lvl7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7pPr>
                      <a:lvl8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8pPr>
                      <a:lvl9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tabLst/>
                      </a:pPr>
                      <a:r>
                        <a:rPr kumimoji="0" lang="en-US" altLang="en-US" sz="1800" b="0" i="0" u="none" strike="noStrike" cap="none" normalizeH="0" baseline="0">
                          <a:ln>
                            <a:noFill/>
                          </a:ln>
                          <a:solidFill>
                            <a:schemeClr val="tx1"/>
                          </a:solidFill>
                          <a:effectLst>
                            <a:outerShdw blurRad="38100" dist="38100" dir="2700000" algn="tl">
                              <a:srgbClr val="010199"/>
                            </a:outerShdw>
                          </a:effectLst>
                          <a:latin typeface="Arial" panose="020B0604020202020204" pitchFamily="34" charset="0"/>
                        </a:rPr>
                        <a:t>Canadian Dollar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Clr>
                          <a:schemeClr val="hlink"/>
                        </a:buClr>
                        <a:buSzPct val="75000"/>
                        <a:buFont typeface="Wingdings" panose="05000000000000000000" pitchFamily="2" charset="2"/>
                        <a:defRPr sz="2800">
                          <a:solidFill>
                            <a:schemeClr val="tx1"/>
                          </a:solidFill>
                          <a:effectLst>
                            <a:outerShdw blurRad="38100" dist="38100" dir="2700000" algn="tl">
                              <a:srgbClr val="010199"/>
                            </a:outerShdw>
                          </a:effectLst>
                          <a:latin typeface="Arial" panose="020B0604020202020204" pitchFamily="34" charset="0"/>
                        </a:defRPr>
                      </a:lvl1pPr>
                      <a:lvl2pPr>
                        <a:spcBef>
                          <a:spcPct val="20000"/>
                        </a:spcBef>
                        <a:buClr>
                          <a:schemeClr val="tx2"/>
                        </a:buClr>
                        <a:buSzPct val="75000"/>
                        <a:buFont typeface="Wingdings" panose="05000000000000000000" pitchFamily="2" charset="2"/>
                        <a:defRPr sz="2400">
                          <a:solidFill>
                            <a:schemeClr val="tx1"/>
                          </a:solidFill>
                          <a:effectLst>
                            <a:outerShdw blurRad="38100" dist="38100" dir="2700000" algn="tl">
                              <a:srgbClr val="010199"/>
                            </a:outerShdw>
                          </a:effectLst>
                          <a:latin typeface="Arial" panose="020B0604020202020204" pitchFamily="34" charset="0"/>
                        </a:defRPr>
                      </a:lvl2pPr>
                      <a:lvl3pPr>
                        <a:spcBef>
                          <a:spcPct val="20000"/>
                        </a:spcBef>
                        <a:buClr>
                          <a:schemeClr val="accent2"/>
                        </a:buClr>
                        <a:buSzPct val="75000"/>
                        <a:buFont typeface="Wingdings" panose="05000000000000000000" pitchFamily="2" charset="2"/>
                        <a:defRPr sz="2000">
                          <a:solidFill>
                            <a:schemeClr val="tx1"/>
                          </a:solidFill>
                          <a:effectLst>
                            <a:outerShdw blurRad="38100" dist="38100" dir="2700000" algn="tl">
                              <a:srgbClr val="010199"/>
                            </a:outerShdw>
                          </a:effectLst>
                          <a:latin typeface="Arial" panose="020B0604020202020204" pitchFamily="34" charset="0"/>
                        </a:defRPr>
                      </a:lvl3pPr>
                      <a:lvl4pPr>
                        <a:spcBef>
                          <a:spcPct val="20000"/>
                        </a:spcBef>
                        <a:buClr>
                          <a:schemeClr val="folHlink"/>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4pPr>
                      <a:lvl5pPr>
                        <a:spcBef>
                          <a:spcPct val="20000"/>
                        </a:spcBef>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5pPr>
                      <a:lvl6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6pPr>
                      <a:lvl7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7pPr>
                      <a:lvl8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8pPr>
                      <a:lvl9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tabLst/>
                      </a:pPr>
                      <a:r>
                        <a:rPr kumimoji="0" lang="en-US" altLang="en-US" sz="1800" b="0" i="0" u="none" strike="noStrike" cap="none" normalizeH="0" baseline="0">
                          <a:ln>
                            <a:noFill/>
                          </a:ln>
                          <a:solidFill>
                            <a:schemeClr val="tx1"/>
                          </a:solidFill>
                          <a:effectLst>
                            <a:outerShdw blurRad="38100" dist="38100" dir="2700000" algn="tl">
                              <a:srgbClr val="010199"/>
                            </a:outerShdw>
                          </a:effectLst>
                          <a:latin typeface="Arial" panose="020B0604020202020204" pitchFamily="34" charset="0"/>
                        </a:rPr>
                        <a:t>Coffee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Clr>
                          <a:schemeClr val="hlink"/>
                        </a:buClr>
                        <a:buSzPct val="75000"/>
                        <a:buFont typeface="Wingdings" panose="05000000000000000000" pitchFamily="2" charset="2"/>
                        <a:defRPr sz="2800">
                          <a:solidFill>
                            <a:schemeClr val="tx1"/>
                          </a:solidFill>
                          <a:effectLst>
                            <a:outerShdw blurRad="38100" dist="38100" dir="2700000" algn="tl">
                              <a:srgbClr val="010199"/>
                            </a:outerShdw>
                          </a:effectLst>
                          <a:latin typeface="Arial" panose="020B0604020202020204" pitchFamily="34" charset="0"/>
                        </a:defRPr>
                      </a:lvl1pPr>
                      <a:lvl2pPr>
                        <a:spcBef>
                          <a:spcPct val="20000"/>
                        </a:spcBef>
                        <a:buClr>
                          <a:schemeClr val="tx2"/>
                        </a:buClr>
                        <a:buSzPct val="75000"/>
                        <a:buFont typeface="Wingdings" panose="05000000000000000000" pitchFamily="2" charset="2"/>
                        <a:defRPr sz="2400">
                          <a:solidFill>
                            <a:schemeClr val="tx1"/>
                          </a:solidFill>
                          <a:effectLst>
                            <a:outerShdw blurRad="38100" dist="38100" dir="2700000" algn="tl">
                              <a:srgbClr val="010199"/>
                            </a:outerShdw>
                          </a:effectLst>
                          <a:latin typeface="Arial" panose="020B0604020202020204" pitchFamily="34" charset="0"/>
                        </a:defRPr>
                      </a:lvl2pPr>
                      <a:lvl3pPr>
                        <a:spcBef>
                          <a:spcPct val="20000"/>
                        </a:spcBef>
                        <a:buClr>
                          <a:schemeClr val="accent2"/>
                        </a:buClr>
                        <a:buSzPct val="75000"/>
                        <a:buFont typeface="Wingdings" panose="05000000000000000000" pitchFamily="2" charset="2"/>
                        <a:defRPr sz="2000">
                          <a:solidFill>
                            <a:schemeClr val="tx1"/>
                          </a:solidFill>
                          <a:effectLst>
                            <a:outerShdw blurRad="38100" dist="38100" dir="2700000" algn="tl">
                              <a:srgbClr val="010199"/>
                            </a:outerShdw>
                          </a:effectLst>
                          <a:latin typeface="Arial" panose="020B0604020202020204" pitchFamily="34" charset="0"/>
                        </a:defRPr>
                      </a:lvl3pPr>
                      <a:lvl4pPr>
                        <a:spcBef>
                          <a:spcPct val="20000"/>
                        </a:spcBef>
                        <a:buClr>
                          <a:schemeClr val="folHlink"/>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4pPr>
                      <a:lvl5pPr>
                        <a:spcBef>
                          <a:spcPct val="20000"/>
                        </a:spcBef>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5pPr>
                      <a:lvl6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6pPr>
                      <a:lvl7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7pPr>
                      <a:lvl8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8pPr>
                      <a:lvl9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tabLst/>
                      </a:pPr>
                      <a:r>
                        <a:rPr kumimoji="0" lang="en-US" altLang="en-US" sz="1800" b="0" i="0" u="none" strike="noStrike" cap="none" normalizeH="0" baseline="0">
                          <a:ln>
                            <a:noFill/>
                          </a:ln>
                          <a:solidFill>
                            <a:schemeClr val="tx1"/>
                          </a:solidFill>
                          <a:effectLst>
                            <a:outerShdw blurRad="38100" dist="38100" dir="2700000" algn="tl">
                              <a:srgbClr val="010199"/>
                            </a:outerShdw>
                          </a:effectLst>
                          <a:latin typeface="Arial" panose="020B0604020202020204" pitchFamily="34" charset="0"/>
                        </a:rPr>
                        <a:t>Platinum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Clr>
                          <a:schemeClr val="hlink"/>
                        </a:buClr>
                        <a:buSzPct val="75000"/>
                        <a:buFont typeface="Wingdings" panose="05000000000000000000" pitchFamily="2" charset="2"/>
                        <a:defRPr sz="2800">
                          <a:solidFill>
                            <a:schemeClr val="tx1"/>
                          </a:solidFill>
                          <a:effectLst>
                            <a:outerShdw blurRad="38100" dist="38100" dir="2700000" algn="tl">
                              <a:srgbClr val="010199"/>
                            </a:outerShdw>
                          </a:effectLst>
                          <a:latin typeface="Arial" panose="020B0604020202020204" pitchFamily="34" charset="0"/>
                        </a:defRPr>
                      </a:lvl1pPr>
                      <a:lvl2pPr>
                        <a:spcBef>
                          <a:spcPct val="20000"/>
                        </a:spcBef>
                        <a:buClr>
                          <a:schemeClr val="tx2"/>
                        </a:buClr>
                        <a:buSzPct val="75000"/>
                        <a:buFont typeface="Wingdings" panose="05000000000000000000" pitchFamily="2" charset="2"/>
                        <a:defRPr sz="2400">
                          <a:solidFill>
                            <a:schemeClr val="tx1"/>
                          </a:solidFill>
                          <a:effectLst>
                            <a:outerShdw blurRad="38100" dist="38100" dir="2700000" algn="tl">
                              <a:srgbClr val="010199"/>
                            </a:outerShdw>
                          </a:effectLst>
                          <a:latin typeface="Arial" panose="020B0604020202020204" pitchFamily="34" charset="0"/>
                        </a:defRPr>
                      </a:lvl2pPr>
                      <a:lvl3pPr>
                        <a:spcBef>
                          <a:spcPct val="20000"/>
                        </a:spcBef>
                        <a:buClr>
                          <a:schemeClr val="accent2"/>
                        </a:buClr>
                        <a:buSzPct val="75000"/>
                        <a:buFont typeface="Wingdings" panose="05000000000000000000" pitchFamily="2" charset="2"/>
                        <a:defRPr sz="2000">
                          <a:solidFill>
                            <a:schemeClr val="tx1"/>
                          </a:solidFill>
                          <a:effectLst>
                            <a:outerShdw blurRad="38100" dist="38100" dir="2700000" algn="tl">
                              <a:srgbClr val="010199"/>
                            </a:outerShdw>
                          </a:effectLst>
                          <a:latin typeface="Arial" panose="020B0604020202020204" pitchFamily="34" charset="0"/>
                        </a:defRPr>
                      </a:lvl3pPr>
                      <a:lvl4pPr>
                        <a:spcBef>
                          <a:spcPct val="20000"/>
                        </a:spcBef>
                        <a:buClr>
                          <a:schemeClr val="folHlink"/>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4pPr>
                      <a:lvl5pPr>
                        <a:spcBef>
                          <a:spcPct val="20000"/>
                        </a:spcBef>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5pPr>
                      <a:lvl6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6pPr>
                      <a:lvl7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7pPr>
                      <a:lvl8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8pPr>
                      <a:lvl9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tabLst/>
                      </a:pPr>
                      <a:r>
                        <a:rPr kumimoji="0" lang="en-US" altLang="en-US" sz="1800" b="0" i="0" u="none" strike="noStrike" cap="none" normalizeH="0" baseline="0">
                          <a:ln>
                            <a:noFill/>
                          </a:ln>
                          <a:solidFill>
                            <a:schemeClr val="tx1"/>
                          </a:solidFill>
                          <a:effectLst>
                            <a:outerShdw blurRad="38100" dist="38100" dir="2700000" algn="tl">
                              <a:srgbClr val="010199"/>
                            </a:outerShdw>
                          </a:effectLst>
                          <a:latin typeface="Arial" panose="020B0604020202020204" pitchFamily="34" charset="0"/>
                        </a:rPr>
                        <a:t>S&amp;P 500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880634357"/>
                  </a:ext>
                </a:extLst>
              </a:tr>
              <a:tr h="411163">
                <a:tc>
                  <a:txBody>
                    <a:bodyPr/>
                    <a:lstStyle>
                      <a:lvl1pPr>
                        <a:spcBef>
                          <a:spcPct val="20000"/>
                        </a:spcBef>
                        <a:buClr>
                          <a:schemeClr val="hlink"/>
                        </a:buClr>
                        <a:buSzPct val="75000"/>
                        <a:buFont typeface="Wingdings" panose="05000000000000000000" pitchFamily="2" charset="2"/>
                        <a:defRPr sz="2800">
                          <a:solidFill>
                            <a:schemeClr val="tx1"/>
                          </a:solidFill>
                          <a:effectLst>
                            <a:outerShdw blurRad="38100" dist="38100" dir="2700000" algn="tl">
                              <a:srgbClr val="010199"/>
                            </a:outerShdw>
                          </a:effectLst>
                          <a:latin typeface="Arial" panose="020B0604020202020204" pitchFamily="34" charset="0"/>
                        </a:defRPr>
                      </a:lvl1pPr>
                      <a:lvl2pPr>
                        <a:spcBef>
                          <a:spcPct val="20000"/>
                        </a:spcBef>
                        <a:buClr>
                          <a:schemeClr val="tx2"/>
                        </a:buClr>
                        <a:buSzPct val="75000"/>
                        <a:buFont typeface="Wingdings" panose="05000000000000000000" pitchFamily="2" charset="2"/>
                        <a:defRPr sz="2400">
                          <a:solidFill>
                            <a:schemeClr val="tx1"/>
                          </a:solidFill>
                          <a:effectLst>
                            <a:outerShdw blurRad="38100" dist="38100" dir="2700000" algn="tl">
                              <a:srgbClr val="010199"/>
                            </a:outerShdw>
                          </a:effectLst>
                          <a:latin typeface="Arial" panose="020B0604020202020204" pitchFamily="34" charset="0"/>
                        </a:defRPr>
                      </a:lvl2pPr>
                      <a:lvl3pPr>
                        <a:spcBef>
                          <a:spcPct val="20000"/>
                        </a:spcBef>
                        <a:buClr>
                          <a:schemeClr val="accent2"/>
                        </a:buClr>
                        <a:buSzPct val="75000"/>
                        <a:buFont typeface="Wingdings" panose="05000000000000000000" pitchFamily="2" charset="2"/>
                        <a:defRPr sz="2000">
                          <a:solidFill>
                            <a:schemeClr val="tx1"/>
                          </a:solidFill>
                          <a:effectLst>
                            <a:outerShdw blurRad="38100" dist="38100" dir="2700000" algn="tl">
                              <a:srgbClr val="010199"/>
                            </a:outerShdw>
                          </a:effectLst>
                          <a:latin typeface="Arial" panose="020B0604020202020204" pitchFamily="34" charset="0"/>
                        </a:defRPr>
                      </a:lvl3pPr>
                      <a:lvl4pPr>
                        <a:spcBef>
                          <a:spcPct val="20000"/>
                        </a:spcBef>
                        <a:buClr>
                          <a:schemeClr val="folHlink"/>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4pPr>
                      <a:lvl5pPr>
                        <a:spcBef>
                          <a:spcPct val="20000"/>
                        </a:spcBef>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5pPr>
                      <a:lvl6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6pPr>
                      <a:lvl7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7pPr>
                      <a:lvl8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8pPr>
                      <a:lvl9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tabLst/>
                      </a:pPr>
                      <a:r>
                        <a:rPr kumimoji="0" lang="en-US" altLang="en-US" sz="1800" b="0" i="0" u="none" strike="noStrike" cap="none" normalizeH="0" baseline="0">
                          <a:ln>
                            <a:noFill/>
                          </a:ln>
                          <a:solidFill>
                            <a:schemeClr val="tx1"/>
                          </a:solidFill>
                          <a:effectLst>
                            <a:outerShdw blurRad="38100" dist="38100" dir="2700000" algn="tl">
                              <a:srgbClr val="010199"/>
                            </a:outerShdw>
                          </a:effectLst>
                          <a:latin typeface="Arial" panose="020B0604020202020204" pitchFamily="34" charset="0"/>
                        </a:rPr>
                        <a:t>Mexican Peso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Clr>
                          <a:schemeClr val="hlink"/>
                        </a:buClr>
                        <a:buSzPct val="75000"/>
                        <a:buFont typeface="Wingdings" panose="05000000000000000000" pitchFamily="2" charset="2"/>
                        <a:defRPr sz="2800">
                          <a:solidFill>
                            <a:schemeClr val="tx1"/>
                          </a:solidFill>
                          <a:effectLst>
                            <a:outerShdw blurRad="38100" dist="38100" dir="2700000" algn="tl">
                              <a:srgbClr val="010199"/>
                            </a:outerShdw>
                          </a:effectLst>
                          <a:latin typeface="Arial" panose="020B0604020202020204" pitchFamily="34" charset="0"/>
                        </a:defRPr>
                      </a:lvl1pPr>
                      <a:lvl2pPr>
                        <a:spcBef>
                          <a:spcPct val="20000"/>
                        </a:spcBef>
                        <a:buClr>
                          <a:schemeClr val="tx2"/>
                        </a:buClr>
                        <a:buSzPct val="75000"/>
                        <a:buFont typeface="Wingdings" panose="05000000000000000000" pitchFamily="2" charset="2"/>
                        <a:defRPr sz="2400">
                          <a:solidFill>
                            <a:schemeClr val="tx1"/>
                          </a:solidFill>
                          <a:effectLst>
                            <a:outerShdw blurRad="38100" dist="38100" dir="2700000" algn="tl">
                              <a:srgbClr val="010199"/>
                            </a:outerShdw>
                          </a:effectLst>
                          <a:latin typeface="Arial" panose="020B0604020202020204" pitchFamily="34" charset="0"/>
                        </a:defRPr>
                      </a:lvl2pPr>
                      <a:lvl3pPr>
                        <a:spcBef>
                          <a:spcPct val="20000"/>
                        </a:spcBef>
                        <a:buClr>
                          <a:schemeClr val="accent2"/>
                        </a:buClr>
                        <a:buSzPct val="75000"/>
                        <a:buFont typeface="Wingdings" panose="05000000000000000000" pitchFamily="2" charset="2"/>
                        <a:defRPr sz="2000">
                          <a:solidFill>
                            <a:schemeClr val="tx1"/>
                          </a:solidFill>
                          <a:effectLst>
                            <a:outerShdw blurRad="38100" dist="38100" dir="2700000" algn="tl">
                              <a:srgbClr val="010199"/>
                            </a:outerShdw>
                          </a:effectLst>
                          <a:latin typeface="Arial" panose="020B0604020202020204" pitchFamily="34" charset="0"/>
                        </a:defRPr>
                      </a:lvl3pPr>
                      <a:lvl4pPr>
                        <a:spcBef>
                          <a:spcPct val="20000"/>
                        </a:spcBef>
                        <a:buClr>
                          <a:schemeClr val="folHlink"/>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4pPr>
                      <a:lvl5pPr>
                        <a:spcBef>
                          <a:spcPct val="20000"/>
                        </a:spcBef>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5pPr>
                      <a:lvl6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6pPr>
                      <a:lvl7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7pPr>
                      <a:lvl8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8pPr>
                      <a:lvl9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tabLst/>
                      </a:pPr>
                      <a:r>
                        <a:rPr kumimoji="0" lang="en-US" altLang="en-US" sz="1800" b="0" i="0" u="none" strike="noStrike" cap="none" normalizeH="0" baseline="0">
                          <a:ln>
                            <a:noFill/>
                          </a:ln>
                          <a:solidFill>
                            <a:schemeClr val="tx1"/>
                          </a:solidFill>
                          <a:effectLst>
                            <a:outerShdw blurRad="38100" dist="38100" dir="2700000" algn="tl">
                              <a:srgbClr val="010199"/>
                            </a:outerShdw>
                          </a:effectLst>
                          <a:latin typeface="Arial" panose="020B0604020202020204" pitchFamily="34" charset="0"/>
                        </a:rPr>
                        <a:t>Sugar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Clr>
                          <a:schemeClr val="hlink"/>
                        </a:buClr>
                        <a:buSzPct val="75000"/>
                        <a:buFont typeface="Wingdings" panose="05000000000000000000" pitchFamily="2" charset="2"/>
                        <a:defRPr sz="2800">
                          <a:solidFill>
                            <a:schemeClr val="tx1"/>
                          </a:solidFill>
                          <a:effectLst>
                            <a:outerShdw blurRad="38100" dist="38100" dir="2700000" algn="tl">
                              <a:srgbClr val="010199"/>
                            </a:outerShdw>
                          </a:effectLst>
                          <a:latin typeface="Arial" panose="020B0604020202020204" pitchFamily="34" charset="0"/>
                        </a:defRPr>
                      </a:lvl1pPr>
                      <a:lvl2pPr>
                        <a:spcBef>
                          <a:spcPct val="20000"/>
                        </a:spcBef>
                        <a:buClr>
                          <a:schemeClr val="tx2"/>
                        </a:buClr>
                        <a:buSzPct val="75000"/>
                        <a:buFont typeface="Wingdings" panose="05000000000000000000" pitchFamily="2" charset="2"/>
                        <a:defRPr sz="2400">
                          <a:solidFill>
                            <a:schemeClr val="tx1"/>
                          </a:solidFill>
                          <a:effectLst>
                            <a:outerShdw blurRad="38100" dist="38100" dir="2700000" algn="tl">
                              <a:srgbClr val="010199"/>
                            </a:outerShdw>
                          </a:effectLst>
                          <a:latin typeface="Arial" panose="020B0604020202020204" pitchFamily="34" charset="0"/>
                        </a:defRPr>
                      </a:lvl2pPr>
                      <a:lvl3pPr>
                        <a:spcBef>
                          <a:spcPct val="20000"/>
                        </a:spcBef>
                        <a:buClr>
                          <a:schemeClr val="accent2"/>
                        </a:buClr>
                        <a:buSzPct val="75000"/>
                        <a:buFont typeface="Wingdings" panose="05000000000000000000" pitchFamily="2" charset="2"/>
                        <a:defRPr sz="2000">
                          <a:solidFill>
                            <a:schemeClr val="tx1"/>
                          </a:solidFill>
                          <a:effectLst>
                            <a:outerShdw blurRad="38100" dist="38100" dir="2700000" algn="tl">
                              <a:srgbClr val="010199"/>
                            </a:outerShdw>
                          </a:effectLst>
                          <a:latin typeface="Arial" panose="020B0604020202020204" pitchFamily="34" charset="0"/>
                        </a:defRPr>
                      </a:lvl3pPr>
                      <a:lvl4pPr>
                        <a:spcBef>
                          <a:spcPct val="20000"/>
                        </a:spcBef>
                        <a:buClr>
                          <a:schemeClr val="folHlink"/>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4pPr>
                      <a:lvl5pPr>
                        <a:spcBef>
                          <a:spcPct val="20000"/>
                        </a:spcBef>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5pPr>
                      <a:lvl6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6pPr>
                      <a:lvl7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7pPr>
                      <a:lvl8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8pPr>
                      <a:lvl9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tabLst/>
                      </a:pPr>
                      <a:r>
                        <a:rPr kumimoji="0" lang="en-US" altLang="en-US" sz="1800" b="0" i="0" u="none" strike="noStrike" cap="none" normalizeH="0" baseline="0">
                          <a:ln>
                            <a:noFill/>
                          </a:ln>
                          <a:solidFill>
                            <a:schemeClr val="tx1"/>
                          </a:solidFill>
                          <a:effectLst>
                            <a:outerShdw blurRad="38100" dist="38100" dir="2700000" algn="tl">
                              <a:srgbClr val="010199"/>
                            </a:outerShdw>
                          </a:effectLst>
                          <a:latin typeface="Arial" panose="020B0604020202020204" pitchFamily="34" charset="0"/>
                        </a:rPr>
                        <a:t>Oil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Clr>
                          <a:schemeClr val="hlink"/>
                        </a:buClr>
                        <a:buSzPct val="75000"/>
                        <a:buFont typeface="Wingdings" panose="05000000000000000000" pitchFamily="2" charset="2"/>
                        <a:defRPr sz="2800">
                          <a:solidFill>
                            <a:schemeClr val="tx1"/>
                          </a:solidFill>
                          <a:effectLst>
                            <a:outerShdw blurRad="38100" dist="38100" dir="2700000" algn="tl">
                              <a:srgbClr val="010199"/>
                            </a:outerShdw>
                          </a:effectLst>
                          <a:latin typeface="Arial" panose="020B0604020202020204" pitchFamily="34" charset="0"/>
                        </a:defRPr>
                      </a:lvl1pPr>
                      <a:lvl2pPr>
                        <a:spcBef>
                          <a:spcPct val="20000"/>
                        </a:spcBef>
                        <a:buClr>
                          <a:schemeClr val="tx2"/>
                        </a:buClr>
                        <a:buSzPct val="75000"/>
                        <a:buFont typeface="Wingdings" panose="05000000000000000000" pitchFamily="2" charset="2"/>
                        <a:defRPr sz="2400">
                          <a:solidFill>
                            <a:schemeClr val="tx1"/>
                          </a:solidFill>
                          <a:effectLst>
                            <a:outerShdw blurRad="38100" dist="38100" dir="2700000" algn="tl">
                              <a:srgbClr val="010199"/>
                            </a:outerShdw>
                          </a:effectLst>
                          <a:latin typeface="Arial" panose="020B0604020202020204" pitchFamily="34" charset="0"/>
                        </a:defRPr>
                      </a:lvl2pPr>
                      <a:lvl3pPr>
                        <a:spcBef>
                          <a:spcPct val="20000"/>
                        </a:spcBef>
                        <a:buClr>
                          <a:schemeClr val="accent2"/>
                        </a:buClr>
                        <a:buSzPct val="75000"/>
                        <a:buFont typeface="Wingdings" panose="05000000000000000000" pitchFamily="2" charset="2"/>
                        <a:defRPr sz="2000">
                          <a:solidFill>
                            <a:schemeClr val="tx1"/>
                          </a:solidFill>
                          <a:effectLst>
                            <a:outerShdw blurRad="38100" dist="38100" dir="2700000" algn="tl">
                              <a:srgbClr val="010199"/>
                            </a:outerShdw>
                          </a:effectLst>
                          <a:latin typeface="Arial" panose="020B0604020202020204" pitchFamily="34" charset="0"/>
                        </a:defRPr>
                      </a:lvl3pPr>
                      <a:lvl4pPr>
                        <a:spcBef>
                          <a:spcPct val="20000"/>
                        </a:spcBef>
                        <a:buClr>
                          <a:schemeClr val="folHlink"/>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4pPr>
                      <a:lvl5pPr>
                        <a:spcBef>
                          <a:spcPct val="20000"/>
                        </a:spcBef>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5pPr>
                      <a:lvl6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6pPr>
                      <a:lvl7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7pPr>
                      <a:lvl8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8pPr>
                      <a:lvl9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tabLst/>
                      </a:pPr>
                      <a:r>
                        <a:rPr kumimoji="0" lang="en-US" altLang="en-US" sz="1800" b="0" i="0" u="none" strike="noStrike" cap="none" normalizeH="0" baseline="0">
                          <a:ln>
                            <a:noFill/>
                          </a:ln>
                          <a:solidFill>
                            <a:schemeClr val="tx1"/>
                          </a:solidFill>
                          <a:effectLst>
                            <a:outerShdw blurRad="38100" dist="38100" dir="2700000" algn="tl">
                              <a:srgbClr val="010199"/>
                            </a:outerShdw>
                          </a:effectLst>
                          <a:latin typeface="Arial" panose="020B0604020202020204" pitchFamily="34" charset="0"/>
                        </a:rPr>
                        <a:t>DJIA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2472040727"/>
                  </a:ext>
                </a:extLst>
              </a:tr>
              <a:tr h="411163">
                <a:tc>
                  <a:txBody>
                    <a:bodyPr/>
                    <a:lstStyle>
                      <a:lvl1pPr>
                        <a:spcBef>
                          <a:spcPct val="20000"/>
                        </a:spcBef>
                        <a:buClr>
                          <a:schemeClr val="hlink"/>
                        </a:buClr>
                        <a:buSzPct val="75000"/>
                        <a:buFont typeface="Wingdings" panose="05000000000000000000" pitchFamily="2" charset="2"/>
                        <a:defRPr sz="2800">
                          <a:solidFill>
                            <a:schemeClr val="tx1"/>
                          </a:solidFill>
                          <a:effectLst>
                            <a:outerShdw blurRad="38100" dist="38100" dir="2700000" algn="tl">
                              <a:srgbClr val="010199"/>
                            </a:outerShdw>
                          </a:effectLst>
                          <a:latin typeface="Arial" panose="020B0604020202020204" pitchFamily="34" charset="0"/>
                        </a:defRPr>
                      </a:lvl1pPr>
                      <a:lvl2pPr>
                        <a:spcBef>
                          <a:spcPct val="20000"/>
                        </a:spcBef>
                        <a:buClr>
                          <a:schemeClr val="tx2"/>
                        </a:buClr>
                        <a:buSzPct val="75000"/>
                        <a:buFont typeface="Wingdings" panose="05000000000000000000" pitchFamily="2" charset="2"/>
                        <a:defRPr sz="2400">
                          <a:solidFill>
                            <a:schemeClr val="tx1"/>
                          </a:solidFill>
                          <a:effectLst>
                            <a:outerShdw blurRad="38100" dist="38100" dir="2700000" algn="tl">
                              <a:srgbClr val="010199"/>
                            </a:outerShdw>
                          </a:effectLst>
                          <a:latin typeface="Arial" panose="020B0604020202020204" pitchFamily="34" charset="0"/>
                        </a:defRPr>
                      </a:lvl2pPr>
                      <a:lvl3pPr>
                        <a:spcBef>
                          <a:spcPct val="20000"/>
                        </a:spcBef>
                        <a:buClr>
                          <a:schemeClr val="accent2"/>
                        </a:buClr>
                        <a:buSzPct val="75000"/>
                        <a:buFont typeface="Wingdings" panose="05000000000000000000" pitchFamily="2" charset="2"/>
                        <a:defRPr sz="2000">
                          <a:solidFill>
                            <a:schemeClr val="tx1"/>
                          </a:solidFill>
                          <a:effectLst>
                            <a:outerShdw blurRad="38100" dist="38100" dir="2700000" algn="tl">
                              <a:srgbClr val="010199"/>
                            </a:outerShdw>
                          </a:effectLst>
                          <a:latin typeface="Arial" panose="020B0604020202020204" pitchFamily="34" charset="0"/>
                        </a:defRPr>
                      </a:lvl3pPr>
                      <a:lvl4pPr>
                        <a:spcBef>
                          <a:spcPct val="20000"/>
                        </a:spcBef>
                        <a:buClr>
                          <a:schemeClr val="folHlink"/>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4pPr>
                      <a:lvl5pPr>
                        <a:spcBef>
                          <a:spcPct val="20000"/>
                        </a:spcBef>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5pPr>
                      <a:lvl6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6pPr>
                      <a:lvl7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7pPr>
                      <a:lvl8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8pPr>
                      <a:lvl9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tabLst/>
                      </a:pPr>
                      <a:endParaRPr kumimoji="0" lang="en-US" altLang="en-US" sz="1800" b="0" i="0" u="none" strike="noStrike" cap="none" normalizeH="0" baseline="0">
                        <a:ln>
                          <a:noFill/>
                        </a:ln>
                        <a:solidFill>
                          <a:schemeClr val="tx1"/>
                        </a:solidFill>
                        <a:effectLst>
                          <a:outerShdw blurRad="38100" dist="38100" dir="2700000" algn="tl">
                            <a:srgbClr val="010199"/>
                          </a:outerShdw>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Clr>
                          <a:schemeClr val="hlink"/>
                        </a:buClr>
                        <a:buSzPct val="75000"/>
                        <a:buFont typeface="Wingdings" panose="05000000000000000000" pitchFamily="2" charset="2"/>
                        <a:defRPr sz="2800">
                          <a:solidFill>
                            <a:schemeClr val="tx1"/>
                          </a:solidFill>
                          <a:effectLst>
                            <a:outerShdw blurRad="38100" dist="38100" dir="2700000" algn="tl">
                              <a:srgbClr val="010199"/>
                            </a:outerShdw>
                          </a:effectLst>
                          <a:latin typeface="Arial" panose="020B0604020202020204" pitchFamily="34" charset="0"/>
                        </a:defRPr>
                      </a:lvl1pPr>
                      <a:lvl2pPr>
                        <a:spcBef>
                          <a:spcPct val="20000"/>
                        </a:spcBef>
                        <a:buClr>
                          <a:schemeClr val="tx2"/>
                        </a:buClr>
                        <a:buSzPct val="75000"/>
                        <a:buFont typeface="Wingdings" panose="05000000000000000000" pitchFamily="2" charset="2"/>
                        <a:defRPr sz="2400">
                          <a:solidFill>
                            <a:schemeClr val="tx1"/>
                          </a:solidFill>
                          <a:effectLst>
                            <a:outerShdw blurRad="38100" dist="38100" dir="2700000" algn="tl">
                              <a:srgbClr val="010199"/>
                            </a:outerShdw>
                          </a:effectLst>
                          <a:latin typeface="Arial" panose="020B0604020202020204" pitchFamily="34" charset="0"/>
                        </a:defRPr>
                      </a:lvl2pPr>
                      <a:lvl3pPr>
                        <a:spcBef>
                          <a:spcPct val="20000"/>
                        </a:spcBef>
                        <a:buClr>
                          <a:schemeClr val="accent2"/>
                        </a:buClr>
                        <a:buSzPct val="75000"/>
                        <a:buFont typeface="Wingdings" panose="05000000000000000000" pitchFamily="2" charset="2"/>
                        <a:defRPr sz="2000">
                          <a:solidFill>
                            <a:schemeClr val="tx1"/>
                          </a:solidFill>
                          <a:effectLst>
                            <a:outerShdw blurRad="38100" dist="38100" dir="2700000" algn="tl">
                              <a:srgbClr val="010199"/>
                            </a:outerShdw>
                          </a:effectLst>
                          <a:latin typeface="Arial" panose="020B0604020202020204" pitchFamily="34" charset="0"/>
                        </a:defRPr>
                      </a:lvl3pPr>
                      <a:lvl4pPr>
                        <a:spcBef>
                          <a:spcPct val="20000"/>
                        </a:spcBef>
                        <a:buClr>
                          <a:schemeClr val="folHlink"/>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4pPr>
                      <a:lvl5pPr>
                        <a:spcBef>
                          <a:spcPct val="20000"/>
                        </a:spcBef>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5pPr>
                      <a:lvl6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6pPr>
                      <a:lvl7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7pPr>
                      <a:lvl8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8pPr>
                      <a:lvl9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tabLst/>
                      </a:pPr>
                      <a:r>
                        <a:rPr kumimoji="0" lang="en-US" altLang="en-US" sz="1800" b="0" i="0" u="none" strike="noStrike" cap="none" normalizeH="0" baseline="0">
                          <a:ln>
                            <a:noFill/>
                          </a:ln>
                          <a:solidFill>
                            <a:schemeClr val="tx1"/>
                          </a:solidFill>
                          <a:effectLst>
                            <a:outerShdw blurRad="38100" dist="38100" dir="2700000" algn="tl">
                              <a:srgbClr val="010199"/>
                            </a:outerShdw>
                          </a:effectLst>
                          <a:latin typeface="Arial" panose="020B0604020202020204" pitchFamily="34" charset="0"/>
                        </a:rPr>
                        <a:t>Cotton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Clr>
                          <a:schemeClr val="hlink"/>
                        </a:buClr>
                        <a:buSzPct val="75000"/>
                        <a:buFont typeface="Wingdings" panose="05000000000000000000" pitchFamily="2" charset="2"/>
                        <a:defRPr sz="2800">
                          <a:solidFill>
                            <a:schemeClr val="tx1"/>
                          </a:solidFill>
                          <a:effectLst>
                            <a:outerShdw blurRad="38100" dist="38100" dir="2700000" algn="tl">
                              <a:srgbClr val="010199"/>
                            </a:outerShdw>
                          </a:effectLst>
                          <a:latin typeface="Arial" panose="020B0604020202020204" pitchFamily="34" charset="0"/>
                        </a:defRPr>
                      </a:lvl1pPr>
                      <a:lvl2pPr>
                        <a:spcBef>
                          <a:spcPct val="20000"/>
                        </a:spcBef>
                        <a:buClr>
                          <a:schemeClr val="tx2"/>
                        </a:buClr>
                        <a:buSzPct val="75000"/>
                        <a:buFont typeface="Wingdings" panose="05000000000000000000" pitchFamily="2" charset="2"/>
                        <a:defRPr sz="2400">
                          <a:solidFill>
                            <a:schemeClr val="tx1"/>
                          </a:solidFill>
                          <a:effectLst>
                            <a:outerShdw blurRad="38100" dist="38100" dir="2700000" algn="tl">
                              <a:srgbClr val="010199"/>
                            </a:outerShdw>
                          </a:effectLst>
                          <a:latin typeface="Arial" panose="020B0604020202020204" pitchFamily="34" charset="0"/>
                        </a:defRPr>
                      </a:lvl2pPr>
                      <a:lvl3pPr>
                        <a:spcBef>
                          <a:spcPct val="20000"/>
                        </a:spcBef>
                        <a:buClr>
                          <a:schemeClr val="accent2"/>
                        </a:buClr>
                        <a:buSzPct val="75000"/>
                        <a:buFont typeface="Wingdings" panose="05000000000000000000" pitchFamily="2" charset="2"/>
                        <a:defRPr sz="2000">
                          <a:solidFill>
                            <a:schemeClr val="tx1"/>
                          </a:solidFill>
                          <a:effectLst>
                            <a:outerShdw blurRad="38100" dist="38100" dir="2700000" algn="tl">
                              <a:srgbClr val="010199"/>
                            </a:outerShdw>
                          </a:effectLst>
                          <a:latin typeface="Arial" panose="020B0604020202020204" pitchFamily="34" charset="0"/>
                        </a:defRPr>
                      </a:lvl3pPr>
                      <a:lvl4pPr>
                        <a:spcBef>
                          <a:spcPct val="20000"/>
                        </a:spcBef>
                        <a:buClr>
                          <a:schemeClr val="folHlink"/>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4pPr>
                      <a:lvl5pPr>
                        <a:spcBef>
                          <a:spcPct val="20000"/>
                        </a:spcBef>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5pPr>
                      <a:lvl6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6pPr>
                      <a:lvl7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7pPr>
                      <a:lvl8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8pPr>
                      <a:lvl9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tabLst/>
                      </a:pPr>
                      <a:r>
                        <a:rPr kumimoji="0" lang="en-US" altLang="en-US" sz="1800" b="0" i="0" u="none" strike="noStrike" cap="none" normalizeH="0" baseline="0">
                          <a:ln>
                            <a:noFill/>
                          </a:ln>
                          <a:solidFill>
                            <a:schemeClr val="tx1"/>
                          </a:solidFill>
                          <a:effectLst>
                            <a:outerShdw blurRad="38100" dist="38100" dir="2700000" algn="tl">
                              <a:srgbClr val="010199"/>
                            </a:outerShdw>
                          </a:effectLst>
                          <a:latin typeface="Arial" panose="020B0604020202020204" pitchFamily="34" charset="0"/>
                        </a:rPr>
                        <a:t>Natural Gas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Clr>
                          <a:schemeClr val="hlink"/>
                        </a:buClr>
                        <a:buSzPct val="75000"/>
                        <a:buFont typeface="Wingdings" panose="05000000000000000000" pitchFamily="2" charset="2"/>
                        <a:defRPr sz="2800">
                          <a:solidFill>
                            <a:schemeClr val="tx1"/>
                          </a:solidFill>
                          <a:effectLst>
                            <a:outerShdw blurRad="38100" dist="38100" dir="2700000" algn="tl">
                              <a:srgbClr val="010199"/>
                            </a:outerShdw>
                          </a:effectLst>
                          <a:latin typeface="Arial" panose="020B0604020202020204" pitchFamily="34" charset="0"/>
                        </a:defRPr>
                      </a:lvl1pPr>
                      <a:lvl2pPr>
                        <a:spcBef>
                          <a:spcPct val="20000"/>
                        </a:spcBef>
                        <a:buClr>
                          <a:schemeClr val="tx2"/>
                        </a:buClr>
                        <a:buSzPct val="75000"/>
                        <a:buFont typeface="Wingdings" panose="05000000000000000000" pitchFamily="2" charset="2"/>
                        <a:defRPr sz="2400">
                          <a:solidFill>
                            <a:schemeClr val="tx1"/>
                          </a:solidFill>
                          <a:effectLst>
                            <a:outerShdw blurRad="38100" dist="38100" dir="2700000" algn="tl">
                              <a:srgbClr val="010199"/>
                            </a:outerShdw>
                          </a:effectLst>
                          <a:latin typeface="Arial" panose="020B0604020202020204" pitchFamily="34" charset="0"/>
                        </a:defRPr>
                      </a:lvl2pPr>
                      <a:lvl3pPr>
                        <a:spcBef>
                          <a:spcPct val="20000"/>
                        </a:spcBef>
                        <a:buClr>
                          <a:schemeClr val="accent2"/>
                        </a:buClr>
                        <a:buSzPct val="75000"/>
                        <a:buFont typeface="Wingdings" panose="05000000000000000000" pitchFamily="2" charset="2"/>
                        <a:defRPr sz="2000">
                          <a:solidFill>
                            <a:schemeClr val="tx1"/>
                          </a:solidFill>
                          <a:effectLst>
                            <a:outerShdw blurRad="38100" dist="38100" dir="2700000" algn="tl">
                              <a:srgbClr val="010199"/>
                            </a:outerShdw>
                          </a:effectLst>
                          <a:latin typeface="Arial" panose="020B0604020202020204" pitchFamily="34" charset="0"/>
                        </a:defRPr>
                      </a:lvl3pPr>
                      <a:lvl4pPr>
                        <a:spcBef>
                          <a:spcPct val="20000"/>
                        </a:spcBef>
                        <a:buClr>
                          <a:schemeClr val="folHlink"/>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4pPr>
                      <a:lvl5pPr>
                        <a:spcBef>
                          <a:spcPct val="20000"/>
                        </a:spcBef>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5pPr>
                      <a:lvl6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6pPr>
                      <a:lvl7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7pPr>
                      <a:lvl8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8pPr>
                      <a:lvl9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tabLst/>
                      </a:pPr>
                      <a:r>
                        <a:rPr kumimoji="0" lang="en-US" altLang="en-US" sz="1800" b="0" i="0" u="none" strike="noStrike" cap="none" normalizeH="0" baseline="0">
                          <a:ln>
                            <a:noFill/>
                          </a:ln>
                          <a:solidFill>
                            <a:schemeClr val="tx1"/>
                          </a:solidFill>
                          <a:effectLst>
                            <a:outerShdw blurRad="38100" dist="38100" dir="2700000" algn="tl">
                              <a:srgbClr val="010199"/>
                            </a:outerShdw>
                          </a:effectLst>
                          <a:latin typeface="Arial" panose="020B0604020202020204" pitchFamily="34" charset="0"/>
                        </a:rPr>
                        <a:t>Nikkei</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534423435"/>
                  </a:ext>
                </a:extLst>
              </a:tr>
              <a:tr h="412750">
                <a:tc>
                  <a:txBody>
                    <a:bodyPr/>
                    <a:lstStyle>
                      <a:lvl1pPr>
                        <a:spcBef>
                          <a:spcPct val="20000"/>
                        </a:spcBef>
                        <a:buClr>
                          <a:schemeClr val="hlink"/>
                        </a:buClr>
                        <a:buSzPct val="75000"/>
                        <a:buFont typeface="Wingdings" panose="05000000000000000000" pitchFamily="2" charset="2"/>
                        <a:defRPr sz="2800">
                          <a:solidFill>
                            <a:schemeClr val="tx1"/>
                          </a:solidFill>
                          <a:effectLst>
                            <a:outerShdw blurRad="38100" dist="38100" dir="2700000" algn="tl">
                              <a:srgbClr val="010199"/>
                            </a:outerShdw>
                          </a:effectLst>
                          <a:latin typeface="Arial" panose="020B0604020202020204" pitchFamily="34" charset="0"/>
                        </a:defRPr>
                      </a:lvl1pPr>
                      <a:lvl2pPr>
                        <a:spcBef>
                          <a:spcPct val="20000"/>
                        </a:spcBef>
                        <a:buClr>
                          <a:schemeClr val="tx2"/>
                        </a:buClr>
                        <a:buSzPct val="75000"/>
                        <a:buFont typeface="Wingdings" panose="05000000000000000000" pitchFamily="2" charset="2"/>
                        <a:defRPr sz="2400">
                          <a:solidFill>
                            <a:schemeClr val="tx1"/>
                          </a:solidFill>
                          <a:effectLst>
                            <a:outerShdw blurRad="38100" dist="38100" dir="2700000" algn="tl">
                              <a:srgbClr val="010199"/>
                            </a:outerShdw>
                          </a:effectLst>
                          <a:latin typeface="Arial" panose="020B0604020202020204" pitchFamily="34" charset="0"/>
                        </a:defRPr>
                      </a:lvl2pPr>
                      <a:lvl3pPr>
                        <a:spcBef>
                          <a:spcPct val="20000"/>
                        </a:spcBef>
                        <a:buClr>
                          <a:schemeClr val="accent2"/>
                        </a:buClr>
                        <a:buSzPct val="75000"/>
                        <a:buFont typeface="Wingdings" panose="05000000000000000000" pitchFamily="2" charset="2"/>
                        <a:defRPr sz="2000">
                          <a:solidFill>
                            <a:schemeClr val="tx1"/>
                          </a:solidFill>
                          <a:effectLst>
                            <a:outerShdw blurRad="38100" dist="38100" dir="2700000" algn="tl">
                              <a:srgbClr val="010199"/>
                            </a:outerShdw>
                          </a:effectLst>
                          <a:latin typeface="Arial" panose="020B0604020202020204" pitchFamily="34" charset="0"/>
                        </a:defRPr>
                      </a:lvl3pPr>
                      <a:lvl4pPr>
                        <a:spcBef>
                          <a:spcPct val="20000"/>
                        </a:spcBef>
                        <a:buClr>
                          <a:schemeClr val="folHlink"/>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4pPr>
                      <a:lvl5pPr>
                        <a:spcBef>
                          <a:spcPct val="20000"/>
                        </a:spcBef>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5pPr>
                      <a:lvl6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6pPr>
                      <a:lvl7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7pPr>
                      <a:lvl8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8pPr>
                      <a:lvl9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tabLst/>
                      </a:pPr>
                      <a:endParaRPr kumimoji="0" lang="en-US" altLang="en-US" sz="1800" b="0" i="0" u="none" strike="noStrike" cap="none" normalizeH="0" baseline="0">
                        <a:ln>
                          <a:noFill/>
                        </a:ln>
                        <a:solidFill>
                          <a:schemeClr val="tx1"/>
                        </a:solidFill>
                        <a:effectLst>
                          <a:outerShdw blurRad="38100" dist="38100" dir="2700000" algn="tl">
                            <a:srgbClr val="010199"/>
                          </a:outerShdw>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Clr>
                          <a:schemeClr val="hlink"/>
                        </a:buClr>
                        <a:buSzPct val="75000"/>
                        <a:buFont typeface="Wingdings" panose="05000000000000000000" pitchFamily="2" charset="2"/>
                        <a:defRPr sz="2800">
                          <a:solidFill>
                            <a:schemeClr val="tx1"/>
                          </a:solidFill>
                          <a:effectLst>
                            <a:outerShdw blurRad="38100" dist="38100" dir="2700000" algn="tl">
                              <a:srgbClr val="010199"/>
                            </a:outerShdw>
                          </a:effectLst>
                          <a:latin typeface="Arial" panose="020B0604020202020204" pitchFamily="34" charset="0"/>
                        </a:defRPr>
                      </a:lvl1pPr>
                      <a:lvl2pPr>
                        <a:spcBef>
                          <a:spcPct val="20000"/>
                        </a:spcBef>
                        <a:buClr>
                          <a:schemeClr val="tx2"/>
                        </a:buClr>
                        <a:buSzPct val="75000"/>
                        <a:buFont typeface="Wingdings" panose="05000000000000000000" pitchFamily="2" charset="2"/>
                        <a:defRPr sz="2400">
                          <a:solidFill>
                            <a:schemeClr val="tx1"/>
                          </a:solidFill>
                          <a:effectLst>
                            <a:outerShdw blurRad="38100" dist="38100" dir="2700000" algn="tl">
                              <a:srgbClr val="010199"/>
                            </a:outerShdw>
                          </a:effectLst>
                          <a:latin typeface="Arial" panose="020B0604020202020204" pitchFamily="34" charset="0"/>
                        </a:defRPr>
                      </a:lvl2pPr>
                      <a:lvl3pPr>
                        <a:spcBef>
                          <a:spcPct val="20000"/>
                        </a:spcBef>
                        <a:buClr>
                          <a:schemeClr val="accent2"/>
                        </a:buClr>
                        <a:buSzPct val="75000"/>
                        <a:buFont typeface="Wingdings" panose="05000000000000000000" pitchFamily="2" charset="2"/>
                        <a:defRPr sz="2000">
                          <a:solidFill>
                            <a:schemeClr val="tx1"/>
                          </a:solidFill>
                          <a:effectLst>
                            <a:outerShdw blurRad="38100" dist="38100" dir="2700000" algn="tl">
                              <a:srgbClr val="010199"/>
                            </a:outerShdw>
                          </a:effectLst>
                          <a:latin typeface="Arial" panose="020B0604020202020204" pitchFamily="34" charset="0"/>
                        </a:defRPr>
                      </a:lvl3pPr>
                      <a:lvl4pPr>
                        <a:spcBef>
                          <a:spcPct val="20000"/>
                        </a:spcBef>
                        <a:buClr>
                          <a:schemeClr val="folHlink"/>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4pPr>
                      <a:lvl5pPr>
                        <a:spcBef>
                          <a:spcPct val="20000"/>
                        </a:spcBef>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5pPr>
                      <a:lvl6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6pPr>
                      <a:lvl7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7pPr>
                      <a:lvl8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8pPr>
                      <a:lvl9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tabLst/>
                      </a:pPr>
                      <a:r>
                        <a:rPr kumimoji="0" lang="en-US" altLang="en-US" sz="1800" b="0" i="0" u="none" strike="noStrike" cap="none" normalizeH="0" baseline="0">
                          <a:ln>
                            <a:noFill/>
                          </a:ln>
                          <a:solidFill>
                            <a:schemeClr val="tx1"/>
                          </a:solidFill>
                          <a:effectLst>
                            <a:outerShdw blurRad="38100" dist="38100" dir="2700000" algn="tl">
                              <a:srgbClr val="010199"/>
                            </a:outerShdw>
                          </a:effectLst>
                          <a:latin typeface="Arial" panose="020B0604020202020204" pitchFamily="34" charset="0"/>
                        </a:rPr>
                        <a:t>Wheat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Clr>
                          <a:schemeClr val="hlink"/>
                        </a:buClr>
                        <a:buSzPct val="75000"/>
                        <a:buFont typeface="Wingdings" panose="05000000000000000000" pitchFamily="2" charset="2"/>
                        <a:defRPr sz="2800">
                          <a:solidFill>
                            <a:schemeClr val="tx1"/>
                          </a:solidFill>
                          <a:effectLst>
                            <a:outerShdw blurRad="38100" dist="38100" dir="2700000" algn="tl">
                              <a:srgbClr val="010199"/>
                            </a:outerShdw>
                          </a:effectLst>
                          <a:latin typeface="Arial" panose="020B0604020202020204" pitchFamily="34" charset="0"/>
                        </a:defRPr>
                      </a:lvl1pPr>
                      <a:lvl2pPr>
                        <a:spcBef>
                          <a:spcPct val="20000"/>
                        </a:spcBef>
                        <a:buClr>
                          <a:schemeClr val="tx2"/>
                        </a:buClr>
                        <a:buSzPct val="75000"/>
                        <a:buFont typeface="Wingdings" panose="05000000000000000000" pitchFamily="2" charset="2"/>
                        <a:defRPr sz="2400">
                          <a:solidFill>
                            <a:schemeClr val="tx1"/>
                          </a:solidFill>
                          <a:effectLst>
                            <a:outerShdw blurRad="38100" dist="38100" dir="2700000" algn="tl">
                              <a:srgbClr val="010199"/>
                            </a:outerShdw>
                          </a:effectLst>
                          <a:latin typeface="Arial" panose="020B0604020202020204" pitchFamily="34" charset="0"/>
                        </a:defRPr>
                      </a:lvl2pPr>
                      <a:lvl3pPr>
                        <a:spcBef>
                          <a:spcPct val="20000"/>
                        </a:spcBef>
                        <a:buClr>
                          <a:schemeClr val="accent2"/>
                        </a:buClr>
                        <a:buSzPct val="75000"/>
                        <a:buFont typeface="Wingdings" panose="05000000000000000000" pitchFamily="2" charset="2"/>
                        <a:defRPr sz="2000">
                          <a:solidFill>
                            <a:schemeClr val="tx1"/>
                          </a:solidFill>
                          <a:effectLst>
                            <a:outerShdw blurRad="38100" dist="38100" dir="2700000" algn="tl">
                              <a:srgbClr val="010199"/>
                            </a:outerShdw>
                          </a:effectLst>
                          <a:latin typeface="Arial" panose="020B0604020202020204" pitchFamily="34" charset="0"/>
                        </a:defRPr>
                      </a:lvl3pPr>
                      <a:lvl4pPr>
                        <a:spcBef>
                          <a:spcPct val="20000"/>
                        </a:spcBef>
                        <a:buClr>
                          <a:schemeClr val="folHlink"/>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4pPr>
                      <a:lvl5pPr>
                        <a:spcBef>
                          <a:spcPct val="20000"/>
                        </a:spcBef>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5pPr>
                      <a:lvl6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6pPr>
                      <a:lvl7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7pPr>
                      <a:lvl8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8pPr>
                      <a:lvl9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tabLst/>
                      </a:pPr>
                      <a:endParaRPr kumimoji="0" lang="en-US" altLang="en-US" sz="1800" b="0" i="0" u="none" strike="noStrike" cap="none" normalizeH="0" baseline="0">
                        <a:ln>
                          <a:noFill/>
                        </a:ln>
                        <a:solidFill>
                          <a:schemeClr val="tx1"/>
                        </a:solidFill>
                        <a:effectLst>
                          <a:outerShdw blurRad="38100" dist="38100" dir="2700000" algn="tl">
                            <a:srgbClr val="010199"/>
                          </a:outerShdw>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Clr>
                          <a:schemeClr val="hlink"/>
                        </a:buClr>
                        <a:buSzPct val="75000"/>
                        <a:buFont typeface="Wingdings" panose="05000000000000000000" pitchFamily="2" charset="2"/>
                        <a:defRPr sz="2800">
                          <a:solidFill>
                            <a:schemeClr val="tx1"/>
                          </a:solidFill>
                          <a:effectLst>
                            <a:outerShdw blurRad="38100" dist="38100" dir="2700000" algn="tl">
                              <a:srgbClr val="010199"/>
                            </a:outerShdw>
                          </a:effectLst>
                          <a:latin typeface="Arial" panose="020B0604020202020204" pitchFamily="34" charset="0"/>
                        </a:defRPr>
                      </a:lvl1pPr>
                      <a:lvl2pPr>
                        <a:spcBef>
                          <a:spcPct val="20000"/>
                        </a:spcBef>
                        <a:buClr>
                          <a:schemeClr val="tx2"/>
                        </a:buClr>
                        <a:buSzPct val="75000"/>
                        <a:buFont typeface="Wingdings" panose="05000000000000000000" pitchFamily="2" charset="2"/>
                        <a:defRPr sz="2400">
                          <a:solidFill>
                            <a:schemeClr val="tx1"/>
                          </a:solidFill>
                          <a:effectLst>
                            <a:outerShdw blurRad="38100" dist="38100" dir="2700000" algn="tl">
                              <a:srgbClr val="010199"/>
                            </a:outerShdw>
                          </a:effectLst>
                          <a:latin typeface="Arial" panose="020B0604020202020204" pitchFamily="34" charset="0"/>
                        </a:defRPr>
                      </a:lvl2pPr>
                      <a:lvl3pPr>
                        <a:spcBef>
                          <a:spcPct val="20000"/>
                        </a:spcBef>
                        <a:buClr>
                          <a:schemeClr val="accent2"/>
                        </a:buClr>
                        <a:buSzPct val="75000"/>
                        <a:buFont typeface="Wingdings" panose="05000000000000000000" pitchFamily="2" charset="2"/>
                        <a:defRPr sz="2000">
                          <a:solidFill>
                            <a:schemeClr val="tx1"/>
                          </a:solidFill>
                          <a:effectLst>
                            <a:outerShdw blurRad="38100" dist="38100" dir="2700000" algn="tl">
                              <a:srgbClr val="010199"/>
                            </a:outerShdw>
                          </a:effectLst>
                          <a:latin typeface="Arial" panose="020B0604020202020204" pitchFamily="34" charset="0"/>
                        </a:defRPr>
                      </a:lvl3pPr>
                      <a:lvl4pPr>
                        <a:spcBef>
                          <a:spcPct val="20000"/>
                        </a:spcBef>
                        <a:buClr>
                          <a:schemeClr val="folHlink"/>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4pPr>
                      <a:lvl5pPr>
                        <a:spcBef>
                          <a:spcPct val="20000"/>
                        </a:spcBef>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5pPr>
                      <a:lvl6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6pPr>
                      <a:lvl7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7pPr>
                      <a:lvl8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8pPr>
                      <a:lvl9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tabLst/>
                      </a:pPr>
                      <a:endParaRPr kumimoji="0" lang="en-US" altLang="en-US" sz="1800" b="0" i="0" u="none" strike="noStrike" cap="none" normalizeH="0" baseline="0">
                        <a:ln>
                          <a:noFill/>
                        </a:ln>
                        <a:solidFill>
                          <a:schemeClr val="tx1"/>
                        </a:solidFill>
                        <a:effectLst>
                          <a:outerShdw blurRad="38100" dist="38100" dir="2700000" algn="tl">
                            <a:srgbClr val="010199"/>
                          </a:outerShdw>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734825509"/>
                  </a:ext>
                </a:extLst>
              </a:tr>
              <a:tr h="411163">
                <a:tc>
                  <a:txBody>
                    <a:bodyPr/>
                    <a:lstStyle>
                      <a:lvl1pPr>
                        <a:spcBef>
                          <a:spcPct val="20000"/>
                        </a:spcBef>
                        <a:buClr>
                          <a:schemeClr val="hlink"/>
                        </a:buClr>
                        <a:buSzPct val="75000"/>
                        <a:buFont typeface="Wingdings" panose="05000000000000000000" pitchFamily="2" charset="2"/>
                        <a:defRPr sz="2800">
                          <a:solidFill>
                            <a:schemeClr val="tx1"/>
                          </a:solidFill>
                          <a:effectLst>
                            <a:outerShdw blurRad="38100" dist="38100" dir="2700000" algn="tl">
                              <a:srgbClr val="010199"/>
                            </a:outerShdw>
                          </a:effectLst>
                          <a:latin typeface="Arial" panose="020B0604020202020204" pitchFamily="34" charset="0"/>
                        </a:defRPr>
                      </a:lvl1pPr>
                      <a:lvl2pPr>
                        <a:spcBef>
                          <a:spcPct val="20000"/>
                        </a:spcBef>
                        <a:buClr>
                          <a:schemeClr val="tx2"/>
                        </a:buClr>
                        <a:buSzPct val="75000"/>
                        <a:buFont typeface="Wingdings" panose="05000000000000000000" pitchFamily="2" charset="2"/>
                        <a:defRPr sz="2400">
                          <a:solidFill>
                            <a:schemeClr val="tx1"/>
                          </a:solidFill>
                          <a:effectLst>
                            <a:outerShdw blurRad="38100" dist="38100" dir="2700000" algn="tl">
                              <a:srgbClr val="010199"/>
                            </a:outerShdw>
                          </a:effectLst>
                          <a:latin typeface="Arial" panose="020B0604020202020204" pitchFamily="34" charset="0"/>
                        </a:defRPr>
                      </a:lvl2pPr>
                      <a:lvl3pPr>
                        <a:spcBef>
                          <a:spcPct val="20000"/>
                        </a:spcBef>
                        <a:buClr>
                          <a:schemeClr val="accent2"/>
                        </a:buClr>
                        <a:buSzPct val="75000"/>
                        <a:buFont typeface="Wingdings" panose="05000000000000000000" pitchFamily="2" charset="2"/>
                        <a:defRPr sz="2000">
                          <a:solidFill>
                            <a:schemeClr val="tx1"/>
                          </a:solidFill>
                          <a:effectLst>
                            <a:outerShdw blurRad="38100" dist="38100" dir="2700000" algn="tl">
                              <a:srgbClr val="010199"/>
                            </a:outerShdw>
                          </a:effectLst>
                          <a:latin typeface="Arial" panose="020B0604020202020204" pitchFamily="34" charset="0"/>
                        </a:defRPr>
                      </a:lvl3pPr>
                      <a:lvl4pPr>
                        <a:spcBef>
                          <a:spcPct val="20000"/>
                        </a:spcBef>
                        <a:buClr>
                          <a:schemeClr val="folHlink"/>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4pPr>
                      <a:lvl5pPr>
                        <a:spcBef>
                          <a:spcPct val="20000"/>
                        </a:spcBef>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5pPr>
                      <a:lvl6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6pPr>
                      <a:lvl7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7pPr>
                      <a:lvl8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8pPr>
                      <a:lvl9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tabLst/>
                      </a:pPr>
                      <a:endParaRPr kumimoji="0" lang="en-US" altLang="en-US" sz="1800" b="0" i="0" u="none" strike="noStrike" cap="none" normalizeH="0" baseline="0">
                        <a:ln>
                          <a:noFill/>
                        </a:ln>
                        <a:solidFill>
                          <a:schemeClr val="tx1"/>
                        </a:solidFill>
                        <a:effectLst>
                          <a:outerShdw blurRad="38100" dist="38100" dir="2700000" algn="tl">
                            <a:srgbClr val="010199"/>
                          </a:outerShdw>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Clr>
                          <a:schemeClr val="hlink"/>
                        </a:buClr>
                        <a:buSzPct val="75000"/>
                        <a:buFont typeface="Wingdings" panose="05000000000000000000" pitchFamily="2" charset="2"/>
                        <a:defRPr sz="2800">
                          <a:solidFill>
                            <a:schemeClr val="tx1"/>
                          </a:solidFill>
                          <a:effectLst>
                            <a:outerShdw blurRad="38100" dist="38100" dir="2700000" algn="tl">
                              <a:srgbClr val="010199"/>
                            </a:outerShdw>
                          </a:effectLst>
                          <a:latin typeface="Arial" panose="020B0604020202020204" pitchFamily="34" charset="0"/>
                        </a:defRPr>
                      </a:lvl1pPr>
                      <a:lvl2pPr>
                        <a:spcBef>
                          <a:spcPct val="20000"/>
                        </a:spcBef>
                        <a:buClr>
                          <a:schemeClr val="tx2"/>
                        </a:buClr>
                        <a:buSzPct val="75000"/>
                        <a:buFont typeface="Wingdings" panose="05000000000000000000" pitchFamily="2" charset="2"/>
                        <a:defRPr sz="2400">
                          <a:solidFill>
                            <a:schemeClr val="tx1"/>
                          </a:solidFill>
                          <a:effectLst>
                            <a:outerShdw blurRad="38100" dist="38100" dir="2700000" algn="tl">
                              <a:srgbClr val="010199"/>
                            </a:outerShdw>
                          </a:effectLst>
                          <a:latin typeface="Arial" panose="020B0604020202020204" pitchFamily="34" charset="0"/>
                        </a:defRPr>
                      </a:lvl2pPr>
                      <a:lvl3pPr>
                        <a:spcBef>
                          <a:spcPct val="20000"/>
                        </a:spcBef>
                        <a:buClr>
                          <a:schemeClr val="accent2"/>
                        </a:buClr>
                        <a:buSzPct val="75000"/>
                        <a:buFont typeface="Wingdings" panose="05000000000000000000" pitchFamily="2" charset="2"/>
                        <a:defRPr sz="2000">
                          <a:solidFill>
                            <a:schemeClr val="tx1"/>
                          </a:solidFill>
                          <a:effectLst>
                            <a:outerShdw blurRad="38100" dist="38100" dir="2700000" algn="tl">
                              <a:srgbClr val="010199"/>
                            </a:outerShdw>
                          </a:effectLst>
                          <a:latin typeface="Arial" panose="020B0604020202020204" pitchFamily="34" charset="0"/>
                        </a:defRPr>
                      </a:lvl3pPr>
                      <a:lvl4pPr>
                        <a:spcBef>
                          <a:spcPct val="20000"/>
                        </a:spcBef>
                        <a:buClr>
                          <a:schemeClr val="folHlink"/>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4pPr>
                      <a:lvl5pPr>
                        <a:spcBef>
                          <a:spcPct val="20000"/>
                        </a:spcBef>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5pPr>
                      <a:lvl6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6pPr>
                      <a:lvl7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7pPr>
                      <a:lvl8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8pPr>
                      <a:lvl9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tabLst/>
                      </a:pPr>
                      <a:r>
                        <a:rPr kumimoji="0" lang="en-US" altLang="en-US" sz="1800" b="0" i="0" u="none" strike="noStrike" cap="none" normalizeH="0" baseline="0">
                          <a:ln>
                            <a:noFill/>
                          </a:ln>
                          <a:solidFill>
                            <a:schemeClr val="tx1"/>
                          </a:solidFill>
                          <a:effectLst>
                            <a:outerShdw blurRad="38100" dist="38100" dir="2700000" algn="tl">
                              <a:srgbClr val="010199"/>
                            </a:outerShdw>
                          </a:effectLst>
                          <a:latin typeface="Arial" panose="020B0604020202020204" pitchFamily="34" charset="0"/>
                        </a:rPr>
                        <a:t>Cattle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Clr>
                          <a:schemeClr val="hlink"/>
                        </a:buClr>
                        <a:buSzPct val="75000"/>
                        <a:buFont typeface="Wingdings" panose="05000000000000000000" pitchFamily="2" charset="2"/>
                        <a:defRPr sz="2800">
                          <a:solidFill>
                            <a:schemeClr val="tx1"/>
                          </a:solidFill>
                          <a:effectLst>
                            <a:outerShdw blurRad="38100" dist="38100" dir="2700000" algn="tl">
                              <a:srgbClr val="010199"/>
                            </a:outerShdw>
                          </a:effectLst>
                          <a:latin typeface="Arial" panose="020B0604020202020204" pitchFamily="34" charset="0"/>
                        </a:defRPr>
                      </a:lvl1pPr>
                      <a:lvl2pPr>
                        <a:spcBef>
                          <a:spcPct val="20000"/>
                        </a:spcBef>
                        <a:buClr>
                          <a:schemeClr val="tx2"/>
                        </a:buClr>
                        <a:buSzPct val="75000"/>
                        <a:buFont typeface="Wingdings" panose="05000000000000000000" pitchFamily="2" charset="2"/>
                        <a:defRPr sz="2400">
                          <a:solidFill>
                            <a:schemeClr val="tx1"/>
                          </a:solidFill>
                          <a:effectLst>
                            <a:outerShdw blurRad="38100" dist="38100" dir="2700000" algn="tl">
                              <a:srgbClr val="010199"/>
                            </a:outerShdw>
                          </a:effectLst>
                          <a:latin typeface="Arial" panose="020B0604020202020204" pitchFamily="34" charset="0"/>
                        </a:defRPr>
                      </a:lvl2pPr>
                      <a:lvl3pPr>
                        <a:spcBef>
                          <a:spcPct val="20000"/>
                        </a:spcBef>
                        <a:buClr>
                          <a:schemeClr val="accent2"/>
                        </a:buClr>
                        <a:buSzPct val="75000"/>
                        <a:buFont typeface="Wingdings" panose="05000000000000000000" pitchFamily="2" charset="2"/>
                        <a:defRPr sz="2000">
                          <a:solidFill>
                            <a:schemeClr val="tx1"/>
                          </a:solidFill>
                          <a:effectLst>
                            <a:outerShdw blurRad="38100" dist="38100" dir="2700000" algn="tl">
                              <a:srgbClr val="010199"/>
                            </a:outerShdw>
                          </a:effectLst>
                          <a:latin typeface="Arial" panose="020B0604020202020204" pitchFamily="34" charset="0"/>
                        </a:defRPr>
                      </a:lvl3pPr>
                      <a:lvl4pPr>
                        <a:spcBef>
                          <a:spcPct val="20000"/>
                        </a:spcBef>
                        <a:buClr>
                          <a:schemeClr val="folHlink"/>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4pPr>
                      <a:lvl5pPr>
                        <a:spcBef>
                          <a:spcPct val="20000"/>
                        </a:spcBef>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5pPr>
                      <a:lvl6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6pPr>
                      <a:lvl7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7pPr>
                      <a:lvl8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8pPr>
                      <a:lvl9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tabLst/>
                      </a:pPr>
                      <a:endParaRPr kumimoji="0" lang="en-US" altLang="en-US" sz="1800" b="0" i="0" u="none" strike="noStrike" cap="none" normalizeH="0" baseline="0">
                        <a:ln>
                          <a:noFill/>
                        </a:ln>
                        <a:solidFill>
                          <a:schemeClr val="tx1"/>
                        </a:solidFill>
                        <a:effectLst>
                          <a:outerShdw blurRad="38100" dist="38100" dir="2700000" algn="tl">
                            <a:srgbClr val="010199"/>
                          </a:outerShdw>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Clr>
                          <a:schemeClr val="hlink"/>
                        </a:buClr>
                        <a:buSzPct val="75000"/>
                        <a:buFont typeface="Wingdings" panose="05000000000000000000" pitchFamily="2" charset="2"/>
                        <a:defRPr sz="2800">
                          <a:solidFill>
                            <a:schemeClr val="tx1"/>
                          </a:solidFill>
                          <a:effectLst>
                            <a:outerShdw blurRad="38100" dist="38100" dir="2700000" algn="tl">
                              <a:srgbClr val="010199"/>
                            </a:outerShdw>
                          </a:effectLst>
                          <a:latin typeface="Arial" panose="020B0604020202020204" pitchFamily="34" charset="0"/>
                        </a:defRPr>
                      </a:lvl1pPr>
                      <a:lvl2pPr>
                        <a:spcBef>
                          <a:spcPct val="20000"/>
                        </a:spcBef>
                        <a:buClr>
                          <a:schemeClr val="tx2"/>
                        </a:buClr>
                        <a:buSzPct val="75000"/>
                        <a:buFont typeface="Wingdings" panose="05000000000000000000" pitchFamily="2" charset="2"/>
                        <a:defRPr sz="2400">
                          <a:solidFill>
                            <a:schemeClr val="tx1"/>
                          </a:solidFill>
                          <a:effectLst>
                            <a:outerShdw blurRad="38100" dist="38100" dir="2700000" algn="tl">
                              <a:srgbClr val="010199"/>
                            </a:outerShdw>
                          </a:effectLst>
                          <a:latin typeface="Arial" panose="020B0604020202020204" pitchFamily="34" charset="0"/>
                        </a:defRPr>
                      </a:lvl2pPr>
                      <a:lvl3pPr>
                        <a:spcBef>
                          <a:spcPct val="20000"/>
                        </a:spcBef>
                        <a:buClr>
                          <a:schemeClr val="accent2"/>
                        </a:buClr>
                        <a:buSzPct val="75000"/>
                        <a:buFont typeface="Wingdings" panose="05000000000000000000" pitchFamily="2" charset="2"/>
                        <a:defRPr sz="2000">
                          <a:solidFill>
                            <a:schemeClr val="tx1"/>
                          </a:solidFill>
                          <a:effectLst>
                            <a:outerShdw blurRad="38100" dist="38100" dir="2700000" algn="tl">
                              <a:srgbClr val="010199"/>
                            </a:outerShdw>
                          </a:effectLst>
                          <a:latin typeface="Arial" panose="020B0604020202020204" pitchFamily="34" charset="0"/>
                        </a:defRPr>
                      </a:lvl3pPr>
                      <a:lvl4pPr>
                        <a:spcBef>
                          <a:spcPct val="20000"/>
                        </a:spcBef>
                        <a:buClr>
                          <a:schemeClr val="folHlink"/>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4pPr>
                      <a:lvl5pPr>
                        <a:spcBef>
                          <a:spcPct val="20000"/>
                        </a:spcBef>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5pPr>
                      <a:lvl6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6pPr>
                      <a:lvl7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7pPr>
                      <a:lvl8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8pPr>
                      <a:lvl9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tabLst/>
                      </a:pPr>
                      <a:endParaRPr kumimoji="0" lang="en-US" altLang="en-US" sz="1800" b="0" i="0" u="none" strike="noStrike" cap="none" normalizeH="0" baseline="0">
                        <a:ln>
                          <a:noFill/>
                        </a:ln>
                        <a:solidFill>
                          <a:schemeClr val="tx1"/>
                        </a:solidFill>
                        <a:effectLst>
                          <a:outerShdw blurRad="38100" dist="38100" dir="2700000" algn="tl">
                            <a:srgbClr val="010199"/>
                          </a:outerShdw>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522927333"/>
                  </a:ext>
                </a:extLst>
              </a:tr>
              <a:tr h="411163">
                <a:tc>
                  <a:txBody>
                    <a:bodyPr/>
                    <a:lstStyle>
                      <a:lvl1pPr>
                        <a:spcBef>
                          <a:spcPct val="20000"/>
                        </a:spcBef>
                        <a:buClr>
                          <a:schemeClr val="hlink"/>
                        </a:buClr>
                        <a:buSzPct val="75000"/>
                        <a:buFont typeface="Wingdings" panose="05000000000000000000" pitchFamily="2" charset="2"/>
                        <a:defRPr sz="2800">
                          <a:solidFill>
                            <a:schemeClr val="tx1"/>
                          </a:solidFill>
                          <a:effectLst>
                            <a:outerShdw blurRad="38100" dist="38100" dir="2700000" algn="tl">
                              <a:srgbClr val="010199"/>
                            </a:outerShdw>
                          </a:effectLst>
                          <a:latin typeface="Arial" panose="020B0604020202020204" pitchFamily="34" charset="0"/>
                        </a:defRPr>
                      </a:lvl1pPr>
                      <a:lvl2pPr>
                        <a:spcBef>
                          <a:spcPct val="20000"/>
                        </a:spcBef>
                        <a:buClr>
                          <a:schemeClr val="tx2"/>
                        </a:buClr>
                        <a:buSzPct val="75000"/>
                        <a:buFont typeface="Wingdings" panose="05000000000000000000" pitchFamily="2" charset="2"/>
                        <a:defRPr sz="2400">
                          <a:solidFill>
                            <a:schemeClr val="tx1"/>
                          </a:solidFill>
                          <a:effectLst>
                            <a:outerShdw blurRad="38100" dist="38100" dir="2700000" algn="tl">
                              <a:srgbClr val="010199"/>
                            </a:outerShdw>
                          </a:effectLst>
                          <a:latin typeface="Arial" panose="020B0604020202020204" pitchFamily="34" charset="0"/>
                        </a:defRPr>
                      </a:lvl2pPr>
                      <a:lvl3pPr>
                        <a:spcBef>
                          <a:spcPct val="20000"/>
                        </a:spcBef>
                        <a:buClr>
                          <a:schemeClr val="accent2"/>
                        </a:buClr>
                        <a:buSzPct val="75000"/>
                        <a:buFont typeface="Wingdings" panose="05000000000000000000" pitchFamily="2" charset="2"/>
                        <a:defRPr sz="2000">
                          <a:solidFill>
                            <a:schemeClr val="tx1"/>
                          </a:solidFill>
                          <a:effectLst>
                            <a:outerShdw blurRad="38100" dist="38100" dir="2700000" algn="tl">
                              <a:srgbClr val="010199"/>
                            </a:outerShdw>
                          </a:effectLst>
                          <a:latin typeface="Arial" panose="020B0604020202020204" pitchFamily="34" charset="0"/>
                        </a:defRPr>
                      </a:lvl3pPr>
                      <a:lvl4pPr>
                        <a:spcBef>
                          <a:spcPct val="20000"/>
                        </a:spcBef>
                        <a:buClr>
                          <a:schemeClr val="folHlink"/>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4pPr>
                      <a:lvl5pPr>
                        <a:spcBef>
                          <a:spcPct val="20000"/>
                        </a:spcBef>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5pPr>
                      <a:lvl6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6pPr>
                      <a:lvl7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7pPr>
                      <a:lvl8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8pPr>
                      <a:lvl9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tabLst/>
                      </a:pPr>
                      <a:endParaRPr kumimoji="0" lang="en-US" altLang="en-US" sz="1800" b="0" i="0" u="none" strike="noStrike" cap="none" normalizeH="0" baseline="0">
                        <a:ln>
                          <a:noFill/>
                        </a:ln>
                        <a:solidFill>
                          <a:schemeClr val="tx1"/>
                        </a:solidFill>
                        <a:effectLst>
                          <a:outerShdw blurRad="38100" dist="38100" dir="2700000" algn="tl">
                            <a:srgbClr val="010199"/>
                          </a:outerShdw>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5000"/>
                        <a:buFont typeface="Wingdings" panose="05000000000000000000" pitchFamily="2" charset="2"/>
                        <a:defRPr sz="2800">
                          <a:solidFill>
                            <a:schemeClr val="tx1"/>
                          </a:solidFill>
                          <a:effectLst>
                            <a:outerShdw blurRad="38100" dist="38100" dir="2700000" algn="tl">
                              <a:srgbClr val="010199"/>
                            </a:outerShdw>
                          </a:effectLst>
                          <a:latin typeface="Arial" panose="020B0604020202020204" pitchFamily="34" charset="0"/>
                        </a:defRPr>
                      </a:lvl1pPr>
                      <a:lvl2pPr>
                        <a:spcBef>
                          <a:spcPct val="20000"/>
                        </a:spcBef>
                        <a:buClr>
                          <a:schemeClr val="tx2"/>
                        </a:buClr>
                        <a:buSzPct val="75000"/>
                        <a:buFont typeface="Wingdings" panose="05000000000000000000" pitchFamily="2" charset="2"/>
                        <a:defRPr sz="2400">
                          <a:solidFill>
                            <a:schemeClr val="tx1"/>
                          </a:solidFill>
                          <a:effectLst>
                            <a:outerShdw blurRad="38100" dist="38100" dir="2700000" algn="tl">
                              <a:srgbClr val="010199"/>
                            </a:outerShdw>
                          </a:effectLst>
                          <a:latin typeface="Arial" panose="020B0604020202020204" pitchFamily="34" charset="0"/>
                        </a:defRPr>
                      </a:lvl2pPr>
                      <a:lvl3pPr>
                        <a:spcBef>
                          <a:spcPct val="20000"/>
                        </a:spcBef>
                        <a:buClr>
                          <a:schemeClr val="accent2"/>
                        </a:buClr>
                        <a:buSzPct val="75000"/>
                        <a:buFont typeface="Wingdings" panose="05000000000000000000" pitchFamily="2" charset="2"/>
                        <a:defRPr sz="2000">
                          <a:solidFill>
                            <a:schemeClr val="tx1"/>
                          </a:solidFill>
                          <a:effectLst>
                            <a:outerShdw blurRad="38100" dist="38100" dir="2700000" algn="tl">
                              <a:srgbClr val="010199"/>
                            </a:outerShdw>
                          </a:effectLst>
                          <a:latin typeface="Arial" panose="020B0604020202020204" pitchFamily="34" charset="0"/>
                        </a:defRPr>
                      </a:lvl3pPr>
                      <a:lvl4pPr>
                        <a:spcBef>
                          <a:spcPct val="20000"/>
                        </a:spcBef>
                        <a:buClr>
                          <a:schemeClr val="folHlink"/>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4pPr>
                      <a:lvl5pPr>
                        <a:spcBef>
                          <a:spcPct val="20000"/>
                        </a:spcBef>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5pPr>
                      <a:lvl6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6pPr>
                      <a:lvl7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7pPr>
                      <a:lvl8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8pPr>
                      <a:lvl9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tabLst/>
                      </a:pPr>
                      <a:r>
                        <a:rPr kumimoji="0" lang="en-US" altLang="en-US" sz="1800" b="0" i="0" u="none" strike="noStrike" cap="none" normalizeH="0" baseline="0">
                          <a:ln>
                            <a:noFill/>
                          </a:ln>
                          <a:solidFill>
                            <a:schemeClr val="tx1"/>
                          </a:solidFill>
                          <a:effectLst>
                            <a:outerShdw blurRad="38100" dist="38100" dir="2700000" algn="tl">
                              <a:srgbClr val="010199"/>
                            </a:outerShdw>
                          </a:effectLst>
                          <a:latin typeface="Arial" panose="020B0604020202020204" pitchFamily="34" charset="0"/>
                        </a:rPr>
                        <a:t>Soybeans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5000"/>
                        <a:buFont typeface="Wingdings" panose="05000000000000000000" pitchFamily="2" charset="2"/>
                        <a:defRPr sz="2800">
                          <a:solidFill>
                            <a:schemeClr val="tx1"/>
                          </a:solidFill>
                          <a:effectLst>
                            <a:outerShdw blurRad="38100" dist="38100" dir="2700000" algn="tl">
                              <a:srgbClr val="010199"/>
                            </a:outerShdw>
                          </a:effectLst>
                          <a:latin typeface="Arial" panose="020B0604020202020204" pitchFamily="34" charset="0"/>
                        </a:defRPr>
                      </a:lvl1pPr>
                      <a:lvl2pPr>
                        <a:spcBef>
                          <a:spcPct val="20000"/>
                        </a:spcBef>
                        <a:buClr>
                          <a:schemeClr val="tx2"/>
                        </a:buClr>
                        <a:buSzPct val="75000"/>
                        <a:buFont typeface="Wingdings" panose="05000000000000000000" pitchFamily="2" charset="2"/>
                        <a:defRPr sz="2400">
                          <a:solidFill>
                            <a:schemeClr val="tx1"/>
                          </a:solidFill>
                          <a:effectLst>
                            <a:outerShdw blurRad="38100" dist="38100" dir="2700000" algn="tl">
                              <a:srgbClr val="010199"/>
                            </a:outerShdw>
                          </a:effectLst>
                          <a:latin typeface="Arial" panose="020B0604020202020204" pitchFamily="34" charset="0"/>
                        </a:defRPr>
                      </a:lvl2pPr>
                      <a:lvl3pPr>
                        <a:spcBef>
                          <a:spcPct val="20000"/>
                        </a:spcBef>
                        <a:buClr>
                          <a:schemeClr val="accent2"/>
                        </a:buClr>
                        <a:buSzPct val="75000"/>
                        <a:buFont typeface="Wingdings" panose="05000000000000000000" pitchFamily="2" charset="2"/>
                        <a:defRPr sz="2000">
                          <a:solidFill>
                            <a:schemeClr val="tx1"/>
                          </a:solidFill>
                          <a:effectLst>
                            <a:outerShdw blurRad="38100" dist="38100" dir="2700000" algn="tl">
                              <a:srgbClr val="010199"/>
                            </a:outerShdw>
                          </a:effectLst>
                          <a:latin typeface="Arial" panose="020B0604020202020204" pitchFamily="34" charset="0"/>
                        </a:defRPr>
                      </a:lvl3pPr>
                      <a:lvl4pPr>
                        <a:spcBef>
                          <a:spcPct val="20000"/>
                        </a:spcBef>
                        <a:buClr>
                          <a:schemeClr val="folHlink"/>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4pPr>
                      <a:lvl5pPr>
                        <a:spcBef>
                          <a:spcPct val="20000"/>
                        </a:spcBef>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5pPr>
                      <a:lvl6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6pPr>
                      <a:lvl7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7pPr>
                      <a:lvl8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8pPr>
                      <a:lvl9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tabLst/>
                      </a:pPr>
                      <a:endParaRPr kumimoji="0" lang="en-US" altLang="en-US" sz="1800" b="0" i="0" u="none" strike="noStrike" cap="none" normalizeH="0" baseline="0">
                        <a:ln>
                          <a:noFill/>
                        </a:ln>
                        <a:solidFill>
                          <a:schemeClr val="tx1"/>
                        </a:solidFill>
                        <a:effectLst>
                          <a:outerShdw blurRad="38100" dist="38100" dir="2700000" algn="tl">
                            <a:srgbClr val="010199"/>
                          </a:outerShdw>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5000"/>
                        <a:buFont typeface="Wingdings" panose="05000000000000000000" pitchFamily="2" charset="2"/>
                        <a:defRPr sz="2800">
                          <a:solidFill>
                            <a:schemeClr val="tx1"/>
                          </a:solidFill>
                          <a:effectLst>
                            <a:outerShdw blurRad="38100" dist="38100" dir="2700000" algn="tl">
                              <a:srgbClr val="010199"/>
                            </a:outerShdw>
                          </a:effectLst>
                          <a:latin typeface="Arial" panose="020B0604020202020204" pitchFamily="34" charset="0"/>
                        </a:defRPr>
                      </a:lvl1pPr>
                      <a:lvl2pPr>
                        <a:spcBef>
                          <a:spcPct val="20000"/>
                        </a:spcBef>
                        <a:buClr>
                          <a:schemeClr val="tx2"/>
                        </a:buClr>
                        <a:buSzPct val="75000"/>
                        <a:buFont typeface="Wingdings" panose="05000000000000000000" pitchFamily="2" charset="2"/>
                        <a:defRPr sz="2400">
                          <a:solidFill>
                            <a:schemeClr val="tx1"/>
                          </a:solidFill>
                          <a:effectLst>
                            <a:outerShdw blurRad="38100" dist="38100" dir="2700000" algn="tl">
                              <a:srgbClr val="010199"/>
                            </a:outerShdw>
                          </a:effectLst>
                          <a:latin typeface="Arial" panose="020B0604020202020204" pitchFamily="34" charset="0"/>
                        </a:defRPr>
                      </a:lvl2pPr>
                      <a:lvl3pPr>
                        <a:spcBef>
                          <a:spcPct val="20000"/>
                        </a:spcBef>
                        <a:buClr>
                          <a:schemeClr val="accent2"/>
                        </a:buClr>
                        <a:buSzPct val="75000"/>
                        <a:buFont typeface="Wingdings" panose="05000000000000000000" pitchFamily="2" charset="2"/>
                        <a:defRPr sz="2000">
                          <a:solidFill>
                            <a:schemeClr val="tx1"/>
                          </a:solidFill>
                          <a:effectLst>
                            <a:outerShdw blurRad="38100" dist="38100" dir="2700000" algn="tl">
                              <a:srgbClr val="010199"/>
                            </a:outerShdw>
                          </a:effectLst>
                          <a:latin typeface="Arial" panose="020B0604020202020204" pitchFamily="34" charset="0"/>
                        </a:defRPr>
                      </a:lvl3pPr>
                      <a:lvl4pPr>
                        <a:spcBef>
                          <a:spcPct val="20000"/>
                        </a:spcBef>
                        <a:buClr>
                          <a:schemeClr val="folHlink"/>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4pPr>
                      <a:lvl5pPr>
                        <a:spcBef>
                          <a:spcPct val="20000"/>
                        </a:spcBef>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5pPr>
                      <a:lvl6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6pPr>
                      <a:lvl7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7pPr>
                      <a:lvl8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8pPr>
                      <a:lvl9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tabLst/>
                      </a:pPr>
                      <a:endParaRPr kumimoji="0" lang="en-US" altLang="en-US" sz="1800" b="0" i="0" u="none" strike="noStrike" cap="none" normalizeH="0" baseline="0">
                        <a:ln>
                          <a:noFill/>
                        </a:ln>
                        <a:solidFill>
                          <a:schemeClr val="tx1"/>
                        </a:solidFill>
                        <a:effectLst>
                          <a:outerShdw blurRad="38100" dist="38100" dir="2700000" algn="tl">
                            <a:srgbClr val="010199"/>
                          </a:outerShdw>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85287861"/>
                  </a:ext>
                </a:extLst>
              </a:tr>
            </a:tbl>
          </a:graphicData>
        </a:graphic>
      </p:graphicFrame>
    </p:spTree>
    <p:extLst>
      <p:ext uri="{BB962C8B-B14F-4D97-AF65-F5344CB8AC3E}">
        <p14:creationId xmlns:p14="http://schemas.microsoft.com/office/powerpoint/2010/main" val="268875907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AA8E21E0-773C-4F23-97E4-8F6B9C28A0A8}"/>
              </a:ext>
            </a:extLst>
          </p:cNvPr>
          <p:cNvSpPr>
            <a:spLocks noGrp="1" noChangeArrowheads="1"/>
          </p:cNvSpPr>
          <p:nvPr>
            <p:ph type="title"/>
          </p:nvPr>
        </p:nvSpPr>
        <p:spPr>
          <a:xfrm>
            <a:off x="1981200" y="615951"/>
            <a:ext cx="8229600" cy="461963"/>
          </a:xfrm>
        </p:spPr>
        <p:txBody>
          <a:bodyPr/>
          <a:lstStyle/>
          <a:p>
            <a:r>
              <a:rPr lang="en-US" altLang="en-US" sz="3200"/>
              <a:t>Hedging Risk With Futures</a:t>
            </a:r>
          </a:p>
        </p:txBody>
      </p:sp>
      <p:sp>
        <p:nvSpPr>
          <p:cNvPr id="59395" name="Rectangle 3">
            <a:extLst>
              <a:ext uri="{FF2B5EF4-FFF2-40B4-BE49-F238E27FC236}">
                <a16:creationId xmlns:a16="http://schemas.microsoft.com/office/drawing/2014/main" id="{B41DB398-7369-4555-BEDA-33F0D51C80FC}"/>
              </a:ext>
            </a:extLst>
          </p:cNvPr>
          <p:cNvSpPr>
            <a:spLocks noGrp="1" noChangeArrowheads="1"/>
          </p:cNvSpPr>
          <p:nvPr>
            <p:ph type="body" idx="1"/>
          </p:nvPr>
        </p:nvSpPr>
        <p:spPr/>
        <p:txBody>
          <a:bodyPr/>
          <a:lstStyle/>
          <a:p>
            <a:pPr>
              <a:buFont typeface="Wingdings" panose="05000000000000000000" pitchFamily="2" charset="2"/>
              <a:buBlip>
                <a:blip r:embed="rId2"/>
              </a:buBlip>
            </a:pPr>
            <a:r>
              <a:rPr lang="en-US" altLang="en-US"/>
              <a:t>Suppose you are a wheat farmer, your income is strongly tied to the price of wheat</a:t>
            </a:r>
          </a:p>
          <a:p>
            <a:pPr>
              <a:buFont typeface="Wingdings" panose="05000000000000000000" pitchFamily="2" charset="2"/>
              <a:buBlip>
                <a:blip r:embed="rId2"/>
              </a:buBlip>
            </a:pPr>
            <a:r>
              <a:rPr lang="en-US" altLang="en-US"/>
              <a:t>Specifically, you are concerned about falling wheat prices</a:t>
            </a:r>
          </a:p>
          <a:p>
            <a:pPr>
              <a:buFont typeface="Wingdings" panose="05000000000000000000" pitchFamily="2" charset="2"/>
              <a:buBlip>
                <a:blip r:embed="rId2"/>
              </a:buBlip>
            </a:pPr>
            <a:r>
              <a:rPr lang="en-US" altLang="en-US"/>
              <a:t>Therefore, you would like to take a short position in wheat futures </a:t>
            </a:r>
          </a:p>
        </p:txBody>
      </p:sp>
    </p:spTree>
    <p:extLst>
      <p:ext uri="{BB962C8B-B14F-4D97-AF65-F5344CB8AC3E}">
        <p14:creationId xmlns:p14="http://schemas.microsoft.com/office/powerpoint/2010/main" val="227337321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AA8FA685-C635-4A03-9A1F-88E5AEC201E2}"/>
              </a:ext>
            </a:extLst>
          </p:cNvPr>
          <p:cNvSpPr>
            <a:spLocks noGrp="1" noChangeArrowheads="1"/>
          </p:cNvSpPr>
          <p:nvPr>
            <p:ph type="title"/>
          </p:nvPr>
        </p:nvSpPr>
        <p:spPr>
          <a:xfrm>
            <a:off x="1981200" y="615951"/>
            <a:ext cx="8229600" cy="461963"/>
          </a:xfrm>
        </p:spPr>
        <p:txBody>
          <a:bodyPr/>
          <a:lstStyle/>
          <a:p>
            <a:r>
              <a:rPr lang="en-US" altLang="en-US" sz="3200"/>
              <a:t>Who will take the long position?</a:t>
            </a:r>
          </a:p>
        </p:txBody>
      </p:sp>
      <p:sp>
        <p:nvSpPr>
          <p:cNvPr id="62467" name="Rectangle 3">
            <a:extLst>
              <a:ext uri="{FF2B5EF4-FFF2-40B4-BE49-F238E27FC236}">
                <a16:creationId xmlns:a16="http://schemas.microsoft.com/office/drawing/2014/main" id="{981882E5-95B7-42DC-AA80-F1321295CCC4}"/>
              </a:ext>
            </a:extLst>
          </p:cNvPr>
          <p:cNvSpPr>
            <a:spLocks noGrp="1" noChangeArrowheads="1"/>
          </p:cNvSpPr>
          <p:nvPr>
            <p:ph type="body" idx="1"/>
          </p:nvPr>
        </p:nvSpPr>
        <p:spPr/>
        <p:txBody>
          <a:bodyPr/>
          <a:lstStyle/>
          <a:p>
            <a:pPr>
              <a:buFont typeface="Wingdings" panose="05000000000000000000" pitchFamily="2" charset="2"/>
              <a:buBlip>
                <a:blip r:embed="rId2"/>
              </a:buBlip>
            </a:pPr>
            <a:r>
              <a:rPr lang="en-US" altLang="en-US"/>
              <a:t>A flour producer would use wheat as an input to production.  Therefore a flour producer might be concerned about rising wheat prices.  </a:t>
            </a:r>
          </a:p>
          <a:p>
            <a:pPr>
              <a:buFont typeface="Wingdings" panose="05000000000000000000" pitchFamily="2" charset="2"/>
              <a:buBlip>
                <a:blip r:embed="rId2"/>
              </a:buBlip>
            </a:pPr>
            <a:r>
              <a:rPr lang="en-US" altLang="en-US"/>
              <a:t>To hedge this risk, the flour producer would want to take a long position in wheat futures</a:t>
            </a:r>
          </a:p>
        </p:txBody>
      </p:sp>
    </p:spTree>
    <p:extLst>
      <p:ext uri="{BB962C8B-B14F-4D97-AF65-F5344CB8AC3E}">
        <p14:creationId xmlns:p14="http://schemas.microsoft.com/office/powerpoint/2010/main" val="233345489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DC9C22D0-C052-4AA9-A417-B5191278F021}"/>
              </a:ext>
            </a:extLst>
          </p:cNvPr>
          <p:cNvSpPr>
            <a:spLocks noGrp="1" noChangeArrowheads="1"/>
          </p:cNvSpPr>
          <p:nvPr>
            <p:ph type="title"/>
          </p:nvPr>
        </p:nvSpPr>
        <p:spPr>
          <a:xfrm>
            <a:off x="1981200" y="471489"/>
            <a:ext cx="8229600" cy="752475"/>
          </a:xfrm>
        </p:spPr>
        <p:txBody>
          <a:bodyPr/>
          <a:lstStyle/>
          <a:p>
            <a:r>
              <a:rPr lang="en-US" altLang="en-US" sz="2800"/>
              <a:t>The dealers place orders with their pit traders, who strike a deal.</a:t>
            </a:r>
          </a:p>
        </p:txBody>
      </p:sp>
      <p:graphicFrame>
        <p:nvGraphicFramePr>
          <p:cNvPr id="63492" name="Object 4">
            <a:extLst>
              <a:ext uri="{FF2B5EF4-FFF2-40B4-BE49-F238E27FC236}">
                <a16:creationId xmlns:a16="http://schemas.microsoft.com/office/drawing/2014/main" id="{5E255F45-00B7-466A-84D9-E74FC92B0DE8}"/>
              </a:ext>
            </a:extLst>
          </p:cNvPr>
          <p:cNvGraphicFramePr>
            <a:graphicFrameLocks noGrp="1" noChangeAspect="1"/>
          </p:cNvGraphicFramePr>
          <p:nvPr>
            <p:ph idx="1"/>
          </p:nvPr>
        </p:nvGraphicFramePr>
        <p:xfrm>
          <a:off x="2000251" y="1600201"/>
          <a:ext cx="8188325" cy="4530725"/>
        </p:xfrm>
        <a:graphic>
          <a:graphicData uri="http://schemas.openxmlformats.org/presentationml/2006/ole">
            <mc:AlternateContent xmlns:mc="http://schemas.openxmlformats.org/markup-compatibility/2006">
              <mc:Choice xmlns:v="urn:schemas-microsoft-com:vml" Requires="v">
                <p:oleObj spid="_x0000_s3081" name="Microsoft Draw Drawing" r:id="rId3" imgW="7747920" imgH="4122720" progId="MSDraw.Drawing.8.2">
                  <p:embed/>
                </p:oleObj>
              </mc:Choice>
              <mc:Fallback>
                <p:oleObj name="Microsoft Draw Drawing" r:id="rId3" imgW="7747920" imgH="4122720" progId="MSDraw.Drawing.8.2">
                  <p:embed/>
                  <p:pic>
                    <p:nvPicPr>
                      <p:cNvPr id="63492" name="Object 4">
                        <a:extLst>
                          <a:ext uri="{FF2B5EF4-FFF2-40B4-BE49-F238E27FC236}">
                            <a16:creationId xmlns:a16="http://schemas.microsoft.com/office/drawing/2014/main" id="{5E255F45-00B7-466A-84D9-E74FC92B0DE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00251" y="1600201"/>
                        <a:ext cx="8188325" cy="4530725"/>
                      </a:xfrm>
                      <a:prstGeom prst="rect">
                        <a:avLst/>
                      </a:prstGeom>
                    </p:spPr>
                  </p:pic>
                </p:oleObj>
              </mc:Fallback>
            </mc:AlternateContent>
          </a:graphicData>
        </a:graphic>
      </p:graphicFrame>
    </p:spTree>
    <p:extLst>
      <p:ext uri="{BB962C8B-B14F-4D97-AF65-F5344CB8AC3E}">
        <p14:creationId xmlns:p14="http://schemas.microsoft.com/office/powerpoint/2010/main" val="95567954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8FE682A6-D310-40E7-BA3E-F7038ACA528F}"/>
              </a:ext>
            </a:extLst>
          </p:cNvPr>
          <p:cNvSpPr>
            <a:spLocks noGrp="1" noChangeArrowheads="1"/>
          </p:cNvSpPr>
          <p:nvPr>
            <p:ph type="title"/>
          </p:nvPr>
        </p:nvSpPr>
        <p:spPr>
          <a:xfrm>
            <a:off x="1981200" y="301625"/>
            <a:ext cx="8229600" cy="1093788"/>
          </a:xfrm>
        </p:spPr>
        <p:txBody>
          <a:bodyPr/>
          <a:lstStyle/>
          <a:p>
            <a:r>
              <a:rPr lang="en-US" altLang="en-US" sz="2800"/>
              <a:t>Once the deal is made, the deal is sent to the clearinghouse, who will act as the middleman</a:t>
            </a:r>
          </a:p>
        </p:txBody>
      </p:sp>
      <p:graphicFrame>
        <p:nvGraphicFramePr>
          <p:cNvPr id="65539" name="Object 3">
            <a:extLst>
              <a:ext uri="{FF2B5EF4-FFF2-40B4-BE49-F238E27FC236}">
                <a16:creationId xmlns:a16="http://schemas.microsoft.com/office/drawing/2014/main" id="{C8CF6032-9222-414D-8326-5422E1890EFB}"/>
              </a:ext>
            </a:extLst>
          </p:cNvPr>
          <p:cNvGraphicFramePr>
            <a:graphicFrameLocks noGrp="1" noChangeAspect="1"/>
          </p:cNvGraphicFramePr>
          <p:nvPr>
            <p:ph idx="1"/>
          </p:nvPr>
        </p:nvGraphicFramePr>
        <p:xfrm>
          <a:off x="2000251" y="1600201"/>
          <a:ext cx="8188325" cy="4530725"/>
        </p:xfrm>
        <a:graphic>
          <a:graphicData uri="http://schemas.openxmlformats.org/presentationml/2006/ole">
            <mc:AlternateContent xmlns:mc="http://schemas.openxmlformats.org/markup-compatibility/2006">
              <mc:Choice xmlns:v="urn:schemas-microsoft-com:vml" Requires="v">
                <p:oleObj spid="_x0000_s4105" name="Microsoft Draw Drawing" r:id="rId3" imgW="7747920" imgH="4122720" progId="MSDraw.Drawing.8.2">
                  <p:embed/>
                </p:oleObj>
              </mc:Choice>
              <mc:Fallback>
                <p:oleObj name="Microsoft Draw Drawing" r:id="rId3" imgW="7747920" imgH="4122720" progId="MSDraw.Drawing.8.2">
                  <p:embed/>
                  <p:pic>
                    <p:nvPicPr>
                      <p:cNvPr id="65539" name="Object 3">
                        <a:extLst>
                          <a:ext uri="{FF2B5EF4-FFF2-40B4-BE49-F238E27FC236}">
                            <a16:creationId xmlns:a16="http://schemas.microsoft.com/office/drawing/2014/main" id="{C8CF6032-9222-414D-8326-5422E1890EF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00251" y="1600201"/>
                        <a:ext cx="8188325" cy="4530725"/>
                      </a:xfrm>
                      <a:prstGeom prst="rect">
                        <a:avLst/>
                      </a:prstGeom>
                    </p:spPr>
                  </p:pic>
                </p:oleObj>
              </mc:Fallback>
            </mc:AlternateContent>
          </a:graphicData>
        </a:graphic>
      </p:graphicFrame>
    </p:spTree>
    <p:extLst>
      <p:ext uri="{BB962C8B-B14F-4D97-AF65-F5344CB8AC3E}">
        <p14:creationId xmlns:p14="http://schemas.microsoft.com/office/powerpoint/2010/main" val="366511618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AF70035A-DC22-410B-BC76-486278303F00}"/>
              </a:ext>
            </a:extLst>
          </p:cNvPr>
          <p:cNvSpPr>
            <a:spLocks noGrp="1" noChangeArrowheads="1"/>
          </p:cNvSpPr>
          <p:nvPr>
            <p:ph type="title"/>
          </p:nvPr>
        </p:nvSpPr>
        <p:spPr>
          <a:xfrm>
            <a:off x="1981200" y="592139"/>
            <a:ext cx="8229600" cy="511175"/>
          </a:xfrm>
        </p:spPr>
        <p:txBody>
          <a:bodyPr/>
          <a:lstStyle/>
          <a:p>
            <a:r>
              <a:rPr lang="en-US" altLang="en-US" sz="3600"/>
              <a:t>Why is a middleman required?</a:t>
            </a:r>
          </a:p>
        </p:txBody>
      </p:sp>
      <p:sp>
        <p:nvSpPr>
          <p:cNvPr id="67587" name="Rectangle 3">
            <a:extLst>
              <a:ext uri="{FF2B5EF4-FFF2-40B4-BE49-F238E27FC236}">
                <a16:creationId xmlns:a16="http://schemas.microsoft.com/office/drawing/2014/main" id="{0DE5C4E7-3BE5-42F6-8F15-C2124B52D5D6}"/>
              </a:ext>
            </a:extLst>
          </p:cNvPr>
          <p:cNvSpPr>
            <a:spLocks noGrp="1" noChangeArrowheads="1"/>
          </p:cNvSpPr>
          <p:nvPr>
            <p:ph type="body" idx="1"/>
          </p:nvPr>
        </p:nvSpPr>
        <p:spPr/>
        <p:txBody>
          <a:bodyPr/>
          <a:lstStyle/>
          <a:p>
            <a:pPr>
              <a:buFont typeface="Wingdings" panose="05000000000000000000" pitchFamily="2" charset="2"/>
              <a:buBlip>
                <a:blip r:embed="rId2"/>
              </a:buBlip>
            </a:pPr>
            <a:r>
              <a:rPr lang="en-US" altLang="en-US"/>
              <a:t>Recall that, unlike stocks or bonds, derivatives have future obligations attached to them.  The clearinghouse is just an efficient way to insure compliance with the terms of the contract.</a:t>
            </a:r>
          </a:p>
        </p:txBody>
      </p:sp>
    </p:spTree>
    <p:extLst>
      <p:ext uri="{BB962C8B-B14F-4D97-AF65-F5344CB8AC3E}">
        <p14:creationId xmlns:p14="http://schemas.microsoft.com/office/powerpoint/2010/main" val="292051868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08C5E0E3-B0F9-40BB-95DE-69382E0D4DB3}"/>
              </a:ext>
            </a:extLst>
          </p:cNvPr>
          <p:cNvSpPr>
            <a:spLocks noGrp="1" noChangeArrowheads="1"/>
          </p:cNvSpPr>
          <p:nvPr>
            <p:ph type="title"/>
          </p:nvPr>
        </p:nvSpPr>
        <p:spPr>
          <a:xfrm>
            <a:off x="1981200" y="544514"/>
            <a:ext cx="8229600" cy="606425"/>
          </a:xfrm>
        </p:spPr>
        <p:txBody>
          <a:bodyPr/>
          <a:lstStyle/>
          <a:p>
            <a:r>
              <a:rPr lang="en-US" altLang="en-US"/>
              <a:t>Settlement day</a:t>
            </a:r>
          </a:p>
        </p:txBody>
      </p:sp>
      <p:sp>
        <p:nvSpPr>
          <p:cNvPr id="71683" name="Rectangle 3">
            <a:extLst>
              <a:ext uri="{FF2B5EF4-FFF2-40B4-BE49-F238E27FC236}">
                <a16:creationId xmlns:a16="http://schemas.microsoft.com/office/drawing/2014/main" id="{11E830CA-9CCA-41CD-8C45-B17586DF99B0}"/>
              </a:ext>
            </a:extLst>
          </p:cNvPr>
          <p:cNvSpPr>
            <a:spLocks noGrp="1" noChangeArrowheads="1"/>
          </p:cNvSpPr>
          <p:nvPr>
            <p:ph type="body" idx="1"/>
          </p:nvPr>
        </p:nvSpPr>
        <p:spPr/>
        <p:txBody>
          <a:bodyPr/>
          <a:lstStyle/>
          <a:p>
            <a:pPr>
              <a:lnSpc>
                <a:spcPct val="90000"/>
              </a:lnSpc>
              <a:buFont typeface="Wingdings" panose="05000000000000000000" pitchFamily="2" charset="2"/>
              <a:buBlip>
                <a:blip r:embed="rId2"/>
              </a:buBlip>
            </a:pPr>
            <a:r>
              <a:rPr lang="en-US" altLang="en-US" sz="2800"/>
              <a:t>The wheat future requires delivery/purchase of wheat upon expiration.  This, however, rarely (if ever) actually happens.</a:t>
            </a:r>
          </a:p>
          <a:p>
            <a:pPr>
              <a:lnSpc>
                <a:spcPct val="90000"/>
              </a:lnSpc>
              <a:buFont typeface="Wingdings" panose="05000000000000000000" pitchFamily="2" charset="2"/>
              <a:buBlip>
                <a:blip r:embed="rId2"/>
              </a:buBlip>
            </a:pPr>
            <a:r>
              <a:rPr lang="en-US" altLang="en-US" sz="2800"/>
              <a:t>If the commodity is actually “delivered”, its simply a question of identifying ownership.</a:t>
            </a:r>
          </a:p>
          <a:p>
            <a:pPr>
              <a:lnSpc>
                <a:spcPct val="90000"/>
              </a:lnSpc>
              <a:buFont typeface="Wingdings" panose="05000000000000000000" pitchFamily="2" charset="2"/>
              <a:buBlip>
                <a:blip r:embed="rId2"/>
              </a:buBlip>
            </a:pPr>
            <a:r>
              <a:rPr lang="en-US" altLang="en-US" sz="2800"/>
              <a:t>The most common procedure would be a canceling out of the contract by issuing an identical contract of equal size, but opposite position at the current spot price.</a:t>
            </a:r>
          </a:p>
          <a:p>
            <a:pPr>
              <a:lnSpc>
                <a:spcPct val="90000"/>
              </a:lnSpc>
              <a:buFont typeface="Wingdings" panose="05000000000000000000" pitchFamily="2" charset="2"/>
              <a:buBlip>
                <a:blip r:embed="rId2"/>
              </a:buBlip>
            </a:pPr>
            <a:r>
              <a:rPr lang="en-US" altLang="en-US" sz="2800"/>
              <a:t>Upon settlement, the profit would be (F-S) for the farmer, and (S-F) for the flour producer.</a:t>
            </a:r>
            <a:r>
              <a:rPr lang="en-US" altLang="en-US" sz="2400"/>
              <a:t>  </a:t>
            </a:r>
          </a:p>
          <a:p>
            <a:pPr>
              <a:lnSpc>
                <a:spcPct val="90000"/>
              </a:lnSpc>
            </a:pPr>
            <a:endParaRPr lang="en-US" altLang="en-US" sz="2400"/>
          </a:p>
        </p:txBody>
      </p:sp>
    </p:spTree>
    <p:extLst>
      <p:ext uri="{BB962C8B-B14F-4D97-AF65-F5344CB8AC3E}">
        <p14:creationId xmlns:p14="http://schemas.microsoft.com/office/powerpoint/2010/main" val="28191273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l"/>
            <a:r>
              <a:rPr lang="th-TH" dirty="0"/>
              <a:t>พื้นฐานหลักการประกันภัยต่อ</a:t>
            </a:r>
            <a:endParaRPr lang="en-US" dirty="0"/>
          </a:p>
        </p:txBody>
      </p:sp>
      <p:sp>
        <p:nvSpPr>
          <p:cNvPr id="3" name="Subtitle 2"/>
          <p:cNvSpPr>
            <a:spLocks noGrp="1"/>
          </p:cNvSpPr>
          <p:nvPr>
            <p:ph type="subTitle" idx="1"/>
          </p:nvPr>
        </p:nvSpPr>
        <p:spPr/>
        <p:txBody>
          <a:bodyPr>
            <a:normAutofit/>
          </a:bodyPr>
          <a:lstStyle/>
          <a:p>
            <a:pPr algn="l"/>
            <a:r>
              <a:rPr lang="th-TH" sz="2400" dirty="0"/>
              <a:t>อ.ดร.อิสริยะ สัตกุลพิบูลย์</a:t>
            </a:r>
          </a:p>
          <a:p>
            <a:pPr algn="l"/>
            <a:r>
              <a:rPr lang="th-TH" sz="2400" dirty="0"/>
              <a:t>คณะพาณิชยศาสตร์และการบัญชี </a:t>
            </a:r>
          </a:p>
          <a:p>
            <a:pPr algn="l"/>
            <a:r>
              <a:rPr lang="th-TH" sz="2400" dirty="0"/>
              <a:t>จุฬาลงกรณ์มหาวิทยาลัย</a:t>
            </a:r>
            <a:endParaRPr lang="en-US" sz="2400" dirty="0"/>
          </a:p>
        </p:txBody>
      </p:sp>
    </p:spTree>
    <p:extLst>
      <p:ext uri="{BB962C8B-B14F-4D97-AF65-F5344CB8AC3E}">
        <p14:creationId xmlns:p14="http://schemas.microsoft.com/office/powerpoint/2010/main" val="77054661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a:extLst>
              <a:ext uri="{FF2B5EF4-FFF2-40B4-BE49-F238E27FC236}">
                <a16:creationId xmlns:a16="http://schemas.microsoft.com/office/drawing/2014/main" id="{3F0AF59B-FEE6-4B06-88E3-BC5D76595F6D}"/>
              </a:ext>
            </a:extLst>
          </p:cNvPr>
          <p:cNvSpPr>
            <a:spLocks noGrp="1" noChangeArrowheads="1"/>
          </p:cNvSpPr>
          <p:nvPr>
            <p:ph type="title"/>
          </p:nvPr>
        </p:nvSpPr>
        <p:spPr>
          <a:xfrm>
            <a:off x="1981200" y="568325"/>
            <a:ext cx="8229600" cy="558800"/>
          </a:xfrm>
        </p:spPr>
        <p:txBody>
          <a:bodyPr/>
          <a:lstStyle/>
          <a:p>
            <a:r>
              <a:rPr lang="en-US" altLang="en-US" sz="4000"/>
              <a:t>Hedging Interest Rate Risk</a:t>
            </a:r>
          </a:p>
        </p:txBody>
      </p:sp>
      <p:sp>
        <p:nvSpPr>
          <p:cNvPr id="74755" name="Rectangle 3">
            <a:extLst>
              <a:ext uri="{FF2B5EF4-FFF2-40B4-BE49-F238E27FC236}">
                <a16:creationId xmlns:a16="http://schemas.microsoft.com/office/drawing/2014/main" id="{572059DC-3E1D-411F-9A5F-91C73083C9B1}"/>
              </a:ext>
            </a:extLst>
          </p:cNvPr>
          <p:cNvSpPr>
            <a:spLocks noGrp="1" noChangeArrowheads="1"/>
          </p:cNvSpPr>
          <p:nvPr>
            <p:ph type="body" idx="1"/>
          </p:nvPr>
        </p:nvSpPr>
        <p:spPr/>
        <p:txBody>
          <a:bodyPr/>
          <a:lstStyle/>
          <a:p>
            <a:pPr>
              <a:buFont typeface="Wingdings" panose="05000000000000000000" pitchFamily="2" charset="2"/>
              <a:buBlip>
                <a:blip r:embed="rId2"/>
              </a:buBlip>
            </a:pPr>
            <a:r>
              <a:rPr lang="en-US" altLang="en-US" sz="2400"/>
              <a:t>Suppose that you have purchased a 10 year T-Bond with a face value of $100,000.  What risks do you face? How can you hedge that risk?</a:t>
            </a:r>
          </a:p>
          <a:p>
            <a:pPr>
              <a:buFont typeface="Wingdings" panose="05000000000000000000" pitchFamily="2" charset="2"/>
              <a:buBlip>
                <a:blip r:embed="rId2"/>
              </a:buBlip>
            </a:pPr>
            <a:r>
              <a:rPr lang="en-US" altLang="en-US" sz="2400"/>
              <a:t>You bond price will fall if interest rates rise. Therefore, you would want to take a short position in an interest rate future. </a:t>
            </a:r>
          </a:p>
          <a:p>
            <a:pPr>
              <a:buFont typeface="Wingdings" panose="05000000000000000000" pitchFamily="2" charset="2"/>
              <a:buBlip>
                <a:blip r:embed="rId2"/>
              </a:buBlip>
            </a:pPr>
            <a:r>
              <a:rPr lang="en-US" altLang="en-US" sz="2400"/>
              <a:t>What type of future should you sell?</a:t>
            </a:r>
          </a:p>
        </p:txBody>
      </p:sp>
    </p:spTree>
    <p:extLst>
      <p:ext uri="{BB962C8B-B14F-4D97-AF65-F5344CB8AC3E}">
        <p14:creationId xmlns:p14="http://schemas.microsoft.com/office/powerpoint/2010/main" val="136251458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a:extLst>
              <a:ext uri="{FF2B5EF4-FFF2-40B4-BE49-F238E27FC236}">
                <a16:creationId xmlns:a16="http://schemas.microsoft.com/office/drawing/2014/main" id="{8EAFEEB4-E038-4F58-A7D6-1BF40B8239FC}"/>
              </a:ext>
            </a:extLst>
          </p:cNvPr>
          <p:cNvSpPr>
            <a:spLocks noGrp="1" noChangeArrowheads="1"/>
          </p:cNvSpPr>
          <p:nvPr>
            <p:ph type="title"/>
          </p:nvPr>
        </p:nvSpPr>
        <p:spPr>
          <a:xfrm>
            <a:off x="1981200" y="423864"/>
            <a:ext cx="8229600" cy="847725"/>
          </a:xfrm>
        </p:spPr>
        <p:txBody>
          <a:bodyPr/>
          <a:lstStyle/>
          <a:p>
            <a:r>
              <a:rPr lang="en-US" altLang="en-US" sz="3200"/>
              <a:t>Suppose you hedge with 13 Week T-Bill Futures</a:t>
            </a:r>
          </a:p>
        </p:txBody>
      </p:sp>
      <p:sp>
        <p:nvSpPr>
          <p:cNvPr id="78851" name="Rectangle 3">
            <a:extLst>
              <a:ext uri="{FF2B5EF4-FFF2-40B4-BE49-F238E27FC236}">
                <a16:creationId xmlns:a16="http://schemas.microsoft.com/office/drawing/2014/main" id="{57A4742B-588A-4CDC-9A4F-2E00780C9BBA}"/>
              </a:ext>
            </a:extLst>
          </p:cNvPr>
          <p:cNvSpPr>
            <a:spLocks noGrp="1" noChangeArrowheads="1"/>
          </p:cNvSpPr>
          <p:nvPr>
            <p:ph type="body" idx="1"/>
          </p:nvPr>
        </p:nvSpPr>
        <p:spPr/>
        <p:txBody>
          <a:bodyPr/>
          <a:lstStyle/>
          <a:p>
            <a:pPr>
              <a:lnSpc>
                <a:spcPct val="80000"/>
              </a:lnSpc>
              <a:buFont typeface="Wingdings" panose="05000000000000000000" pitchFamily="2" charset="2"/>
              <a:buBlip>
                <a:blip r:embed="rId2"/>
              </a:buBlip>
            </a:pPr>
            <a:r>
              <a:rPr lang="en-US" altLang="en-US" sz="2800"/>
              <a:t>For every 1% rise in interest rates, you T-Bond drops by approximately $7,500 in value (10 yr Treasuries have a duration of approximately 7.5)</a:t>
            </a:r>
          </a:p>
          <a:p>
            <a:pPr>
              <a:lnSpc>
                <a:spcPct val="80000"/>
              </a:lnSpc>
              <a:buFont typeface="Wingdings" panose="05000000000000000000" pitchFamily="2" charset="2"/>
              <a:buBlip>
                <a:blip r:embed="rId2"/>
              </a:buBlip>
            </a:pPr>
            <a:r>
              <a:rPr lang="en-US" altLang="en-US" sz="2800"/>
              <a:t>If you take a short position in T-Bill futures (the standard size is $1,000,000).  For every 1% increase in interest rates, you would earn $2,500 (90 day T-Bills have a duration of .25).  Therefore, you would need to buy 3 contracts.</a:t>
            </a:r>
          </a:p>
          <a:p>
            <a:pPr>
              <a:lnSpc>
                <a:spcPct val="80000"/>
              </a:lnSpc>
              <a:buFont typeface="Wingdings" panose="05000000000000000000" pitchFamily="2" charset="2"/>
              <a:buBlip>
                <a:blip r:embed="rId2"/>
              </a:buBlip>
            </a:pPr>
            <a:r>
              <a:rPr lang="en-US" altLang="en-US" sz="2800"/>
              <a:t>Further, this T-Bill hedge only protects you from interest rate risk – not yield curve risk. </a:t>
            </a:r>
          </a:p>
          <a:p>
            <a:pPr>
              <a:lnSpc>
                <a:spcPct val="80000"/>
              </a:lnSpc>
              <a:buFont typeface="Wingdings" panose="05000000000000000000" pitchFamily="2" charset="2"/>
              <a:buBlip>
                <a:blip r:embed="rId2"/>
              </a:buBlip>
            </a:pPr>
            <a:r>
              <a:rPr lang="en-US" altLang="en-US" sz="2800"/>
              <a:t>Note that your ratio of futures to forwards is 30:1.  This is no coincidence!</a:t>
            </a:r>
          </a:p>
          <a:p>
            <a:pPr>
              <a:lnSpc>
                <a:spcPct val="80000"/>
              </a:lnSpc>
              <a:buFont typeface="Wingdings" panose="05000000000000000000" pitchFamily="2" charset="2"/>
              <a:buNone/>
            </a:pPr>
            <a:endParaRPr lang="en-US" altLang="en-US" sz="2800"/>
          </a:p>
          <a:p>
            <a:pPr>
              <a:lnSpc>
                <a:spcPct val="80000"/>
              </a:lnSpc>
              <a:buFont typeface="Wingdings" panose="05000000000000000000" pitchFamily="2" charset="2"/>
              <a:buNone/>
            </a:pPr>
            <a:endParaRPr lang="en-US" altLang="en-US" sz="2800"/>
          </a:p>
        </p:txBody>
      </p:sp>
    </p:spTree>
    <p:extLst>
      <p:ext uri="{BB962C8B-B14F-4D97-AF65-F5344CB8AC3E}">
        <p14:creationId xmlns:p14="http://schemas.microsoft.com/office/powerpoint/2010/main" val="10541018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8851">
                                            <p:txEl>
                                              <p:pRg st="1" end="1"/>
                                            </p:txEl>
                                          </p:spTgt>
                                        </p:tgtEl>
                                        <p:attrNameLst>
                                          <p:attrName>style.visibility</p:attrName>
                                        </p:attrNameLst>
                                      </p:cBhvr>
                                      <p:to>
                                        <p:strVal val="visible"/>
                                      </p:to>
                                    </p:set>
                                    <p:anim calcmode="lin" valueType="num">
                                      <p:cBhvr additive="base">
                                        <p:cTn id="7" dur="500" fill="hold"/>
                                        <p:tgtEl>
                                          <p:spTgt spid="78851">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885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nodeType="clickEffect">
                                  <p:stCondLst>
                                    <p:cond delay="0"/>
                                  </p:stCondLst>
                                  <p:childTnLst>
                                    <p:set>
                                      <p:cBhvr>
                                        <p:cTn id="12" dur="1" fill="hold">
                                          <p:stCondLst>
                                            <p:cond delay="0"/>
                                          </p:stCondLst>
                                        </p:cTn>
                                        <p:tgtEl>
                                          <p:spTgt spid="78851">
                                            <p:txEl>
                                              <p:pRg st="2" end="2"/>
                                            </p:txEl>
                                          </p:spTgt>
                                        </p:tgtEl>
                                        <p:attrNameLst>
                                          <p:attrName>style.visibility</p:attrName>
                                        </p:attrNameLst>
                                      </p:cBhvr>
                                      <p:to>
                                        <p:strVal val="visible"/>
                                      </p:to>
                                    </p:set>
                                    <p:animEffect transition="in" filter="checkerboard(across)">
                                      <p:cBhvr>
                                        <p:cTn id="13" dur="500"/>
                                        <p:tgtEl>
                                          <p:spTgt spid="78851">
                                            <p:txEl>
                                              <p:pRg st="2" end="2"/>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5" presetClass="entr" presetSubtype="10" fill="hold" nodeType="clickEffect">
                                  <p:stCondLst>
                                    <p:cond delay="0"/>
                                  </p:stCondLst>
                                  <p:childTnLst>
                                    <p:set>
                                      <p:cBhvr>
                                        <p:cTn id="17" dur="1" fill="hold">
                                          <p:stCondLst>
                                            <p:cond delay="0"/>
                                          </p:stCondLst>
                                        </p:cTn>
                                        <p:tgtEl>
                                          <p:spTgt spid="78851">
                                            <p:txEl>
                                              <p:pRg st="3" end="3"/>
                                            </p:txEl>
                                          </p:spTgt>
                                        </p:tgtEl>
                                        <p:attrNameLst>
                                          <p:attrName>style.visibility</p:attrName>
                                        </p:attrNameLst>
                                      </p:cBhvr>
                                      <p:to>
                                        <p:strVal val="visible"/>
                                      </p:to>
                                    </p:set>
                                    <p:animEffect transition="in" filter="checkerboard(across)">
                                      <p:cBhvr>
                                        <p:cTn id="18" dur="500"/>
                                        <p:tgtEl>
                                          <p:spTgt spid="7885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a:extLst>
              <a:ext uri="{FF2B5EF4-FFF2-40B4-BE49-F238E27FC236}">
                <a16:creationId xmlns:a16="http://schemas.microsoft.com/office/drawing/2014/main" id="{4D0A4971-FA74-4BCB-A18F-57FA4B1F52D8}"/>
              </a:ext>
            </a:extLst>
          </p:cNvPr>
          <p:cNvSpPr>
            <a:spLocks noGrp="1" noChangeArrowheads="1"/>
          </p:cNvSpPr>
          <p:nvPr>
            <p:ph type="title"/>
          </p:nvPr>
        </p:nvSpPr>
        <p:spPr>
          <a:xfrm>
            <a:off x="1981200" y="639764"/>
            <a:ext cx="8229600" cy="414337"/>
          </a:xfrm>
        </p:spPr>
        <p:txBody>
          <a:bodyPr/>
          <a:lstStyle/>
          <a:p>
            <a:r>
              <a:rPr lang="en-US" altLang="en-US" sz="2800"/>
              <a:t>What should the futures price be?</a:t>
            </a:r>
          </a:p>
        </p:txBody>
      </p:sp>
      <p:sp>
        <p:nvSpPr>
          <p:cNvPr id="87043" name="Rectangle 3">
            <a:extLst>
              <a:ext uri="{FF2B5EF4-FFF2-40B4-BE49-F238E27FC236}">
                <a16:creationId xmlns:a16="http://schemas.microsoft.com/office/drawing/2014/main" id="{550BDB94-AC71-48A2-A367-E1D18C6B1617}"/>
              </a:ext>
            </a:extLst>
          </p:cNvPr>
          <p:cNvSpPr>
            <a:spLocks noGrp="1" noChangeArrowheads="1"/>
          </p:cNvSpPr>
          <p:nvPr>
            <p:ph type="body" idx="1"/>
          </p:nvPr>
        </p:nvSpPr>
        <p:spPr/>
        <p:txBody>
          <a:bodyPr/>
          <a:lstStyle/>
          <a:p>
            <a:pPr>
              <a:lnSpc>
                <a:spcPct val="90000"/>
              </a:lnSpc>
              <a:buFont typeface="Wingdings" panose="05000000000000000000" pitchFamily="2" charset="2"/>
              <a:buBlip>
                <a:blip r:embed="rId2"/>
              </a:buBlip>
            </a:pPr>
            <a:r>
              <a:rPr lang="en-US" altLang="en-US" sz="2000"/>
              <a:t>As a first pass, remember that no one should expect to make profits in the market.  Therefore, the future’s price should equal the expected future spot price;     F = E(S’)</a:t>
            </a:r>
          </a:p>
          <a:p>
            <a:pPr>
              <a:lnSpc>
                <a:spcPct val="90000"/>
              </a:lnSpc>
              <a:buFont typeface="Wingdings" panose="05000000000000000000" pitchFamily="2" charset="2"/>
              <a:buBlip>
                <a:blip r:embed="rId2"/>
              </a:buBlip>
            </a:pPr>
            <a:r>
              <a:rPr lang="en-US" altLang="en-US" sz="2000"/>
              <a:t>However, it is also reasonable to believe that because futures are being used to hedge risk, the buyers/sellers would be willing to pay a premium for that hedge.  </a:t>
            </a:r>
          </a:p>
          <a:p>
            <a:pPr>
              <a:lnSpc>
                <a:spcPct val="90000"/>
              </a:lnSpc>
              <a:buFont typeface="Wingdings" panose="05000000000000000000" pitchFamily="2" charset="2"/>
              <a:buBlip>
                <a:blip r:embed="rId2"/>
              </a:buBlip>
            </a:pPr>
            <a:r>
              <a:rPr lang="en-US" altLang="en-US" sz="2000"/>
              <a:t>In the wheat example, the farmer should be willing to pay a future price below the future spot price (F&lt;E(S)) while the flour producer should be willing to pay a price higher that the future spot price (F&gt;E(S))</a:t>
            </a:r>
          </a:p>
          <a:p>
            <a:pPr>
              <a:lnSpc>
                <a:spcPct val="90000"/>
              </a:lnSpc>
              <a:buFont typeface="Wingdings" panose="05000000000000000000" pitchFamily="2" charset="2"/>
              <a:buBlip>
                <a:blip r:embed="rId2"/>
              </a:buBlip>
            </a:pPr>
            <a:r>
              <a:rPr lang="en-US" altLang="en-US" sz="2000"/>
              <a:t>Modern portfolio theory assumes that fluctuating commodity prices represent a source of systematic risk to financial portfolios.  Therefore, because futures can alleviate this risk, they should sell at a discount.</a:t>
            </a:r>
          </a:p>
          <a:p>
            <a:pPr>
              <a:lnSpc>
                <a:spcPct val="90000"/>
              </a:lnSpc>
              <a:buFont typeface="Wingdings" panose="05000000000000000000" pitchFamily="2" charset="2"/>
              <a:buNone/>
            </a:pPr>
            <a:r>
              <a:rPr lang="en-US" altLang="en-US" sz="2000"/>
              <a:t> </a:t>
            </a:r>
          </a:p>
        </p:txBody>
      </p:sp>
    </p:spTree>
    <p:extLst>
      <p:ext uri="{BB962C8B-B14F-4D97-AF65-F5344CB8AC3E}">
        <p14:creationId xmlns:p14="http://schemas.microsoft.com/office/powerpoint/2010/main" val="248501743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a:extLst>
              <a:ext uri="{FF2B5EF4-FFF2-40B4-BE49-F238E27FC236}">
                <a16:creationId xmlns:a16="http://schemas.microsoft.com/office/drawing/2014/main" id="{A782E821-9A03-4126-A11B-4410CE0E462F}"/>
              </a:ext>
            </a:extLst>
          </p:cNvPr>
          <p:cNvSpPr>
            <a:spLocks noGrp="1" noChangeArrowheads="1"/>
          </p:cNvSpPr>
          <p:nvPr>
            <p:ph type="title"/>
          </p:nvPr>
        </p:nvSpPr>
        <p:spPr/>
        <p:txBody>
          <a:bodyPr/>
          <a:lstStyle/>
          <a:p>
            <a:r>
              <a:rPr lang="en-US" altLang="en-US"/>
              <a:t>Pricing Futures</a:t>
            </a:r>
          </a:p>
        </p:txBody>
      </p:sp>
      <p:sp>
        <p:nvSpPr>
          <p:cNvPr id="174083" name="Rectangle 3">
            <a:extLst>
              <a:ext uri="{FF2B5EF4-FFF2-40B4-BE49-F238E27FC236}">
                <a16:creationId xmlns:a16="http://schemas.microsoft.com/office/drawing/2014/main" id="{5106870E-4494-42F7-8EAA-738B727B4F14}"/>
              </a:ext>
            </a:extLst>
          </p:cNvPr>
          <p:cNvSpPr>
            <a:spLocks noGrp="1" noChangeArrowheads="1"/>
          </p:cNvSpPr>
          <p:nvPr>
            <p:ph type="body" idx="1"/>
          </p:nvPr>
        </p:nvSpPr>
        <p:spPr/>
        <p:txBody>
          <a:bodyPr/>
          <a:lstStyle/>
          <a:p>
            <a:pPr>
              <a:buFont typeface="Wingdings" panose="05000000000000000000" pitchFamily="2" charset="2"/>
              <a:buBlip>
                <a:blip r:embed="rId2"/>
              </a:buBlip>
            </a:pPr>
            <a:r>
              <a:rPr lang="en-US" altLang="en-US"/>
              <a:t>To price a future its important to recognize that there are several ways to generate a given cash flow.  Any two methods that generate the same cash flow should have the same cost!</a:t>
            </a:r>
          </a:p>
        </p:txBody>
      </p:sp>
    </p:spTree>
    <p:extLst>
      <p:ext uri="{BB962C8B-B14F-4D97-AF65-F5344CB8AC3E}">
        <p14:creationId xmlns:p14="http://schemas.microsoft.com/office/powerpoint/2010/main" val="34314189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a:extLst>
              <a:ext uri="{FF2B5EF4-FFF2-40B4-BE49-F238E27FC236}">
                <a16:creationId xmlns:a16="http://schemas.microsoft.com/office/drawing/2014/main" id="{54594F55-AD7F-4251-808E-4193052BB53B}"/>
              </a:ext>
            </a:extLst>
          </p:cNvPr>
          <p:cNvSpPr>
            <a:spLocks noGrp="1" noChangeArrowheads="1"/>
          </p:cNvSpPr>
          <p:nvPr>
            <p:ph type="title"/>
          </p:nvPr>
        </p:nvSpPr>
        <p:spPr/>
        <p:txBody>
          <a:bodyPr/>
          <a:lstStyle/>
          <a:p>
            <a:r>
              <a:rPr lang="en-US" altLang="en-US"/>
              <a:t>Currency Futures</a:t>
            </a:r>
          </a:p>
        </p:txBody>
      </p:sp>
      <p:sp>
        <p:nvSpPr>
          <p:cNvPr id="175107" name="Rectangle 3">
            <a:extLst>
              <a:ext uri="{FF2B5EF4-FFF2-40B4-BE49-F238E27FC236}">
                <a16:creationId xmlns:a16="http://schemas.microsoft.com/office/drawing/2014/main" id="{BD58071A-977C-4D63-8D11-80576A281EF5}"/>
              </a:ext>
            </a:extLst>
          </p:cNvPr>
          <p:cNvSpPr>
            <a:spLocks noGrp="1" noChangeArrowheads="1"/>
          </p:cNvSpPr>
          <p:nvPr>
            <p:ph type="body" idx="1"/>
          </p:nvPr>
        </p:nvSpPr>
        <p:spPr/>
        <p:txBody>
          <a:bodyPr/>
          <a:lstStyle/>
          <a:p>
            <a:pPr>
              <a:buFont typeface="Wingdings" panose="05000000000000000000" pitchFamily="2" charset="2"/>
              <a:buBlip>
                <a:blip r:embed="rId2"/>
              </a:buBlip>
            </a:pPr>
            <a:r>
              <a:rPr lang="en-US" altLang="en-US"/>
              <a:t>Suppose that an October 2005 contract for Euros costs $1.25 per Euro. </a:t>
            </a:r>
          </a:p>
          <a:p>
            <a:pPr lvl="1">
              <a:buFont typeface="Wingdings" panose="05000000000000000000" pitchFamily="2" charset="2"/>
              <a:buBlip>
                <a:blip r:embed="rId2"/>
              </a:buBlip>
            </a:pPr>
            <a:r>
              <a:rPr lang="en-US" altLang="en-US"/>
              <a:t>By going long on this contract, you can buy Euro in one year for $1.25 apiece. How else can you acquire Euro in one year at a fixed price with no money up front?</a:t>
            </a:r>
          </a:p>
          <a:p>
            <a:pPr lvl="1">
              <a:buFont typeface="Wingdings" panose="05000000000000000000" pitchFamily="2" charset="2"/>
              <a:buBlip>
                <a:blip r:embed="rId2"/>
              </a:buBlip>
            </a:pPr>
            <a:r>
              <a:rPr lang="en-US" altLang="en-US"/>
              <a:t>Borrow money today to buy a Euro denominated asset.</a:t>
            </a:r>
          </a:p>
        </p:txBody>
      </p:sp>
    </p:spTree>
    <p:extLst>
      <p:ext uri="{BB962C8B-B14F-4D97-AF65-F5344CB8AC3E}">
        <p14:creationId xmlns:p14="http://schemas.microsoft.com/office/powerpoint/2010/main" val="72429207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a:extLst>
              <a:ext uri="{FF2B5EF4-FFF2-40B4-BE49-F238E27FC236}">
                <a16:creationId xmlns:a16="http://schemas.microsoft.com/office/drawing/2014/main" id="{559543ED-279A-49FE-9833-61267A071477}"/>
              </a:ext>
            </a:extLst>
          </p:cNvPr>
          <p:cNvSpPr>
            <a:spLocks noGrp="1" noChangeArrowheads="1"/>
          </p:cNvSpPr>
          <p:nvPr>
            <p:ph type="title"/>
          </p:nvPr>
        </p:nvSpPr>
        <p:spPr/>
        <p:txBody>
          <a:bodyPr/>
          <a:lstStyle/>
          <a:p>
            <a:r>
              <a:rPr lang="en-US" altLang="en-US"/>
              <a:t>Currency Futures</a:t>
            </a:r>
          </a:p>
        </p:txBody>
      </p:sp>
      <p:sp>
        <p:nvSpPr>
          <p:cNvPr id="176131" name="Rectangle 3">
            <a:extLst>
              <a:ext uri="{FF2B5EF4-FFF2-40B4-BE49-F238E27FC236}">
                <a16:creationId xmlns:a16="http://schemas.microsoft.com/office/drawing/2014/main" id="{2189A812-8A65-4726-A7DE-7BD9C1DF199B}"/>
              </a:ext>
            </a:extLst>
          </p:cNvPr>
          <p:cNvSpPr>
            <a:spLocks noGrp="1" noChangeArrowheads="1"/>
          </p:cNvSpPr>
          <p:nvPr>
            <p:ph type="body" sz="half" idx="1"/>
          </p:nvPr>
        </p:nvSpPr>
        <p:spPr/>
        <p:txBody>
          <a:bodyPr/>
          <a:lstStyle/>
          <a:p>
            <a:pPr>
              <a:buFont typeface="Wingdings" panose="05000000000000000000" pitchFamily="2" charset="2"/>
              <a:buBlip>
                <a:blip r:embed="rId3"/>
              </a:buBlip>
            </a:pPr>
            <a:r>
              <a:rPr lang="en-US" altLang="en-US" sz="2800"/>
              <a:t>Suppose that the interest rate on ECB bonds is 4%.  How much would an ECB bond with a face value of 1 Euro cost?</a:t>
            </a:r>
          </a:p>
          <a:p>
            <a:pPr>
              <a:buFont typeface="Wingdings" panose="05000000000000000000" pitchFamily="2" charset="2"/>
              <a:buNone/>
            </a:pPr>
            <a:endParaRPr lang="en-US" altLang="en-US" sz="2800"/>
          </a:p>
          <a:p>
            <a:pPr>
              <a:buFont typeface="Wingdings" panose="05000000000000000000" pitchFamily="2" charset="2"/>
              <a:buNone/>
            </a:pPr>
            <a:r>
              <a:rPr lang="en-US" altLang="en-US" sz="2800"/>
              <a:t>			</a:t>
            </a:r>
          </a:p>
        </p:txBody>
      </p:sp>
      <p:graphicFrame>
        <p:nvGraphicFramePr>
          <p:cNvPr id="176132" name="Object 4">
            <a:extLst>
              <a:ext uri="{FF2B5EF4-FFF2-40B4-BE49-F238E27FC236}">
                <a16:creationId xmlns:a16="http://schemas.microsoft.com/office/drawing/2014/main" id="{50574FBA-C8AE-48AC-A9E8-2724E8D6137D}"/>
              </a:ext>
            </a:extLst>
          </p:cNvPr>
          <p:cNvGraphicFramePr>
            <a:graphicFrameLocks noGrp="1" noChangeAspect="1"/>
          </p:cNvGraphicFramePr>
          <p:nvPr>
            <p:ph sz="half" idx="2"/>
          </p:nvPr>
        </p:nvGraphicFramePr>
        <p:xfrm>
          <a:off x="7010401" y="2236789"/>
          <a:ext cx="3040063" cy="1570037"/>
        </p:xfrm>
        <a:graphic>
          <a:graphicData uri="http://schemas.openxmlformats.org/presentationml/2006/ole">
            <mc:AlternateContent xmlns:mc="http://schemas.openxmlformats.org/markup-compatibility/2006">
              <mc:Choice xmlns:v="urn:schemas-microsoft-com:vml" Requires="v">
                <p:oleObj spid="_x0000_s5129" name="Equation" r:id="rId4" imgW="761760" imgH="393480" progId="Equation.3">
                  <p:embed/>
                </p:oleObj>
              </mc:Choice>
              <mc:Fallback>
                <p:oleObj name="Equation" r:id="rId4" imgW="761760" imgH="393480" progId="Equation.3">
                  <p:embed/>
                  <p:pic>
                    <p:nvPicPr>
                      <p:cNvPr id="176132" name="Object 4">
                        <a:extLst>
                          <a:ext uri="{FF2B5EF4-FFF2-40B4-BE49-F238E27FC236}">
                            <a16:creationId xmlns:a16="http://schemas.microsoft.com/office/drawing/2014/main" id="{50574FBA-C8AE-48AC-A9E8-2724E8D6137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10401" y="2236789"/>
                        <a:ext cx="3040063" cy="1570037"/>
                      </a:xfrm>
                      <a:prstGeom prst="rect">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5566721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76132"/>
                                        </p:tgtEl>
                                        <p:attrNameLst>
                                          <p:attrName>style.visibility</p:attrName>
                                        </p:attrNameLst>
                                      </p:cBhvr>
                                      <p:to>
                                        <p:strVal val="visible"/>
                                      </p:to>
                                    </p:set>
                                    <p:animEffect transition="in" filter="checkerboard(across)">
                                      <p:cBhvr>
                                        <p:cTn id="7" dur="500"/>
                                        <p:tgtEl>
                                          <p:spTgt spid="176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a:extLst>
              <a:ext uri="{FF2B5EF4-FFF2-40B4-BE49-F238E27FC236}">
                <a16:creationId xmlns:a16="http://schemas.microsoft.com/office/drawing/2014/main" id="{23E0E02C-0F26-4410-8481-A9D40CC31AFF}"/>
              </a:ext>
            </a:extLst>
          </p:cNvPr>
          <p:cNvSpPr>
            <a:spLocks noGrp="1" noChangeArrowheads="1"/>
          </p:cNvSpPr>
          <p:nvPr>
            <p:ph type="title"/>
          </p:nvPr>
        </p:nvSpPr>
        <p:spPr/>
        <p:txBody>
          <a:bodyPr/>
          <a:lstStyle/>
          <a:p>
            <a:r>
              <a:rPr lang="en-US" altLang="en-US"/>
              <a:t>Currency Futures</a:t>
            </a:r>
          </a:p>
        </p:txBody>
      </p:sp>
      <p:sp>
        <p:nvSpPr>
          <p:cNvPr id="178179" name="Rectangle 3">
            <a:extLst>
              <a:ext uri="{FF2B5EF4-FFF2-40B4-BE49-F238E27FC236}">
                <a16:creationId xmlns:a16="http://schemas.microsoft.com/office/drawing/2014/main" id="{342D4C91-A20F-434A-AE83-A5F2AF4ED329}"/>
              </a:ext>
            </a:extLst>
          </p:cNvPr>
          <p:cNvSpPr>
            <a:spLocks noGrp="1" noChangeArrowheads="1"/>
          </p:cNvSpPr>
          <p:nvPr>
            <p:ph type="body" sz="half" idx="1"/>
          </p:nvPr>
        </p:nvSpPr>
        <p:spPr/>
        <p:txBody>
          <a:bodyPr/>
          <a:lstStyle/>
          <a:p>
            <a:pPr>
              <a:buFont typeface="Wingdings" panose="05000000000000000000" pitchFamily="2" charset="2"/>
              <a:buBlip>
                <a:blip r:embed="rId3"/>
              </a:buBlip>
            </a:pPr>
            <a:r>
              <a:rPr lang="en-US" altLang="en-US" sz="2800"/>
              <a:t>If the current exchange rate is $1.20 per euro, we can figure out what we need to borrow today to buy the bond.</a:t>
            </a:r>
          </a:p>
          <a:p>
            <a:pPr>
              <a:buFont typeface="Wingdings" panose="05000000000000000000" pitchFamily="2" charset="2"/>
              <a:buNone/>
            </a:pPr>
            <a:endParaRPr lang="en-US" altLang="en-US" sz="2800"/>
          </a:p>
          <a:p>
            <a:pPr>
              <a:buFont typeface="Wingdings" panose="05000000000000000000" pitchFamily="2" charset="2"/>
              <a:buNone/>
            </a:pPr>
            <a:r>
              <a:rPr lang="en-US" altLang="en-US" sz="2800"/>
              <a:t>			</a:t>
            </a:r>
          </a:p>
        </p:txBody>
      </p:sp>
      <p:graphicFrame>
        <p:nvGraphicFramePr>
          <p:cNvPr id="178180" name="Object 4">
            <a:extLst>
              <a:ext uri="{FF2B5EF4-FFF2-40B4-BE49-F238E27FC236}">
                <a16:creationId xmlns:a16="http://schemas.microsoft.com/office/drawing/2014/main" id="{6CAB6F6A-EC7D-437F-97BC-4C664BF94FFD}"/>
              </a:ext>
            </a:extLst>
          </p:cNvPr>
          <p:cNvGraphicFramePr>
            <a:graphicFrameLocks noGrp="1" noChangeAspect="1"/>
          </p:cNvGraphicFramePr>
          <p:nvPr>
            <p:ph sz="half" idx="2"/>
          </p:nvPr>
        </p:nvGraphicFramePr>
        <p:xfrm>
          <a:off x="7010401" y="2524126"/>
          <a:ext cx="3040063" cy="993775"/>
        </p:xfrm>
        <a:graphic>
          <a:graphicData uri="http://schemas.openxmlformats.org/presentationml/2006/ole">
            <mc:AlternateContent xmlns:mc="http://schemas.openxmlformats.org/markup-compatibility/2006">
              <mc:Choice xmlns:v="urn:schemas-microsoft-com:vml" Requires="v">
                <p:oleObj spid="_x0000_s6153" name="Equation" r:id="rId4" imgW="1320480" imgH="431640" progId="Equation.3">
                  <p:embed/>
                </p:oleObj>
              </mc:Choice>
              <mc:Fallback>
                <p:oleObj name="Equation" r:id="rId4" imgW="1320480" imgH="431640" progId="Equation.3">
                  <p:embed/>
                  <p:pic>
                    <p:nvPicPr>
                      <p:cNvPr id="178180" name="Object 4">
                        <a:extLst>
                          <a:ext uri="{FF2B5EF4-FFF2-40B4-BE49-F238E27FC236}">
                            <a16:creationId xmlns:a16="http://schemas.microsoft.com/office/drawing/2014/main" id="{6CAB6F6A-EC7D-437F-97BC-4C664BF94FF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10401" y="2524126"/>
                        <a:ext cx="3040063" cy="993775"/>
                      </a:xfrm>
                      <a:prstGeom prst="rect">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0400832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78180"/>
                                        </p:tgtEl>
                                        <p:attrNameLst>
                                          <p:attrName>style.visibility</p:attrName>
                                        </p:attrNameLst>
                                      </p:cBhvr>
                                      <p:to>
                                        <p:strVal val="visible"/>
                                      </p:to>
                                    </p:set>
                                    <p:animEffect transition="in" filter="checkerboard(across)">
                                      <p:cBhvr>
                                        <p:cTn id="7" dur="500"/>
                                        <p:tgtEl>
                                          <p:spTgt spid="1781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a:extLst>
              <a:ext uri="{FF2B5EF4-FFF2-40B4-BE49-F238E27FC236}">
                <a16:creationId xmlns:a16="http://schemas.microsoft.com/office/drawing/2014/main" id="{90C7F1AD-1C69-4C20-A1D8-2A7D34985250}"/>
              </a:ext>
            </a:extLst>
          </p:cNvPr>
          <p:cNvSpPr>
            <a:spLocks noGrp="1" noChangeArrowheads="1"/>
          </p:cNvSpPr>
          <p:nvPr>
            <p:ph type="title"/>
          </p:nvPr>
        </p:nvSpPr>
        <p:spPr/>
        <p:txBody>
          <a:bodyPr/>
          <a:lstStyle/>
          <a:p>
            <a:r>
              <a:rPr lang="en-US" altLang="en-US"/>
              <a:t>Currency Futures</a:t>
            </a:r>
          </a:p>
        </p:txBody>
      </p:sp>
      <p:sp>
        <p:nvSpPr>
          <p:cNvPr id="179203" name="Rectangle 3">
            <a:extLst>
              <a:ext uri="{FF2B5EF4-FFF2-40B4-BE49-F238E27FC236}">
                <a16:creationId xmlns:a16="http://schemas.microsoft.com/office/drawing/2014/main" id="{9006E60D-B0E0-4929-B5B7-EFF6BEE60D65}"/>
              </a:ext>
            </a:extLst>
          </p:cNvPr>
          <p:cNvSpPr>
            <a:spLocks noGrp="1" noChangeArrowheads="1"/>
          </p:cNvSpPr>
          <p:nvPr>
            <p:ph type="body" sz="half" idx="1"/>
          </p:nvPr>
        </p:nvSpPr>
        <p:spPr/>
        <p:txBody>
          <a:bodyPr/>
          <a:lstStyle/>
          <a:p>
            <a:pPr>
              <a:lnSpc>
                <a:spcPct val="90000"/>
              </a:lnSpc>
              <a:buFont typeface="Wingdings" panose="05000000000000000000" pitchFamily="2" charset="2"/>
              <a:buBlip>
                <a:blip r:embed="rId3"/>
              </a:buBlip>
            </a:pPr>
            <a:r>
              <a:rPr lang="en-US" altLang="en-US" sz="2800"/>
              <a:t>If we borrowed this amount at a 6% annual interest rate, what would you owe tomorrow</a:t>
            </a:r>
          </a:p>
          <a:p>
            <a:pPr>
              <a:lnSpc>
                <a:spcPct val="90000"/>
              </a:lnSpc>
              <a:buFont typeface="Wingdings" panose="05000000000000000000" pitchFamily="2" charset="2"/>
              <a:buBlip>
                <a:blip r:embed="rId3"/>
              </a:buBlip>
            </a:pPr>
            <a:r>
              <a:rPr lang="en-US" altLang="en-US" sz="2800"/>
              <a:t>This gives us the same Euro that we could by in the futures market for $1.25!</a:t>
            </a:r>
          </a:p>
          <a:p>
            <a:pPr>
              <a:lnSpc>
                <a:spcPct val="90000"/>
              </a:lnSpc>
              <a:buFont typeface="Wingdings" panose="05000000000000000000" pitchFamily="2" charset="2"/>
              <a:buNone/>
            </a:pPr>
            <a:r>
              <a:rPr lang="en-US" altLang="en-US" sz="2800"/>
              <a:t>			</a:t>
            </a:r>
          </a:p>
        </p:txBody>
      </p:sp>
      <p:graphicFrame>
        <p:nvGraphicFramePr>
          <p:cNvPr id="179204" name="Object 4">
            <a:extLst>
              <a:ext uri="{FF2B5EF4-FFF2-40B4-BE49-F238E27FC236}">
                <a16:creationId xmlns:a16="http://schemas.microsoft.com/office/drawing/2014/main" id="{3AD35195-5588-4E4A-ACF6-BF0EAA229AF1}"/>
              </a:ext>
            </a:extLst>
          </p:cNvPr>
          <p:cNvGraphicFramePr>
            <a:graphicFrameLocks noGrp="1" noChangeAspect="1"/>
          </p:cNvGraphicFramePr>
          <p:nvPr>
            <p:ph sz="half" idx="2"/>
          </p:nvPr>
        </p:nvGraphicFramePr>
        <p:xfrm>
          <a:off x="7010401" y="2770188"/>
          <a:ext cx="3040063" cy="501650"/>
        </p:xfrm>
        <a:graphic>
          <a:graphicData uri="http://schemas.openxmlformats.org/presentationml/2006/ole">
            <mc:AlternateContent xmlns:mc="http://schemas.openxmlformats.org/markup-compatibility/2006">
              <mc:Choice xmlns:v="urn:schemas-microsoft-com:vml" Requires="v">
                <p:oleObj spid="_x0000_s7177" name="Equation" r:id="rId4" imgW="1231560" imgH="203040" progId="Equation.3">
                  <p:embed/>
                </p:oleObj>
              </mc:Choice>
              <mc:Fallback>
                <p:oleObj name="Equation" r:id="rId4" imgW="1231560" imgH="203040" progId="Equation.3">
                  <p:embed/>
                  <p:pic>
                    <p:nvPicPr>
                      <p:cNvPr id="179204" name="Object 4">
                        <a:extLst>
                          <a:ext uri="{FF2B5EF4-FFF2-40B4-BE49-F238E27FC236}">
                            <a16:creationId xmlns:a16="http://schemas.microsoft.com/office/drawing/2014/main" id="{3AD35195-5588-4E4A-ACF6-BF0EAA229AF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10401" y="2770188"/>
                        <a:ext cx="3040063" cy="501650"/>
                      </a:xfrm>
                      <a:prstGeom prst="rect">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41573069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79204"/>
                                        </p:tgtEl>
                                        <p:attrNameLst>
                                          <p:attrName>style.visibility</p:attrName>
                                        </p:attrNameLst>
                                      </p:cBhvr>
                                      <p:to>
                                        <p:strVal val="visible"/>
                                      </p:to>
                                    </p:set>
                                    <p:animEffect transition="in" filter="checkerboard(across)">
                                      <p:cBhvr>
                                        <p:cTn id="7" dur="500"/>
                                        <p:tgtEl>
                                          <p:spTgt spid="179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a:extLst>
              <a:ext uri="{FF2B5EF4-FFF2-40B4-BE49-F238E27FC236}">
                <a16:creationId xmlns:a16="http://schemas.microsoft.com/office/drawing/2014/main" id="{4FE63802-6751-4A62-B2E6-681FF0BE9AF2}"/>
              </a:ext>
            </a:extLst>
          </p:cNvPr>
          <p:cNvSpPr>
            <a:spLocks noGrp="1" noChangeArrowheads="1"/>
          </p:cNvSpPr>
          <p:nvPr>
            <p:ph type="title"/>
          </p:nvPr>
        </p:nvSpPr>
        <p:spPr/>
        <p:txBody>
          <a:bodyPr/>
          <a:lstStyle/>
          <a:p>
            <a:r>
              <a:rPr lang="en-US" altLang="en-US"/>
              <a:t>Currency Futures</a:t>
            </a:r>
          </a:p>
        </p:txBody>
      </p:sp>
      <p:sp>
        <p:nvSpPr>
          <p:cNvPr id="185347" name="Rectangle 3">
            <a:extLst>
              <a:ext uri="{FF2B5EF4-FFF2-40B4-BE49-F238E27FC236}">
                <a16:creationId xmlns:a16="http://schemas.microsoft.com/office/drawing/2014/main" id="{E7B36CAE-2C1C-4112-BA4F-2C85789D219A}"/>
              </a:ext>
            </a:extLst>
          </p:cNvPr>
          <p:cNvSpPr>
            <a:spLocks noGrp="1" noChangeArrowheads="1"/>
          </p:cNvSpPr>
          <p:nvPr>
            <p:ph type="body" sz="half" idx="1"/>
          </p:nvPr>
        </p:nvSpPr>
        <p:spPr/>
        <p:txBody>
          <a:bodyPr/>
          <a:lstStyle/>
          <a:p>
            <a:pPr>
              <a:buFont typeface="Wingdings" panose="05000000000000000000" pitchFamily="2" charset="2"/>
              <a:buBlip>
                <a:blip r:embed="rId3"/>
              </a:buBlip>
            </a:pPr>
            <a:r>
              <a:rPr lang="en-US" altLang="en-US" sz="2800"/>
              <a:t>The general condition can be written as follows:		</a:t>
            </a:r>
          </a:p>
          <a:p>
            <a:pPr>
              <a:buFont typeface="Wingdings" panose="05000000000000000000" pitchFamily="2" charset="2"/>
              <a:buNone/>
            </a:pPr>
            <a:endParaRPr lang="en-US" altLang="en-US" sz="2800"/>
          </a:p>
          <a:p>
            <a:pPr>
              <a:buFont typeface="Wingdings" panose="05000000000000000000" pitchFamily="2" charset="2"/>
              <a:buNone/>
            </a:pPr>
            <a:r>
              <a:rPr lang="en-US" altLang="en-US" sz="2800"/>
              <a:t>			</a:t>
            </a:r>
          </a:p>
        </p:txBody>
      </p:sp>
      <p:graphicFrame>
        <p:nvGraphicFramePr>
          <p:cNvPr id="185349" name="Object 5">
            <a:extLst>
              <a:ext uri="{FF2B5EF4-FFF2-40B4-BE49-F238E27FC236}">
                <a16:creationId xmlns:a16="http://schemas.microsoft.com/office/drawing/2014/main" id="{4F1F1E93-7D3E-49D1-8F86-44C659A657BC}"/>
              </a:ext>
            </a:extLst>
          </p:cNvPr>
          <p:cNvGraphicFramePr>
            <a:graphicFrameLocks noGrp="1" noChangeAspect="1"/>
          </p:cNvGraphicFramePr>
          <p:nvPr>
            <p:ph sz="half" idx="2"/>
          </p:nvPr>
        </p:nvGraphicFramePr>
        <p:xfrm>
          <a:off x="6629401" y="1752601"/>
          <a:ext cx="3325813" cy="2297113"/>
        </p:xfrm>
        <a:graphic>
          <a:graphicData uri="http://schemas.openxmlformats.org/presentationml/2006/ole">
            <mc:AlternateContent xmlns:mc="http://schemas.openxmlformats.org/markup-compatibility/2006">
              <mc:Choice xmlns:v="urn:schemas-microsoft-com:vml" Requires="v">
                <p:oleObj spid="_x0000_s8201" name="Equation" r:id="rId4" imgW="1930320" imgH="1333440" progId="Equation.3">
                  <p:embed/>
                </p:oleObj>
              </mc:Choice>
              <mc:Fallback>
                <p:oleObj name="Equation" r:id="rId4" imgW="1930320" imgH="1333440" progId="Equation.3">
                  <p:embed/>
                  <p:pic>
                    <p:nvPicPr>
                      <p:cNvPr id="185349" name="Object 5">
                        <a:extLst>
                          <a:ext uri="{FF2B5EF4-FFF2-40B4-BE49-F238E27FC236}">
                            <a16:creationId xmlns:a16="http://schemas.microsoft.com/office/drawing/2014/main" id="{4F1F1E93-7D3E-49D1-8F86-44C659A657B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29401" y="1752601"/>
                        <a:ext cx="3325813" cy="2297113"/>
                      </a:xfrm>
                      <a:prstGeom prst="rect">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91496276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a:extLst>
              <a:ext uri="{FF2B5EF4-FFF2-40B4-BE49-F238E27FC236}">
                <a16:creationId xmlns:a16="http://schemas.microsoft.com/office/drawing/2014/main" id="{5702CA8B-5DEC-471A-A460-46646A33B2E4}"/>
              </a:ext>
            </a:extLst>
          </p:cNvPr>
          <p:cNvSpPr>
            <a:spLocks noGrp="1" noChangeArrowheads="1"/>
          </p:cNvSpPr>
          <p:nvPr>
            <p:ph type="title"/>
          </p:nvPr>
        </p:nvSpPr>
        <p:spPr/>
        <p:txBody>
          <a:bodyPr/>
          <a:lstStyle/>
          <a:p>
            <a:r>
              <a:rPr lang="en-US" altLang="en-US"/>
              <a:t>Index/Commodity Futures</a:t>
            </a:r>
          </a:p>
        </p:txBody>
      </p:sp>
      <p:sp>
        <p:nvSpPr>
          <p:cNvPr id="188419" name="Rectangle 3">
            <a:extLst>
              <a:ext uri="{FF2B5EF4-FFF2-40B4-BE49-F238E27FC236}">
                <a16:creationId xmlns:a16="http://schemas.microsoft.com/office/drawing/2014/main" id="{C9D725AD-B5D7-47EB-AB70-FFC6B72A4994}"/>
              </a:ext>
            </a:extLst>
          </p:cNvPr>
          <p:cNvSpPr>
            <a:spLocks noGrp="1" noChangeArrowheads="1"/>
          </p:cNvSpPr>
          <p:nvPr>
            <p:ph type="body" idx="1"/>
          </p:nvPr>
        </p:nvSpPr>
        <p:spPr/>
        <p:txBody>
          <a:bodyPr/>
          <a:lstStyle/>
          <a:p>
            <a:pPr>
              <a:buFont typeface="Wingdings" panose="05000000000000000000" pitchFamily="2" charset="2"/>
              <a:buBlip>
                <a:blip r:embed="rId2"/>
              </a:buBlip>
            </a:pPr>
            <a:r>
              <a:rPr lang="en-US" altLang="en-US"/>
              <a:t>Suppose an October S&amp;P 500 index future was selling for $1,150 (This future allows you to buy one share of the index).</a:t>
            </a:r>
          </a:p>
          <a:p>
            <a:pPr lvl="1">
              <a:buFont typeface="Wingdings" panose="05000000000000000000" pitchFamily="2" charset="2"/>
              <a:buBlip>
                <a:blip r:embed="rId2"/>
              </a:buBlip>
            </a:pPr>
            <a:r>
              <a:rPr lang="en-US" altLang="en-US"/>
              <a:t>Alternatively, suppose that you borrowed money today to buy a bond that would pay out enough to purchase a share of the index with certainty next year.</a:t>
            </a:r>
          </a:p>
        </p:txBody>
      </p:sp>
    </p:spTree>
    <p:extLst>
      <p:ext uri="{BB962C8B-B14F-4D97-AF65-F5344CB8AC3E}">
        <p14:creationId xmlns:p14="http://schemas.microsoft.com/office/powerpoint/2010/main" val="30816824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h-TH" dirty="0"/>
              <a:t>หลักการพื้นฐาน</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rotWithShape="1">
          <a:blip r:embed="rId2"/>
          <a:srcRect l="40237" t="32857" r="19941" b="13334"/>
          <a:stretch/>
        </p:blipFill>
        <p:spPr>
          <a:xfrm>
            <a:off x="4376058" y="585216"/>
            <a:ext cx="7282544" cy="5535386"/>
          </a:xfrm>
          <a:prstGeom prst="rect">
            <a:avLst/>
          </a:prstGeom>
        </p:spPr>
      </p:pic>
    </p:spTree>
    <p:extLst>
      <p:ext uri="{BB962C8B-B14F-4D97-AF65-F5344CB8AC3E}">
        <p14:creationId xmlns:p14="http://schemas.microsoft.com/office/powerpoint/2010/main" val="79595779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a:extLst>
              <a:ext uri="{FF2B5EF4-FFF2-40B4-BE49-F238E27FC236}">
                <a16:creationId xmlns:a16="http://schemas.microsoft.com/office/drawing/2014/main" id="{2CAC5A03-EDCE-4A44-870F-B738C0682AF2}"/>
              </a:ext>
            </a:extLst>
          </p:cNvPr>
          <p:cNvSpPr>
            <a:spLocks noGrp="1" noChangeArrowheads="1"/>
          </p:cNvSpPr>
          <p:nvPr>
            <p:ph type="title"/>
          </p:nvPr>
        </p:nvSpPr>
        <p:spPr/>
        <p:txBody>
          <a:bodyPr/>
          <a:lstStyle/>
          <a:p>
            <a:r>
              <a:rPr lang="en-US" altLang="en-US"/>
              <a:t>Index/Commodity Futures</a:t>
            </a:r>
          </a:p>
        </p:txBody>
      </p:sp>
      <p:sp>
        <p:nvSpPr>
          <p:cNvPr id="191491" name="Rectangle 3">
            <a:extLst>
              <a:ext uri="{FF2B5EF4-FFF2-40B4-BE49-F238E27FC236}">
                <a16:creationId xmlns:a16="http://schemas.microsoft.com/office/drawing/2014/main" id="{7C10024F-9476-4404-BB94-5BD80E055E78}"/>
              </a:ext>
            </a:extLst>
          </p:cNvPr>
          <p:cNvSpPr>
            <a:spLocks noGrp="1" noChangeArrowheads="1"/>
          </p:cNvSpPr>
          <p:nvPr>
            <p:ph type="body" sz="half" idx="1"/>
          </p:nvPr>
        </p:nvSpPr>
        <p:spPr/>
        <p:txBody>
          <a:bodyPr/>
          <a:lstStyle/>
          <a:p>
            <a:pPr>
              <a:buFont typeface="Wingdings" panose="05000000000000000000" pitchFamily="2" charset="2"/>
              <a:buBlip>
                <a:blip r:embed="rId3"/>
              </a:buBlip>
            </a:pPr>
            <a:r>
              <a:rPr lang="en-US" altLang="en-US" sz="2800"/>
              <a:t>The expected payout to this bond would be next year’s index value. To get the bond’s price, we discount by an interest rate that reflects the bond’s risk (say, the return to the S&amp;P 500)</a:t>
            </a:r>
          </a:p>
        </p:txBody>
      </p:sp>
      <p:graphicFrame>
        <p:nvGraphicFramePr>
          <p:cNvPr id="191492" name="Object 4">
            <a:extLst>
              <a:ext uri="{FF2B5EF4-FFF2-40B4-BE49-F238E27FC236}">
                <a16:creationId xmlns:a16="http://schemas.microsoft.com/office/drawing/2014/main" id="{0EF79A1B-49C9-43AE-B59B-5136E046C560}"/>
              </a:ext>
            </a:extLst>
          </p:cNvPr>
          <p:cNvGraphicFramePr>
            <a:graphicFrameLocks noGrp="1" noChangeAspect="1"/>
          </p:cNvGraphicFramePr>
          <p:nvPr>
            <p:ph sz="half" idx="2"/>
          </p:nvPr>
        </p:nvGraphicFramePr>
        <p:xfrm>
          <a:off x="6291264" y="2519363"/>
          <a:ext cx="3800475" cy="2692400"/>
        </p:xfrm>
        <a:graphic>
          <a:graphicData uri="http://schemas.openxmlformats.org/presentationml/2006/ole">
            <mc:AlternateContent xmlns:mc="http://schemas.openxmlformats.org/markup-compatibility/2006">
              <mc:Choice xmlns:v="urn:schemas-microsoft-com:vml" Requires="v">
                <p:oleObj spid="_x0000_s9225" name="Equation" r:id="rId4" imgW="609480" imgH="431640" progId="Equation.3">
                  <p:embed/>
                </p:oleObj>
              </mc:Choice>
              <mc:Fallback>
                <p:oleObj name="Equation" r:id="rId4" imgW="609480" imgH="431640" progId="Equation.3">
                  <p:embed/>
                  <p:pic>
                    <p:nvPicPr>
                      <p:cNvPr id="191492" name="Object 4">
                        <a:extLst>
                          <a:ext uri="{FF2B5EF4-FFF2-40B4-BE49-F238E27FC236}">
                            <a16:creationId xmlns:a16="http://schemas.microsoft.com/office/drawing/2014/main" id="{0EF79A1B-49C9-43AE-B59B-5136E046C56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91264" y="2519363"/>
                        <a:ext cx="3800475" cy="2692400"/>
                      </a:xfrm>
                      <a:prstGeom prst="rect">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43845036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a:extLst>
              <a:ext uri="{FF2B5EF4-FFF2-40B4-BE49-F238E27FC236}">
                <a16:creationId xmlns:a16="http://schemas.microsoft.com/office/drawing/2014/main" id="{756CC59B-E205-449B-948A-12EBF1692E0D}"/>
              </a:ext>
            </a:extLst>
          </p:cNvPr>
          <p:cNvSpPr>
            <a:spLocks noGrp="1" noChangeArrowheads="1"/>
          </p:cNvSpPr>
          <p:nvPr>
            <p:ph type="title"/>
          </p:nvPr>
        </p:nvSpPr>
        <p:spPr/>
        <p:txBody>
          <a:bodyPr/>
          <a:lstStyle/>
          <a:p>
            <a:r>
              <a:rPr lang="en-US" altLang="en-US"/>
              <a:t>Index/Commodity Futures</a:t>
            </a:r>
          </a:p>
        </p:txBody>
      </p:sp>
      <p:sp>
        <p:nvSpPr>
          <p:cNvPr id="193539" name="Rectangle 3">
            <a:extLst>
              <a:ext uri="{FF2B5EF4-FFF2-40B4-BE49-F238E27FC236}">
                <a16:creationId xmlns:a16="http://schemas.microsoft.com/office/drawing/2014/main" id="{B0413E81-DC61-4444-A357-15EEE4120ADB}"/>
              </a:ext>
            </a:extLst>
          </p:cNvPr>
          <p:cNvSpPr>
            <a:spLocks noGrp="1" noChangeArrowheads="1"/>
          </p:cNvSpPr>
          <p:nvPr>
            <p:ph type="body" sz="half" idx="1"/>
          </p:nvPr>
        </p:nvSpPr>
        <p:spPr/>
        <p:txBody>
          <a:bodyPr/>
          <a:lstStyle/>
          <a:p>
            <a:pPr>
              <a:buFont typeface="Wingdings" panose="05000000000000000000" pitchFamily="2" charset="2"/>
              <a:buBlip>
                <a:blip r:embed="rId3"/>
              </a:buBlip>
            </a:pPr>
            <a:r>
              <a:rPr lang="en-US" altLang="en-US" sz="2800"/>
              <a:t>Now, because we borrowed this amount today (at the T-Bill rate), we will owe our loan amount plus interest next year.</a:t>
            </a:r>
          </a:p>
        </p:txBody>
      </p:sp>
      <p:graphicFrame>
        <p:nvGraphicFramePr>
          <p:cNvPr id="193540" name="Object 4">
            <a:extLst>
              <a:ext uri="{FF2B5EF4-FFF2-40B4-BE49-F238E27FC236}">
                <a16:creationId xmlns:a16="http://schemas.microsoft.com/office/drawing/2014/main" id="{E320BB4A-9766-4B64-A94C-BE895A75907F}"/>
              </a:ext>
            </a:extLst>
          </p:cNvPr>
          <p:cNvGraphicFramePr>
            <a:graphicFrameLocks noGrp="1" noChangeAspect="1"/>
          </p:cNvGraphicFramePr>
          <p:nvPr>
            <p:ph sz="half" idx="2"/>
          </p:nvPr>
        </p:nvGraphicFramePr>
        <p:xfrm>
          <a:off x="6400801" y="1752600"/>
          <a:ext cx="3800475" cy="2692400"/>
        </p:xfrm>
        <a:graphic>
          <a:graphicData uri="http://schemas.openxmlformats.org/presentationml/2006/ole">
            <mc:AlternateContent xmlns:mc="http://schemas.openxmlformats.org/markup-compatibility/2006">
              <mc:Choice xmlns:v="urn:schemas-microsoft-com:vml" Requires="v">
                <p:oleObj spid="_x0000_s10249" name="Equation" r:id="rId4" imgW="609480" imgH="431640" progId="Equation.3">
                  <p:embed/>
                </p:oleObj>
              </mc:Choice>
              <mc:Fallback>
                <p:oleObj name="Equation" r:id="rId4" imgW="609480" imgH="431640" progId="Equation.3">
                  <p:embed/>
                  <p:pic>
                    <p:nvPicPr>
                      <p:cNvPr id="193540" name="Object 4">
                        <a:extLst>
                          <a:ext uri="{FF2B5EF4-FFF2-40B4-BE49-F238E27FC236}">
                            <a16:creationId xmlns:a16="http://schemas.microsoft.com/office/drawing/2014/main" id="{E320BB4A-9766-4B64-A94C-BE895A7590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0801" y="1752600"/>
                        <a:ext cx="3800475" cy="2692400"/>
                      </a:xfrm>
                      <a:prstGeom prst="rect">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429077290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a:extLst>
              <a:ext uri="{FF2B5EF4-FFF2-40B4-BE49-F238E27FC236}">
                <a16:creationId xmlns:a16="http://schemas.microsoft.com/office/drawing/2014/main" id="{13F5CA00-770D-43E5-8F4F-9232342E9719}"/>
              </a:ext>
            </a:extLst>
          </p:cNvPr>
          <p:cNvSpPr>
            <a:spLocks noGrp="1" noChangeArrowheads="1"/>
          </p:cNvSpPr>
          <p:nvPr>
            <p:ph type="title"/>
          </p:nvPr>
        </p:nvSpPr>
        <p:spPr/>
        <p:txBody>
          <a:bodyPr/>
          <a:lstStyle/>
          <a:p>
            <a:r>
              <a:rPr lang="en-US" altLang="en-US"/>
              <a:t>Index/Commodity Futures</a:t>
            </a:r>
          </a:p>
        </p:txBody>
      </p:sp>
      <p:sp>
        <p:nvSpPr>
          <p:cNvPr id="194563" name="Rectangle 3">
            <a:extLst>
              <a:ext uri="{FF2B5EF4-FFF2-40B4-BE49-F238E27FC236}">
                <a16:creationId xmlns:a16="http://schemas.microsoft.com/office/drawing/2014/main" id="{24F06B9D-3D1C-4275-B63C-EC8A17D51011}"/>
              </a:ext>
            </a:extLst>
          </p:cNvPr>
          <p:cNvSpPr>
            <a:spLocks noGrp="1" noChangeArrowheads="1"/>
          </p:cNvSpPr>
          <p:nvPr>
            <p:ph type="body" sz="half" idx="1"/>
          </p:nvPr>
        </p:nvSpPr>
        <p:spPr/>
        <p:txBody>
          <a:bodyPr/>
          <a:lstStyle/>
          <a:p>
            <a:pPr>
              <a:buFont typeface="Wingdings" panose="05000000000000000000" pitchFamily="2" charset="2"/>
              <a:buBlip>
                <a:blip r:embed="rId3"/>
              </a:buBlip>
            </a:pPr>
            <a:r>
              <a:rPr lang="en-US" altLang="en-US" sz="2800"/>
              <a:t>For example, if the S&amp;P 500 index was expected to sell for $1,250 next year (the average return on the index is 10%) and the T-Bill rate was 4%, we could buy a share of the index today for $1,182 </a:t>
            </a:r>
          </a:p>
        </p:txBody>
      </p:sp>
      <p:graphicFrame>
        <p:nvGraphicFramePr>
          <p:cNvPr id="194564" name="Object 4">
            <a:extLst>
              <a:ext uri="{FF2B5EF4-FFF2-40B4-BE49-F238E27FC236}">
                <a16:creationId xmlns:a16="http://schemas.microsoft.com/office/drawing/2014/main" id="{900D418E-3CE0-4CF5-BDE6-E8D9191E1C60}"/>
              </a:ext>
            </a:extLst>
          </p:cNvPr>
          <p:cNvGraphicFramePr>
            <a:graphicFrameLocks noGrp="1" noChangeAspect="1"/>
          </p:cNvGraphicFramePr>
          <p:nvPr>
            <p:ph sz="half" idx="2"/>
          </p:nvPr>
        </p:nvGraphicFramePr>
        <p:xfrm>
          <a:off x="6400801" y="2517775"/>
          <a:ext cx="3800475" cy="1162050"/>
        </p:xfrm>
        <a:graphic>
          <a:graphicData uri="http://schemas.openxmlformats.org/presentationml/2006/ole">
            <mc:AlternateContent xmlns:mc="http://schemas.openxmlformats.org/markup-compatibility/2006">
              <mc:Choice xmlns:v="urn:schemas-microsoft-com:vml" Requires="v">
                <p:oleObj spid="_x0000_s11273" name="Equation" r:id="rId4" imgW="1371600" imgH="419040" progId="Equation.3">
                  <p:embed/>
                </p:oleObj>
              </mc:Choice>
              <mc:Fallback>
                <p:oleObj name="Equation" r:id="rId4" imgW="1371600" imgH="419040" progId="Equation.3">
                  <p:embed/>
                  <p:pic>
                    <p:nvPicPr>
                      <p:cNvPr id="194564" name="Object 4">
                        <a:extLst>
                          <a:ext uri="{FF2B5EF4-FFF2-40B4-BE49-F238E27FC236}">
                            <a16:creationId xmlns:a16="http://schemas.microsoft.com/office/drawing/2014/main" id="{900D418E-3CE0-4CF5-BDE6-E8D9191E1C6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0801" y="2517775"/>
                        <a:ext cx="3800475" cy="1162050"/>
                      </a:xfrm>
                      <a:prstGeom prst="rect">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01743395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a:extLst>
              <a:ext uri="{FF2B5EF4-FFF2-40B4-BE49-F238E27FC236}">
                <a16:creationId xmlns:a16="http://schemas.microsoft.com/office/drawing/2014/main" id="{00E9E2AB-1BBA-402B-BB0B-BC81358E520C}"/>
              </a:ext>
            </a:extLst>
          </p:cNvPr>
          <p:cNvSpPr>
            <a:spLocks noGrp="1" noChangeArrowheads="1"/>
          </p:cNvSpPr>
          <p:nvPr>
            <p:ph type="title"/>
          </p:nvPr>
        </p:nvSpPr>
        <p:spPr/>
        <p:txBody>
          <a:bodyPr/>
          <a:lstStyle/>
          <a:p>
            <a:r>
              <a:rPr lang="en-US" altLang="en-US"/>
              <a:t>Index/Commodity Futures</a:t>
            </a:r>
          </a:p>
        </p:txBody>
      </p:sp>
      <p:sp>
        <p:nvSpPr>
          <p:cNvPr id="195587" name="Rectangle 3">
            <a:extLst>
              <a:ext uri="{FF2B5EF4-FFF2-40B4-BE49-F238E27FC236}">
                <a16:creationId xmlns:a16="http://schemas.microsoft.com/office/drawing/2014/main" id="{58FE4F49-B07A-4E59-B4B9-1A3558587AA5}"/>
              </a:ext>
            </a:extLst>
          </p:cNvPr>
          <p:cNvSpPr>
            <a:spLocks noGrp="1" noChangeArrowheads="1"/>
          </p:cNvSpPr>
          <p:nvPr>
            <p:ph type="body" sz="half" idx="1"/>
          </p:nvPr>
        </p:nvSpPr>
        <p:spPr/>
        <p:txBody>
          <a:bodyPr/>
          <a:lstStyle/>
          <a:p>
            <a:pPr>
              <a:buFont typeface="Wingdings" panose="05000000000000000000" pitchFamily="2" charset="2"/>
              <a:buBlip>
                <a:blip r:embed="rId3"/>
              </a:buBlip>
            </a:pPr>
            <a:r>
              <a:rPr lang="en-US" altLang="en-US" sz="2800"/>
              <a:t>Again, the general relationship can be written as follows.</a:t>
            </a:r>
          </a:p>
          <a:p>
            <a:pPr>
              <a:buFont typeface="Wingdings" panose="05000000000000000000" pitchFamily="2" charset="2"/>
              <a:buBlip>
                <a:blip r:embed="rId3"/>
              </a:buBlip>
            </a:pPr>
            <a:r>
              <a:rPr lang="en-US" altLang="en-US" sz="2800"/>
              <a:t>The more variable market ‘x’ is, the larger the interest rate associated with market ‘x’ and, hence, the cheaper the future price will be.</a:t>
            </a:r>
          </a:p>
        </p:txBody>
      </p:sp>
      <p:graphicFrame>
        <p:nvGraphicFramePr>
          <p:cNvPr id="195590" name="Object 6">
            <a:extLst>
              <a:ext uri="{FF2B5EF4-FFF2-40B4-BE49-F238E27FC236}">
                <a16:creationId xmlns:a16="http://schemas.microsoft.com/office/drawing/2014/main" id="{C1D5DCD5-963C-4DC5-86C7-F850583129CB}"/>
              </a:ext>
            </a:extLst>
          </p:cNvPr>
          <p:cNvGraphicFramePr>
            <a:graphicFrameLocks noGrp="1" noChangeAspect="1"/>
          </p:cNvGraphicFramePr>
          <p:nvPr>
            <p:ph sz="half" idx="2"/>
          </p:nvPr>
        </p:nvGraphicFramePr>
        <p:xfrm>
          <a:off x="7026276" y="2332038"/>
          <a:ext cx="2366963" cy="1257300"/>
        </p:xfrm>
        <a:graphic>
          <a:graphicData uri="http://schemas.openxmlformats.org/presentationml/2006/ole">
            <mc:AlternateContent xmlns:mc="http://schemas.openxmlformats.org/markup-compatibility/2006">
              <mc:Choice xmlns:v="urn:schemas-microsoft-com:vml" Requires="v">
                <p:oleObj spid="_x0000_s12297" name="Equation" r:id="rId4" imgW="812520" imgH="431640" progId="Equation.3">
                  <p:embed/>
                </p:oleObj>
              </mc:Choice>
              <mc:Fallback>
                <p:oleObj name="Equation" r:id="rId4" imgW="812520" imgH="431640" progId="Equation.3">
                  <p:embed/>
                  <p:pic>
                    <p:nvPicPr>
                      <p:cNvPr id="195590" name="Object 6">
                        <a:extLst>
                          <a:ext uri="{FF2B5EF4-FFF2-40B4-BE49-F238E27FC236}">
                            <a16:creationId xmlns:a16="http://schemas.microsoft.com/office/drawing/2014/main" id="{C1D5DCD5-963C-4DC5-86C7-F850583129C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26276" y="2332038"/>
                        <a:ext cx="2366963" cy="1257300"/>
                      </a:xfrm>
                      <a:prstGeom prst="rect">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89326816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a:extLst>
              <a:ext uri="{FF2B5EF4-FFF2-40B4-BE49-F238E27FC236}">
                <a16:creationId xmlns:a16="http://schemas.microsoft.com/office/drawing/2014/main" id="{6782151F-BC3F-41A2-8962-8F580644BBAE}"/>
              </a:ext>
            </a:extLst>
          </p:cNvPr>
          <p:cNvSpPr>
            <a:spLocks noGrp="1" noChangeArrowheads="1"/>
          </p:cNvSpPr>
          <p:nvPr>
            <p:ph type="title"/>
          </p:nvPr>
        </p:nvSpPr>
        <p:spPr>
          <a:xfrm>
            <a:off x="1981200" y="544514"/>
            <a:ext cx="8229600" cy="606425"/>
          </a:xfrm>
        </p:spPr>
        <p:txBody>
          <a:bodyPr/>
          <a:lstStyle/>
          <a:p>
            <a:r>
              <a:rPr lang="en-US" altLang="en-US"/>
              <a:t>Options vs. Futures</a:t>
            </a:r>
          </a:p>
        </p:txBody>
      </p:sp>
      <p:sp>
        <p:nvSpPr>
          <p:cNvPr id="112643" name="Rectangle 3">
            <a:extLst>
              <a:ext uri="{FF2B5EF4-FFF2-40B4-BE49-F238E27FC236}">
                <a16:creationId xmlns:a16="http://schemas.microsoft.com/office/drawing/2014/main" id="{361009C9-7551-430E-97A1-CC8AE68632CD}"/>
              </a:ext>
            </a:extLst>
          </p:cNvPr>
          <p:cNvSpPr>
            <a:spLocks noGrp="1" noChangeArrowheads="1"/>
          </p:cNvSpPr>
          <p:nvPr>
            <p:ph type="body" idx="1"/>
          </p:nvPr>
        </p:nvSpPr>
        <p:spPr/>
        <p:txBody>
          <a:bodyPr/>
          <a:lstStyle/>
          <a:p>
            <a:r>
              <a:rPr lang="en-US" altLang="en-US"/>
              <a:t>Recall that a futures contract is an </a:t>
            </a:r>
            <a:r>
              <a:rPr lang="en-US" altLang="en-US" b="1" i="1"/>
              <a:t>obligation </a:t>
            </a:r>
            <a:r>
              <a:rPr lang="en-US" altLang="en-US"/>
              <a:t>to deliver or purchase a specific commodity as a predetermined time &amp; price</a:t>
            </a:r>
          </a:p>
        </p:txBody>
      </p:sp>
    </p:spTree>
    <p:extLst>
      <p:ext uri="{BB962C8B-B14F-4D97-AF65-F5344CB8AC3E}">
        <p14:creationId xmlns:p14="http://schemas.microsoft.com/office/powerpoint/2010/main" val="235838952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a:extLst>
              <a:ext uri="{FF2B5EF4-FFF2-40B4-BE49-F238E27FC236}">
                <a16:creationId xmlns:a16="http://schemas.microsoft.com/office/drawing/2014/main" id="{F57B88ED-CABD-42CE-A6C4-4021DD1DBE69}"/>
              </a:ext>
            </a:extLst>
          </p:cNvPr>
          <p:cNvSpPr>
            <a:spLocks noGrp="1" noChangeArrowheads="1"/>
          </p:cNvSpPr>
          <p:nvPr>
            <p:ph type="title"/>
          </p:nvPr>
        </p:nvSpPr>
        <p:spPr>
          <a:xfrm>
            <a:off x="1981200" y="544514"/>
            <a:ext cx="8229600" cy="606425"/>
          </a:xfrm>
        </p:spPr>
        <p:txBody>
          <a:bodyPr/>
          <a:lstStyle/>
          <a:p>
            <a:r>
              <a:rPr lang="en-US" altLang="en-US"/>
              <a:t>Options vs. Futures</a:t>
            </a:r>
          </a:p>
        </p:txBody>
      </p:sp>
      <p:sp>
        <p:nvSpPr>
          <p:cNvPr id="115715" name="Rectangle 3">
            <a:extLst>
              <a:ext uri="{FF2B5EF4-FFF2-40B4-BE49-F238E27FC236}">
                <a16:creationId xmlns:a16="http://schemas.microsoft.com/office/drawing/2014/main" id="{B7033D7A-7F68-4012-8DFB-7329D5BE0ED9}"/>
              </a:ext>
            </a:extLst>
          </p:cNvPr>
          <p:cNvSpPr>
            <a:spLocks noGrp="1" noChangeArrowheads="1"/>
          </p:cNvSpPr>
          <p:nvPr>
            <p:ph type="body" idx="1"/>
          </p:nvPr>
        </p:nvSpPr>
        <p:spPr/>
        <p:txBody>
          <a:bodyPr/>
          <a:lstStyle/>
          <a:p>
            <a:pPr>
              <a:lnSpc>
                <a:spcPct val="90000"/>
              </a:lnSpc>
            </a:pPr>
            <a:r>
              <a:rPr lang="en-US" altLang="en-US" sz="2400"/>
              <a:t>Recall that a futures contract is an </a:t>
            </a:r>
            <a:r>
              <a:rPr lang="en-US" altLang="en-US" sz="2400" b="1" i="1"/>
              <a:t>obligation </a:t>
            </a:r>
            <a:r>
              <a:rPr lang="en-US" altLang="en-US" sz="2400"/>
              <a:t>to deliver or purchase a specific commodity as a predetermined time &amp; price</a:t>
            </a:r>
          </a:p>
          <a:p>
            <a:pPr>
              <a:lnSpc>
                <a:spcPct val="90000"/>
              </a:lnSpc>
            </a:pPr>
            <a:r>
              <a:rPr lang="en-US" altLang="en-US" sz="2400"/>
              <a:t>An option contract gives the holder the </a:t>
            </a:r>
            <a:r>
              <a:rPr lang="en-US" altLang="en-US" sz="2400" b="1" i="1"/>
              <a:t>option</a:t>
            </a:r>
            <a:r>
              <a:rPr lang="en-US" altLang="en-US" sz="2400"/>
              <a:t> to buy or sell a specific commodity at a predetermined time &amp; price</a:t>
            </a:r>
          </a:p>
          <a:p>
            <a:pPr>
              <a:lnSpc>
                <a:spcPct val="90000"/>
              </a:lnSpc>
            </a:pPr>
            <a:r>
              <a:rPr lang="en-US" altLang="en-US" sz="2400"/>
              <a:t>Only the purchaser (long position) of the contract gets the option.  The seller (short position) has to obligation to buy/sell if the option is exercised.</a:t>
            </a:r>
          </a:p>
          <a:p>
            <a:pPr>
              <a:lnSpc>
                <a:spcPct val="90000"/>
              </a:lnSpc>
            </a:pPr>
            <a:r>
              <a:rPr lang="en-US" altLang="en-US" sz="2400"/>
              <a:t>An option, however, does have an up front cost (the price of the option)</a:t>
            </a:r>
          </a:p>
        </p:txBody>
      </p:sp>
    </p:spTree>
    <p:extLst>
      <p:ext uri="{BB962C8B-B14F-4D97-AF65-F5344CB8AC3E}">
        <p14:creationId xmlns:p14="http://schemas.microsoft.com/office/powerpoint/2010/main" val="15030488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a:extLst>
              <a:ext uri="{FF2B5EF4-FFF2-40B4-BE49-F238E27FC236}">
                <a16:creationId xmlns:a16="http://schemas.microsoft.com/office/drawing/2014/main" id="{0D5D5C76-8432-47A9-A613-F6A451ABFF8A}"/>
              </a:ext>
            </a:extLst>
          </p:cNvPr>
          <p:cNvSpPr>
            <a:spLocks noGrp="1" noChangeArrowheads="1"/>
          </p:cNvSpPr>
          <p:nvPr>
            <p:ph type="title"/>
          </p:nvPr>
        </p:nvSpPr>
        <p:spPr>
          <a:xfrm>
            <a:off x="1981200" y="544514"/>
            <a:ext cx="8229600" cy="606425"/>
          </a:xfrm>
        </p:spPr>
        <p:txBody>
          <a:bodyPr/>
          <a:lstStyle/>
          <a:p>
            <a:r>
              <a:rPr lang="en-US" altLang="en-US"/>
              <a:t>“Vanilla” Options</a:t>
            </a:r>
          </a:p>
        </p:txBody>
      </p:sp>
      <p:sp>
        <p:nvSpPr>
          <p:cNvPr id="118787" name="Rectangle 3">
            <a:extLst>
              <a:ext uri="{FF2B5EF4-FFF2-40B4-BE49-F238E27FC236}">
                <a16:creationId xmlns:a16="http://schemas.microsoft.com/office/drawing/2014/main" id="{DFF5AF27-8089-416B-8245-9839CC33F41E}"/>
              </a:ext>
            </a:extLst>
          </p:cNvPr>
          <p:cNvSpPr>
            <a:spLocks noGrp="1" noChangeArrowheads="1"/>
          </p:cNvSpPr>
          <p:nvPr>
            <p:ph type="body" idx="1"/>
          </p:nvPr>
        </p:nvSpPr>
        <p:spPr/>
        <p:txBody>
          <a:bodyPr/>
          <a:lstStyle/>
          <a:p>
            <a:pPr>
              <a:lnSpc>
                <a:spcPct val="90000"/>
              </a:lnSpc>
            </a:pPr>
            <a:r>
              <a:rPr lang="en-US" altLang="en-US"/>
              <a:t>Any option is defined by four characteristics: commodity, size, exercise (strike) price, and term.</a:t>
            </a:r>
          </a:p>
          <a:p>
            <a:pPr>
              <a:lnSpc>
                <a:spcPct val="90000"/>
              </a:lnSpc>
            </a:pPr>
            <a:r>
              <a:rPr lang="en-US" altLang="en-US"/>
              <a:t>A call option gives the holder the option to purchase a commodity at the strike price </a:t>
            </a:r>
          </a:p>
          <a:p>
            <a:pPr>
              <a:lnSpc>
                <a:spcPct val="90000"/>
              </a:lnSpc>
            </a:pPr>
            <a:r>
              <a:rPr lang="en-US" altLang="en-US"/>
              <a:t> A put option fives the holder the option to to sell a commodity at the strike price</a:t>
            </a:r>
          </a:p>
        </p:txBody>
      </p:sp>
    </p:spTree>
    <p:extLst>
      <p:ext uri="{BB962C8B-B14F-4D97-AF65-F5344CB8AC3E}">
        <p14:creationId xmlns:p14="http://schemas.microsoft.com/office/powerpoint/2010/main" val="265068054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a:extLst>
              <a:ext uri="{FF2B5EF4-FFF2-40B4-BE49-F238E27FC236}">
                <a16:creationId xmlns:a16="http://schemas.microsoft.com/office/drawing/2014/main" id="{2565F97E-937E-459B-AACF-E145B0281B99}"/>
              </a:ext>
            </a:extLst>
          </p:cNvPr>
          <p:cNvSpPr>
            <a:spLocks noGrp="1" noChangeArrowheads="1"/>
          </p:cNvSpPr>
          <p:nvPr>
            <p:ph type="title"/>
          </p:nvPr>
        </p:nvSpPr>
        <p:spPr>
          <a:xfrm>
            <a:off x="1981200" y="544514"/>
            <a:ext cx="8229600" cy="606425"/>
          </a:xfrm>
        </p:spPr>
        <p:txBody>
          <a:bodyPr/>
          <a:lstStyle/>
          <a:p>
            <a:r>
              <a:rPr lang="en-US" altLang="en-US"/>
              <a:t>Variations on Exercising </a:t>
            </a:r>
          </a:p>
        </p:txBody>
      </p:sp>
      <p:sp>
        <p:nvSpPr>
          <p:cNvPr id="121859" name="Rectangle 3">
            <a:extLst>
              <a:ext uri="{FF2B5EF4-FFF2-40B4-BE49-F238E27FC236}">
                <a16:creationId xmlns:a16="http://schemas.microsoft.com/office/drawing/2014/main" id="{B879726A-AD67-403D-AFAF-483DB2D0D21D}"/>
              </a:ext>
            </a:extLst>
          </p:cNvPr>
          <p:cNvSpPr>
            <a:spLocks noGrp="1" noChangeArrowheads="1"/>
          </p:cNvSpPr>
          <p:nvPr>
            <p:ph type="body" idx="1"/>
          </p:nvPr>
        </p:nvSpPr>
        <p:spPr/>
        <p:txBody>
          <a:bodyPr/>
          <a:lstStyle/>
          <a:p>
            <a:r>
              <a:rPr lang="en-US" altLang="en-US" sz="2800"/>
              <a:t>A European option can only be exercised upon expiration</a:t>
            </a:r>
          </a:p>
          <a:p>
            <a:r>
              <a:rPr lang="en-US" altLang="en-US" sz="2800"/>
              <a:t>An American option may be exercised at any time up to the expiration date of the contract</a:t>
            </a:r>
          </a:p>
          <a:p>
            <a:r>
              <a:rPr lang="en-US" altLang="en-US" sz="2800"/>
              <a:t>A Bermuda (Mid Atlantic) option has several potential exercise dates over the life of the contract (monthly, quarterly, etc)</a:t>
            </a:r>
          </a:p>
        </p:txBody>
      </p:sp>
    </p:spTree>
    <p:extLst>
      <p:ext uri="{BB962C8B-B14F-4D97-AF65-F5344CB8AC3E}">
        <p14:creationId xmlns:p14="http://schemas.microsoft.com/office/powerpoint/2010/main" val="52383868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a:extLst>
              <a:ext uri="{FF2B5EF4-FFF2-40B4-BE49-F238E27FC236}">
                <a16:creationId xmlns:a16="http://schemas.microsoft.com/office/drawing/2014/main" id="{58C5EF06-9BBC-462B-B8C4-09B2D6A668E8}"/>
              </a:ext>
            </a:extLst>
          </p:cNvPr>
          <p:cNvSpPr>
            <a:spLocks noGrp="1" noChangeArrowheads="1"/>
          </p:cNvSpPr>
          <p:nvPr>
            <p:ph type="title"/>
          </p:nvPr>
        </p:nvSpPr>
        <p:spPr>
          <a:xfrm>
            <a:off x="1981200" y="544514"/>
            <a:ext cx="8229600" cy="606425"/>
          </a:xfrm>
        </p:spPr>
        <p:txBody>
          <a:bodyPr/>
          <a:lstStyle/>
          <a:p>
            <a:r>
              <a:rPr lang="en-US" altLang="en-US"/>
              <a:t>Variations on Payout</a:t>
            </a:r>
          </a:p>
        </p:txBody>
      </p:sp>
      <p:sp>
        <p:nvSpPr>
          <p:cNvPr id="124931" name="Rectangle 3">
            <a:extLst>
              <a:ext uri="{FF2B5EF4-FFF2-40B4-BE49-F238E27FC236}">
                <a16:creationId xmlns:a16="http://schemas.microsoft.com/office/drawing/2014/main" id="{E0235958-0FBF-4EA6-B335-DCBFA3B7B44A}"/>
              </a:ext>
            </a:extLst>
          </p:cNvPr>
          <p:cNvSpPr>
            <a:spLocks noGrp="1" noChangeArrowheads="1"/>
          </p:cNvSpPr>
          <p:nvPr>
            <p:ph type="body" idx="1"/>
          </p:nvPr>
        </p:nvSpPr>
        <p:spPr/>
        <p:txBody>
          <a:bodyPr/>
          <a:lstStyle/>
          <a:p>
            <a:r>
              <a:rPr lang="en-US" altLang="en-US" sz="2800"/>
              <a:t>Average (Tokyo) option:  the payout is equal to the average commodity price over the contract’s lifetime minus the strike price</a:t>
            </a:r>
          </a:p>
          <a:p>
            <a:r>
              <a:rPr lang="en-US" altLang="en-US" sz="2800"/>
              <a:t>Look back options: The strike price is equal to the minimum (call)/maximum (put) of the underlying commodity</a:t>
            </a:r>
          </a:p>
          <a:p>
            <a:r>
              <a:rPr lang="en-US" altLang="en-US" sz="2800"/>
              <a:t>Ladder options: Gains are “locked in“ once the commodity hits predetermined price levels</a:t>
            </a:r>
          </a:p>
          <a:p>
            <a:pPr>
              <a:buFont typeface="Wingdings" panose="05000000000000000000" pitchFamily="2" charset="2"/>
              <a:buNone/>
            </a:pPr>
            <a:endParaRPr lang="en-US" altLang="en-US" sz="2800"/>
          </a:p>
          <a:p>
            <a:pPr>
              <a:buFont typeface="Wingdings" panose="05000000000000000000" pitchFamily="2" charset="2"/>
              <a:buNone/>
            </a:pPr>
            <a:endParaRPr lang="en-US" altLang="en-US" sz="2800"/>
          </a:p>
        </p:txBody>
      </p:sp>
    </p:spTree>
    <p:extLst>
      <p:ext uri="{BB962C8B-B14F-4D97-AF65-F5344CB8AC3E}">
        <p14:creationId xmlns:p14="http://schemas.microsoft.com/office/powerpoint/2010/main" val="49289333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a:extLst>
              <a:ext uri="{FF2B5EF4-FFF2-40B4-BE49-F238E27FC236}">
                <a16:creationId xmlns:a16="http://schemas.microsoft.com/office/drawing/2014/main" id="{81037752-5F3A-493D-AC0D-D116EA3D029B}"/>
              </a:ext>
            </a:extLst>
          </p:cNvPr>
          <p:cNvSpPr>
            <a:spLocks noGrp="1" noChangeArrowheads="1"/>
          </p:cNvSpPr>
          <p:nvPr>
            <p:ph type="title"/>
          </p:nvPr>
        </p:nvSpPr>
        <p:spPr>
          <a:xfrm>
            <a:off x="1981200" y="544514"/>
            <a:ext cx="8229600" cy="606425"/>
          </a:xfrm>
        </p:spPr>
        <p:txBody>
          <a:bodyPr/>
          <a:lstStyle/>
          <a:p>
            <a:r>
              <a:rPr lang="en-US" altLang="en-US"/>
              <a:t>“Exotic” Options</a:t>
            </a:r>
          </a:p>
        </p:txBody>
      </p:sp>
      <p:sp>
        <p:nvSpPr>
          <p:cNvPr id="130051" name="Rectangle 3">
            <a:extLst>
              <a:ext uri="{FF2B5EF4-FFF2-40B4-BE49-F238E27FC236}">
                <a16:creationId xmlns:a16="http://schemas.microsoft.com/office/drawing/2014/main" id="{806C41CA-8666-4212-900E-2CCBFBC0D3DD}"/>
              </a:ext>
            </a:extLst>
          </p:cNvPr>
          <p:cNvSpPr>
            <a:spLocks noGrp="1" noChangeArrowheads="1"/>
          </p:cNvSpPr>
          <p:nvPr>
            <p:ph type="body" idx="1"/>
          </p:nvPr>
        </p:nvSpPr>
        <p:spPr/>
        <p:txBody>
          <a:bodyPr/>
          <a:lstStyle/>
          <a:p>
            <a:r>
              <a:rPr lang="en-US" altLang="en-US" sz="2400"/>
              <a:t>One example of an “exotic” would be a barrier option. </a:t>
            </a:r>
          </a:p>
          <a:p>
            <a:r>
              <a:rPr lang="en-US" altLang="en-US" sz="2400"/>
              <a:t>In addition to a strike price, a barrier option has one (single barrier option) or two (double barrier option) “trigger” prices.</a:t>
            </a:r>
          </a:p>
          <a:p>
            <a:r>
              <a:rPr lang="en-US" altLang="en-US" sz="2400"/>
              <a:t>For knock out options, if a trigger is crossed, the option is voided</a:t>
            </a:r>
          </a:p>
          <a:p>
            <a:r>
              <a:rPr lang="en-US" altLang="en-US" sz="2400"/>
              <a:t>For knock in options, the option is activated once the trigger price has been hit</a:t>
            </a:r>
          </a:p>
          <a:p>
            <a:r>
              <a:rPr lang="en-US" altLang="en-US" sz="2400"/>
              <a:t>The direction of the price change also matters: “down and in” “down and out” , “up and in” , “up and out”</a:t>
            </a:r>
          </a:p>
          <a:p>
            <a:pPr>
              <a:buFont typeface="Wingdings" panose="05000000000000000000" pitchFamily="2" charset="2"/>
              <a:buNone/>
            </a:pPr>
            <a:endParaRPr lang="en-US" altLang="en-US" sz="2400"/>
          </a:p>
          <a:p>
            <a:pPr>
              <a:buFont typeface="Wingdings" panose="05000000000000000000" pitchFamily="2" charset="2"/>
              <a:buNone/>
            </a:pPr>
            <a:endParaRPr lang="en-US" altLang="en-US" sz="2400"/>
          </a:p>
        </p:txBody>
      </p:sp>
    </p:spTree>
    <p:extLst>
      <p:ext uri="{BB962C8B-B14F-4D97-AF65-F5344CB8AC3E}">
        <p14:creationId xmlns:p14="http://schemas.microsoft.com/office/powerpoint/2010/main" val="3313506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h-TH" sz="5400" dirty="0"/>
              <a:t>เป้าหมายของการประกันภัยต่อ</a:t>
            </a:r>
            <a:endParaRPr lang="en-US"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
            </a:pPr>
            <a:r>
              <a:rPr lang="th-TH" sz="4000" dirty="0">
                <a:latin typeface="FreesiaUPC" panose="020B0604020202020204" pitchFamily="34" charset="-34"/>
                <a:cs typeface="FreesiaUPC" panose="020B0604020202020204" pitchFamily="34" charset="-34"/>
              </a:rPr>
              <a:t> เพิ่มความสามารถในการรับประกันภัย</a:t>
            </a:r>
          </a:p>
          <a:p>
            <a:pPr>
              <a:buFont typeface="Wingdings" panose="05000000000000000000" pitchFamily="2" charset="2"/>
              <a:buChar char="§"/>
            </a:pPr>
            <a:r>
              <a:rPr lang="th-TH" sz="4000" dirty="0">
                <a:latin typeface="FreesiaUPC" panose="020B0604020202020204" pitchFamily="34" charset="-34"/>
                <a:cs typeface="FreesiaUPC" panose="020B0604020202020204" pitchFamily="34" charset="-34"/>
              </a:rPr>
              <a:t> เพิ่ม </a:t>
            </a:r>
            <a:r>
              <a:rPr lang="en-US" sz="4000" dirty="0">
                <a:latin typeface="FreesiaUPC" panose="020B0604020202020204" pitchFamily="34" charset="-34"/>
                <a:cs typeface="FreesiaUPC" panose="020B0604020202020204" pitchFamily="34" charset="-34"/>
              </a:rPr>
              <a:t>Earning Stability</a:t>
            </a:r>
          </a:p>
          <a:p>
            <a:pPr>
              <a:buFont typeface="Wingdings" panose="05000000000000000000" pitchFamily="2" charset="2"/>
              <a:buChar char="§"/>
            </a:pPr>
            <a:r>
              <a:rPr lang="th-TH" sz="4000" dirty="0">
                <a:latin typeface="FreesiaUPC" panose="020B0604020202020204" pitchFamily="34" charset="-34"/>
                <a:cs typeface="FreesiaUPC" panose="020B0604020202020204" pitchFamily="34" charset="-34"/>
              </a:rPr>
              <a:t> ลดภาระการตั้งเงินสำรองจ่ายกรณีที่มีเงินเบี้ยประกันค้างรับ </a:t>
            </a:r>
            <a:r>
              <a:rPr lang="en-US" sz="4000" dirty="0">
                <a:latin typeface="FreesiaUPC" panose="020B0604020202020204" pitchFamily="34" charset="-34"/>
                <a:cs typeface="FreesiaUPC" panose="020B0604020202020204" pitchFamily="34" charset="-34"/>
              </a:rPr>
              <a:t>(Unearned Premiums)</a:t>
            </a:r>
            <a:r>
              <a:rPr lang="th-TH" sz="4000" dirty="0">
                <a:latin typeface="FreesiaUPC" panose="020B0604020202020204" pitchFamily="34" charset="-34"/>
                <a:cs typeface="FreesiaUPC" panose="020B0604020202020204" pitchFamily="34" charset="-34"/>
              </a:rPr>
              <a:t> และช่วยแบ่งสรรค่าใช้จ่ายในการรับประกัน</a:t>
            </a:r>
            <a:endParaRPr lang="en-US" sz="4000" dirty="0">
              <a:latin typeface="FreesiaUPC" panose="020B0604020202020204" pitchFamily="34" charset="-34"/>
              <a:cs typeface="FreesiaUPC" panose="020B0604020202020204" pitchFamily="34" charset="-34"/>
            </a:endParaRPr>
          </a:p>
          <a:p>
            <a:pPr>
              <a:buFont typeface="Wingdings" panose="05000000000000000000" pitchFamily="2" charset="2"/>
              <a:buChar char="§"/>
            </a:pPr>
            <a:r>
              <a:rPr lang="th-TH" sz="4000" dirty="0">
                <a:latin typeface="FreesiaUPC" panose="020B0604020202020204" pitchFamily="34" charset="-34"/>
                <a:cs typeface="FreesiaUPC" panose="020B0604020202020204" pitchFamily="34" charset="-34"/>
              </a:rPr>
              <a:t> เป็นช่องทางหนึ่งในการออกจากธุรกิจนี้</a:t>
            </a:r>
            <a:endParaRPr lang="en-US" sz="4000" dirty="0">
              <a:latin typeface="FreesiaUPC" panose="020B0604020202020204" pitchFamily="34" charset="-34"/>
              <a:cs typeface="FreesiaUPC" panose="020B0604020202020204" pitchFamily="34" charset="-34"/>
            </a:endParaRPr>
          </a:p>
        </p:txBody>
      </p:sp>
    </p:spTree>
    <p:extLst>
      <p:ext uri="{BB962C8B-B14F-4D97-AF65-F5344CB8AC3E}">
        <p14:creationId xmlns:p14="http://schemas.microsoft.com/office/powerpoint/2010/main" val="3260436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a:extLst>
              <a:ext uri="{FF2B5EF4-FFF2-40B4-BE49-F238E27FC236}">
                <a16:creationId xmlns:a16="http://schemas.microsoft.com/office/drawing/2014/main" id="{9B0E86D9-8ECD-49DF-8901-EC4F0399D4B6}"/>
              </a:ext>
            </a:extLst>
          </p:cNvPr>
          <p:cNvSpPr>
            <a:spLocks noGrp="1" noChangeArrowheads="1"/>
          </p:cNvSpPr>
          <p:nvPr>
            <p:ph type="title"/>
          </p:nvPr>
        </p:nvSpPr>
        <p:spPr>
          <a:xfrm>
            <a:off x="1981200" y="544514"/>
            <a:ext cx="8229600" cy="606425"/>
          </a:xfrm>
        </p:spPr>
        <p:txBody>
          <a:bodyPr/>
          <a:lstStyle/>
          <a:p>
            <a:r>
              <a:rPr lang="en-US" altLang="en-US"/>
              <a:t>Why use options?</a:t>
            </a:r>
          </a:p>
        </p:txBody>
      </p:sp>
      <p:sp>
        <p:nvSpPr>
          <p:cNvPr id="131075" name="Rectangle 3">
            <a:extLst>
              <a:ext uri="{FF2B5EF4-FFF2-40B4-BE49-F238E27FC236}">
                <a16:creationId xmlns:a16="http://schemas.microsoft.com/office/drawing/2014/main" id="{1ACDD9FE-168A-434F-BE17-FD39AA49A264}"/>
              </a:ext>
            </a:extLst>
          </p:cNvPr>
          <p:cNvSpPr>
            <a:spLocks noGrp="1" noChangeArrowheads="1"/>
          </p:cNvSpPr>
          <p:nvPr>
            <p:ph type="body" idx="1"/>
          </p:nvPr>
        </p:nvSpPr>
        <p:spPr/>
        <p:txBody>
          <a:bodyPr/>
          <a:lstStyle/>
          <a:p>
            <a:pPr>
              <a:buFont typeface="Wingdings" panose="05000000000000000000" pitchFamily="2" charset="2"/>
              <a:buNone/>
            </a:pPr>
            <a:endParaRPr lang="en-US" altLang="en-US"/>
          </a:p>
        </p:txBody>
      </p:sp>
    </p:spTree>
    <p:extLst>
      <p:ext uri="{BB962C8B-B14F-4D97-AF65-F5344CB8AC3E}">
        <p14:creationId xmlns:p14="http://schemas.microsoft.com/office/powerpoint/2010/main" val="204139903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a:extLst>
              <a:ext uri="{FF2B5EF4-FFF2-40B4-BE49-F238E27FC236}">
                <a16:creationId xmlns:a16="http://schemas.microsoft.com/office/drawing/2014/main" id="{8B35983C-1571-4ABC-8D0B-C4D0CCC9CE2B}"/>
              </a:ext>
            </a:extLst>
          </p:cNvPr>
          <p:cNvSpPr>
            <a:spLocks noGrp="1" noChangeArrowheads="1"/>
          </p:cNvSpPr>
          <p:nvPr>
            <p:ph type="title"/>
          </p:nvPr>
        </p:nvSpPr>
        <p:spPr>
          <a:xfrm>
            <a:off x="1981200" y="544514"/>
            <a:ext cx="8229600" cy="606425"/>
          </a:xfrm>
        </p:spPr>
        <p:txBody>
          <a:bodyPr/>
          <a:lstStyle/>
          <a:p>
            <a:r>
              <a:rPr lang="en-US" altLang="en-US"/>
              <a:t>Why use options?</a:t>
            </a:r>
          </a:p>
        </p:txBody>
      </p:sp>
      <p:sp>
        <p:nvSpPr>
          <p:cNvPr id="133123" name="Rectangle 3">
            <a:extLst>
              <a:ext uri="{FF2B5EF4-FFF2-40B4-BE49-F238E27FC236}">
                <a16:creationId xmlns:a16="http://schemas.microsoft.com/office/drawing/2014/main" id="{8C365F2C-00A8-402F-B61A-8A5BD7E29425}"/>
              </a:ext>
            </a:extLst>
          </p:cNvPr>
          <p:cNvSpPr>
            <a:spLocks noGrp="1" noChangeArrowheads="1"/>
          </p:cNvSpPr>
          <p:nvPr>
            <p:ph type="body" idx="1"/>
          </p:nvPr>
        </p:nvSpPr>
        <p:spPr/>
        <p:txBody>
          <a:bodyPr/>
          <a:lstStyle/>
          <a:p>
            <a:pPr>
              <a:buFont typeface="Wingdings" panose="05000000000000000000" pitchFamily="2" charset="2"/>
              <a:buBlip>
                <a:blip r:embed="rId2"/>
              </a:buBlip>
            </a:pPr>
            <a:r>
              <a:rPr lang="en-US" altLang="en-US"/>
              <a:t>Hedging:  as with futures, options can be used to insure against many different types of risk</a:t>
            </a:r>
          </a:p>
          <a:p>
            <a:pPr>
              <a:buFont typeface="Wingdings" panose="05000000000000000000" pitchFamily="2" charset="2"/>
              <a:buBlip>
                <a:blip r:embed="rId2"/>
              </a:buBlip>
            </a:pPr>
            <a:r>
              <a:rPr lang="en-US" altLang="en-US"/>
              <a:t>Speculation: as with futures, an option is basically a bet as to the direction/magnitude of a commodity price.</a:t>
            </a:r>
          </a:p>
        </p:txBody>
      </p:sp>
    </p:spTree>
    <p:extLst>
      <p:ext uri="{BB962C8B-B14F-4D97-AF65-F5344CB8AC3E}">
        <p14:creationId xmlns:p14="http://schemas.microsoft.com/office/powerpoint/2010/main" val="268030376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a:extLst>
              <a:ext uri="{FF2B5EF4-FFF2-40B4-BE49-F238E27FC236}">
                <a16:creationId xmlns:a16="http://schemas.microsoft.com/office/drawing/2014/main" id="{BC51EFF6-B472-4A0E-9CDF-90810F46FED5}"/>
              </a:ext>
            </a:extLst>
          </p:cNvPr>
          <p:cNvSpPr>
            <a:spLocks noGrp="1" noChangeArrowheads="1"/>
          </p:cNvSpPr>
          <p:nvPr>
            <p:ph type="title"/>
          </p:nvPr>
        </p:nvSpPr>
        <p:spPr>
          <a:xfrm>
            <a:off x="1981200" y="615951"/>
            <a:ext cx="8229600" cy="461963"/>
          </a:xfrm>
        </p:spPr>
        <p:txBody>
          <a:bodyPr/>
          <a:lstStyle/>
          <a:p>
            <a:r>
              <a:rPr lang="en-US" altLang="en-US" sz="3200"/>
              <a:t>A Protective Put</a:t>
            </a:r>
          </a:p>
        </p:txBody>
      </p:sp>
      <p:sp>
        <p:nvSpPr>
          <p:cNvPr id="134147" name="Rectangle 3">
            <a:extLst>
              <a:ext uri="{FF2B5EF4-FFF2-40B4-BE49-F238E27FC236}">
                <a16:creationId xmlns:a16="http://schemas.microsoft.com/office/drawing/2014/main" id="{CE2614E4-3C50-4694-ABE5-70A87983E0AE}"/>
              </a:ext>
            </a:extLst>
          </p:cNvPr>
          <p:cNvSpPr>
            <a:spLocks noGrp="1" noChangeArrowheads="1"/>
          </p:cNvSpPr>
          <p:nvPr>
            <p:ph type="body" idx="1"/>
          </p:nvPr>
        </p:nvSpPr>
        <p:spPr/>
        <p:txBody>
          <a:bodyPr/>
          <a:lstStyle/>
          <a:p>
            <a:pPr>
              <a:lnSpc>
                <a:spcPct val="90000"/>
              </a:lnSpc>
            </a:pPr>
            <a:r>
              <a:rPr lang="en-US" altLang="en-US"/>
              <a:t>A protective put involves the purchase of a stock and a put on that stock in equal quantities</a:t>
            </a:r>
          </a:p>
          <a:p>
            <a:pPr>
              <a:lnSpc>
                <a:spcPct val="90000"/>
              </a:lnSpc>
            </a:pPr>
            <a:r>
              <a:rPr lang="en-US" altLang="en-US"/>
              <a:t>The combined value of the stock/put will never be lower than the strike price of the put.</a:t>
            </a:r>
          </a:p>
          <a:p>
            <a:pPr>
              <a:lnSpc>
                <a:spcPct val="90000"/>
              </a:lnSpc>
            </a:pPr>
            <a:r>
              <a:rPr lang="en-US" altLang="en-US"/>
              <a:t>A protective put is like buying insurance against price declines.</a:t>
            </a:r>
          </a:p>
        </p:txBody>
      </p:sp>
    </p:spTree>
    <p:extLst>
      <p:ext uri="{BB962C8B-B14F-4D97-AF65-F5344CB8AC3E}">
        <p14:creationId xmlns:p14="http://schemas.microsoft.com/office/powerpoint/2010/main" val="331847735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a:extLst>
              <a:ext uri="{FF2B5EF4-FFF2-40B4-BE49-F238E27FC236}">
                <a16:creationId xmlns:a16="http://schemas.microsoft.com/office/drawing/2014/main" id="{1B2D37E3-6E75-4408-8DA0-E62A40A975CC}"/>
              </a:ext>
            </a:extLst>
          </p:cNvPr>
          <p:cNvSpPr>
            <a:spLocks noGrp="1" noChangeArrowheads="1"/>
          </p:cNvSpPr>
          <p:nvPr>
            <p:ph type="title"/>
          </p:nvPr>
        </p:nvSpPr>
        <p:spPr/>
        <p:txBody>
          <a:bodyPr/>
          <a:lstStyle/>
          <a:p>
            <a:r>
              <a:rPr lang="en-US" altLang="en-US"/>
              <a:t>Protective Put</a:t>
            </a:r>
          </a:p>
        </p:txBody>
      </p:sp>
      <p:graphicFrame>
        <p:nvGraphicFramePr>
          <p:cNvPr id="201732" name="Object 4">
            <a:extLst>
              <a:ext uri="{FF2B5EF4-FFF2-40B4-BE49-F238E27FC236}">
                <a16:creationId xmlns:a16="http://schemas.microsoft.com/office/drawing/2014/main" id="{0794C443-10BA-4F3C-8383-016F9266DFD3}"/>
              </a:ext>
            </a:extLst>
          </p:cNvPr>
          <p:cNvGraphicFramePr>
            <a:graphicFrameLocks noGrp="1" noChangeAspect="1"/>
          </p:cNvGraphicFramePr>
          <p:nvPr>
            <p:ph sz="quarter" idx="1"/>
          </p:nvPr>
        </p:nvGraphicFramePr>
        <p:xfrm>
          <a:off x="1982789" y="1600200"/>
          <a:ext cx="4035425" cy="3124200"/>
        </p:xfrm>
        <a:graphic>
          <a:graphicData uri="http://schemas.openxmlformats.org/presentationml/2006/ole">
            <mc:AlternateContent xmlns:mc="http://schemas.openxmlformats.org/markup-compatibility/2006">
              <mc:Choice xmlns:v="urn:schemas-microsoft-com:vml" Requires="v">
                <p:oleObj spid="_x0000_s13328" name="Chart" r:id="rId3" imgW="4038493" imgH="2190776" progId="MSGraph.Chart.8">
                  <p:embed followColorScheme="full"/>
                </p:oleObj>
              </mc:Choice>
              <mc:Fallback>
                <p:oleObj name="Chart" r:id="rId3" imgW="4038493" imgH="2190776" progId="MSGraph.Chart.8">
                  <p:embed followColorScheme="full"/>
                  <p:pic>
                    <p:nvPicPr>
                      <p:cNvPr id="201732" name="Object 4">
                        <a:extLst>
                          <a:ext uri="{FF2B5EF4-FFF2-40B4-BE49-F238E27FC236}">
                            <a16:creationId xmlns:a16="http://schemas.microsoft.com/office/drawing/2014/main" id="{0794C443-10BA-4F3C-8383-016F9266DFD3}"/>
                          </a:ext>
                        </a:extLst>
                      </p:cNvPr>
                      <p:cNvPicPr>
                        <a:picLocks noChangeAspect="1" noChangeArrowheads="1"/>
                      </p:cNvPicPr>
                      <p:nvPr/>
                    </p:nvPicPr>
                    <p:blipFill>
                      <a:blip r:embed="rId4"/>
                      <a:srcRect/>
                      <a:stretch>
                        <a:fillRect/>
                      </a:stretch>
                    </p:blipFill>
                    <p:spPr bwMode="auto">
                      <a:xfrm>
                        <a:off x="1982789" y="1600200"/>
                        <a:ext cx="4035425" cy="3124200"/>
                      </a:xfrm>
                      <a:prstGeom prst="rect">
                        <a:avLst/>
                      </a:prstGeom>
                    </p:spPr>
                  </p:pic>
                </p:oleObj>
              </mc:Fallback>
            </mc:AlternateContent>
          </a:graphicData>
        </a:graphic>
      </p:graphicFrame>
      <p:graphicFrame>
        <p:nvGraphicFramePr>
          <p:cNvPr id="201733" name="Object 5">
            <a:extLst>
              <a:ext uri="{FF2B5EF4-FFF2-40B4-BE49-F238E27FC236}">
                <a16:creationId xmlns:a16="http://schemas.microsoft.com/office/drawing/2014/main" id="{69780BEA-8CE6-4138-AD10-DBD5318EB0DD}"/>
              </a:ext>
            </a:extLst>
          </p:cNvPr>
          <p:cNvGraphicFramePr>
            <a:graphicFrameLocks noGrp="1" noChangeAspect="1"/>
          </p:cNvGraphicFramePr>
          <p:nvPr>
            <p:ph sz="quarter" idx="2"/>
          </p:nvPr>
        </p:nvGraphicFramePr>
        <p:xfrm>
          <a:off x="6173789" y="1600200"/>
          <a:ext cx="4035425" cy="3124200"/>
        </p:xfrm>
        <a:graphic>
          <a:graphicData uri="http://schemas.openxmlformats.org/presentationml/2006/ole">
            <mc:AlternateContent xmlns:mc="http://schemas.openxmlformats.org/markup-compatibility/2006">
              <mc:Choice xmlns:v="urn:schemas-microsoft-com:vml" Requires="v">
                <p:oleObj spid="_x0000_s13329" name="Chart" r:id="rId5" imgW="4038493" imgH="2190776" progId="MSGraph.Chart.8">
                  <p:embed followColorScheme="full"/>
                </p:oleObj>
              </mc:Choice>
              <mc:Fallback>
                <p:oleObj name="Chart" r:id="rId5" imgW="4038493" imgH="2190776" progId="MSGraph.Chart.8">
                  <p:embed followColorScheme="full"/>
                  <p:pic>
                    <p:nvPicPr>
                      <p:cNvPr id="201733" name="Object 5">
                        <a:extLst>
                          <a:ext uri="{FF2B5EF4-FFF2-40B4-BE49-F238E27FC236}">
                            <a16:creationId xmlns:a16="http://schemas.microsoft.com/office/drawing/2014/main" id="{69780BEA-8CE6-4138-AD10-DBD5318EB0DD}"/>
                          </a:ext>
                        </a:extLst>
                      </p:cNvPr>
                      <p:cNvPicPr>
                        <a:picLocks noChangeAspect="1" noChangeArrowheads="1"/>
                      </p:cNvPicPr>
                      <p:nvPr/>
                    </p:nvPicPr>
                    <p:blipFill>
                      <a:blip r:embed="rId6"/>
                      <a:srcRect/>
                      <a:stretch>
                        <a:fillRect/>
                      </a:stretch>
                    </p:blipFill>
                    <p:spPr bwMode="auto">
                      <a:xfrm>
                        <a:off x="6173789" y="1600200"/>
                        <a:ext cx="4035425" cy="3124200"/>
                      </a:xfrm>
                      <a:prstGeom prst="rect">
                        <a:avLst/>
                      </a:prstGeom>
                    </p:spPr>
                  </p:pic>
                </p:oleObj>
              </mc:Fallback>
            </mc:AlternateContent>
          </a:graphicData>
        </a:graphic>
      </p:graphicFrame>
      <p:sp>
        <p:nvSpPr>
          <p:cNvPr id="201734" name="Rectangle 6">
            <a:extLst>
              <a:ext uri="{FF2B5EF4-FFF2-40B4-BE49-F238E27FC236}">
                <a16:creationId xmlns:a16="http://schemas.microsoft.com/office/drawing/2014/main" id="{2E58FED2-2A25-47EA-9EE3-244901F2448D}"/>
              </a:ext>
            </a:extLst>
          </p:cNvPr>
          <p:cNvSpPr>
            <a:spLocks noGrp="1" noChangeArrowheads="1"/>
          </p:cNvSpPr>
          <p:nvPr>
            <p:ph type="body" sz="half" idx="3"/>
          </p:nvPr>
        </p:nvSpPr>
        <p:spPr>
          <a:xfrm>
            <a:off x="1981200" y="5410201"/>
            <a:ext cx="8229600" cy="720725"/>
          </a:xfrm>
        </p:spPr>
        <p:txBody>
          <a:bodyPr/>
          <a:lstStyle/>
          <a:p>
            <a:pPr>
              <a:lnSpc>
                <a:spcPct val="80000"/>
              </a:lnSpc>
            </a:pPr>
            <a:r>
              <a:rPr lang="en-US" altLang="en-US" sz="2400"/>
              <a:t>On the right is the payout to buying a put with a strike price of $30.</a:t>
            </a:r>
          </a:p>
        </p:txBody>
      </p:sp>
    </p:spTree>
    <p:extLst>
      <p:ext uri="{BB962C8B-B14F-4D97-AF65-F5344CB8AC3E}">
        <p14:creationId xmlns:p14="http://schemas.microsoft.com/office/powerpoint/2010/main" val="381285714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a:extLst>
              <a:ext uri="{FF2B5EF4-FFF2-40B4-BE49-F238E27FC236}">
                <a16:creationId xmlns:a16="http://schemas.microsoft.com/office/drawing/2014/main" id="{78B81B6E-3E6F-4781-941C-9925B423F8DB}"/>
              </a:ext>
            </a:extLst>
          </p:cNvPr>
          <p:cNvSpPr>
            <a:spLocks noGrp="1" noChangeArrowheads="1"/>
          </p:cNvSpPr>
          <p:nvPr>
            <p:ph type="title"/>
          </p:nvPr>
        </p:nvSpPr>
        <p:spPr/>
        <p:txBody>
          <a:bodyPr/>
          <a:lstStyle/>
          <a:p>
            <a:r>
              <a:rPr lang="en-US" altLang="en-US"/>
              <a:t>Protective Put</a:t>
            </a:r>
          </a:p>
        </p:txBody>
      </p:sp>
      <p:graphicFrame>
        <p:nvGraphicFramePr>
          <p:cNvPr id="203780" name="Object 4">
            <a:extLst>
              <a:ext uri="{FF2B5EF4-FFF2-40B4-BE49-F238E27FC236}">
                <a16:creationId xmlns:a16="http://schemas.microsoft.com/office/drawing/2014/main" id="{C699E38D-6289-48C9-AEB8-96720088FBF9}"/>
              </a:ext>
            </a:extLst>
          </p:cNvPr>
          <p:cNvGraphicFramePr>
            <a:graphicFrameLocks noGrp="1" noChangeAspect="1"/>
          </p:cNvGraphicFramePr>
          <p:nvPr>
            <p:ph sz="half" idx="1"/>
          </p:nvPr>
        </p:nvGraphicFramePr>
        <p:xfrm>
          <a:off x="3200400" y="1828801"/>
          <a:ext cx="5181600" cy="2905125"/>
        </p:xfrm>
        <a:graphic>
          <a:graphicData uri="http://schemas.openxmlformats.org/presentationml/2006/ole">
            <mc:AlternateContent xmlns:mc="http://schemas.openxmlformats.org/markup-compatibility/2006">
              <mc:Choice xmlns:v="urn:schemas-microsoft-com:vml" Requires="v">
                <p:oleObj spid="_x0000_s14345" name="Chart" r:id="rId3" imgW="4038493" imgH="2190776" progId="MSGraph.Chart.8">
                  <p:embed followColorScheme="full"/>
                </p:oleObj>
              </mc:Choice>
              <mc:Fallback>
                <p:oleObj name="Chart" r:id="rId3" imgW="4038493" imgH="2190776" progId="MSGraph.Chart.8">
                  <p:embed followColorScheme="full"/>
                  <p:pic>
                    <p:nvPicPr>
                      <p:cNvPr id="203780" name="Object 4">
                        <a:extLst>
                          <a:ext uri="{FF2B5EF4-FFF2-40B4-BE49-F238E27FC236}">
                            <a16:creationId xmlns:a16="http://schemas.microsoft.com/office/drawing/2014/main" id="{C699E38D-6289-48C9-AEB8-96720088FBF9}"/>
                          </a:ext>
                        </a:extLst>
                      </p:cNvPr>
                      <p:cNvPicPr>
                        <a:picLocks noChangeAspect="1" noChangeArrowheads="1"/>
                      </p:cNvPicPr>
                      <p:nvPr/>
                    </p:nvPicPr>
                    <p:blipFill>
                      <a:blip r:embed="rId4"/>
                      <a:srcRect/>
                      <a:stretch>
                        <a:fillRect/>
                      </a:stretch>
                    </p:blipFill>
                    <p:spPr bwMode="auto">
                      <a:xfrm>
                        <a:off x="3200400" y="1828801"/>
                        <a:ext cx="5181600" cy="2905125"/>
                      </a:xfrm>
                      <a:prstGeom prst="rect">
                        <a:avLst/>
                      </a:prstGeom>
                    </p:spPr>
                  </p:pic>
                </p:oleObj>
              </mc:Fallback>
            </mc:AlternateContent>
          </a:graphicData>
        </a:graphic>
      </p:graphicFrame>
      <p:sp>
        <p:nvSpPr>
          <p:cNvPr id="203781" name="Rectangle 5">
            <a:extLst>
              <a:ext uri="{FF2B5EF4-FFF2-40B4-BE49-F238E27FC236}">
                <a16:creationId xmlns:a16="http://schemas.microsoft.com/office/drawing/2014/main" id="{9C3B5C9C-69C9-4192-AD61-348198FF0AD4}"/>
              </a:ext>
            </a:extLst>
          </p:cNvPr>
          <p:cNvSpPr>
            <a:spLocks noGrp="1" noChangeArrowheads="1"/>
          </p:cNvSpPr>
          <p:nvPr>
            <p:ph type="body" sz="half" idx="2"/>
          </p:nvPr>
        </p:nvSpPr>
        <p:spPr>
          <a:xfrm>
            <a:off x="1981200" y="4953001"/>
            <a:ext cx="8229600" cy="1177925"/>
          </a:xfrm>
        </p:spPr>
        <p:txBody>
          <a:bodyPr/>
          <a:lstStyle/>
          <a:p>
            <a:r>
              <a:rPr lang="en-US" altLang="en-US" sz="2800"/>
              <a:t>Combine the put with a share of the underlying stock.</a:t>
            </a:r>
          </a:p>
        </p:txBody>
      </p:sp>
    </p:spTree>
    <p:extLst>
      <p:ext uri="{BB962C8B-B14F-4D97-AF65-F5344CB8AC3E}">
        <p14:creationId xmlns:p14="http://schemas.microsoft.com/office/powerpoint/2010/main" val="69254114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a:extLst>
              <a:ext uri="{FF2B5EF4-FFF2-40B4-BE49-F238E27FC236}">
                <a16:creationId xmlns:a16="http://schemas.microsoft.com/office/drawing/2014/main" id="{9C0CD064-5389-4964-A7F0-7753AF9231EA}"/>
              </a:ext>
            </a:extLst>
          </p:cNvPr>
          <p:cNvSpPr>
            <a:spLocks noGrp="1" noChangeArrowheads="1"/>
          </p:cNvSpPr>
          <p:nvPr>
            <p:ph type="title"/>
          </p:nvPr>
        </p:nvSpPr>
        <p:spPr>
          <a:xfrm>
            <a:off x="1981200" y="592139"/>
            <a:ext cx="8229600" cy="511175"/>
          </a:xfrm>
        </p:spPr>
        <p:txBody>
          <a:bodyPr/>
          <a:lstStyle/>
          <a:p>
            <a:r>
              <a:rPr lang="en-US" altLang="en-US" sz="3600"/>
              <a:t>Covered Call</a:t>
            </a:r>
          </a:p>
        </p:txBody>
      </p:sp>
      <p:sp>
        <p:nvSpPr>
          <p:cNvPr id="135171" name="Rectangle 3">
            <a:extLst>
              <a:ext uri="{FF2B5EF4-FFF2-40B4-BE49-F238E27FC236}">
                <a16:creationId xmlns:a16="http://schemas.microsoft.com/office/drawing/2014/main" id="{0F4F691E-E1CD-4DAB-BF63-1E2C4E90FBE1}"/>
              </a:ext>
            </a:extLst>
          </p:cNvPr>
          <p:cNvSpPr>
            <a:spLocks noGrp="1" noChangeArrowheads="1"/>
          </p:cNvSpPr>
          <p:nvPr>
            <p:ph type="body" idx="1"/>
          </p:nvPr>
        </p:nvSpPr>
        <p:spPr/>
        <p:txBody>
          <a:bodyPr/>
          <a:lstStyle/>
          <a:p>
            <a:pPr>
              <a:lnSpc>
                <a:spcPct val="90000"/>
              </a:lnSpc>
            </a:pPr>
            <a:r>
              <a:rPr lang="en-US" altLang="en-US"/>
              <a:t>A covered call involves buying a stock and selling a call in equal proportions.</a:t>
            </a:r>
          </a:p>
          <a:p>
            <a:pPr>
              <a:lnSpc>
                <a:spcPct val="90000"/>
              </a:lnSpc>
            </a:pPr>
            <a:r>
              <a:rPr lang="en-US" altLang="en-US"/>
              <a:t>The combination of the call/stock will never rise above the strike price of the call.</a:t>
            </a:r>
          </a:p>
          <a:p>
            <a:pPr>
              <a:lnSpc>
                <a:spcPct val="90000"/>
              </a:lnSpc>
            </a:pPr>
            <a:r>
              <a:rPr lang="en-US" altLang="en-US"/>
              <a:t>This strategy might be used to collect income of a rising stock price without paying capital gains taxes</a:t>
            </a:r>
          </a:p>
        </p:txBody>
      </p:sp>
    </p:spTree>
    <p:extLst>
      <p:ext uri="{BB962C8B-B14F-4D97-AF65-F5344CB8AC3E}">
        <p14:creationId xmlns:p14="http://schemas.microsoft.com/office/powerpoint/2010/main" val="380191203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a:extLst>
              <a:ext uri="{FF2B5EF4-FFF2-40B4-BE49-F238E27FC236}">
                <a16:creationId xmlns:a16="http://schemas.microsoft.com/office/drawing/2014/main" id="{FF9D4FF0-5881-4C6B-9657-DA42DEF30481}"/>
              </a:ext>
            </a:extLst>
          </p:cNvPr>
          <p:cNvSpPr>
            <a:spLocks noGrp="1" noChangeArrowheads="1"/>
          </p:cNvSpPr>
          <p:nvPr>
            <p:ph type="title"/>
          </p:nvPr>
        </p:nvSpPr>
        <p:spPr/>
        <p:txBody>
          <a:bodyPr/>
          <a:lstStyle/>
          <a:p>
            <a:r>
              <a:rPr lang="en-US" altLang="en-US"/>
              <a:t>Covered Call</a:t>
            </a:r>
          </a:p>
        </p:txBody>
      </p:sp>
      <p:graphicFrame>
        <p:nvGraphicFramePr>
          <p:cNvPr id="205827" name="Object 3">
            <a:extLst>
              <a:ext uri="{FF2B5EF4-FFF2-40B4-BE49-F238E27FC236}">
                <a16:creationId xmlns:a16="http://schemas.microsoft.com/office/drawing/2014/main" id="{AB459656-5490-41BB-84A2-556FCB26455A}"/>
              </a:ext>
            </a:extLst>
          </p:cNvPr>
          <p:cNvGraphicFramePr>
            <a:graphicFrameLocks noGrp="1" noChangeAspect="1"/>
          </p:cNvGraphicFramePr>
          <p:nvPr>
            <p:ph sz="quarter" idx="1"/>
          </p:nvPr>
        </p:nvGraphicFramePr>
        <p:xfrm>
          <a:off x="1982789" y="1600200"/>
          <a:ext cx="4035425" cy="3124200"/>
        </p:xfrm>
        <a:graphic>
          <a:graphicData uri="http://schemas.openxmlformats.org/presentationml/2006/ole">
            <mc:AlternateContent xmlns:mc="http://schemas.openxmlformats.org/markup-compatibility/2006">
              <mc:Choice xmlns:v="urn:schemas-microsoft-com:vml" Requires="v">
                <p:oleObj spid="_x0000_s15376" name="Chart" r:id="rId3" imgW="4038493" imgH="2190776" progId="MSGraph.Chart.8">
                  <p:embed followColorScheme="full"/>
                </p:oleObj>
              </mc:Choice>
              <mc:Fallback>
                <p:oleObj name="Chart" r:id="rId3" imgW="4038493" imgH="2190776" progId="MSGraph.Chart.8">
                  <p:embed followColorScheme="full"/>
                  <p:pic>
                    <p:nvPicPr>
                      <p:cNvPr id="205827" name="Object 3">
                        <a:extLst>
                          <a:ext uri="{FF2B5EF4-FFF2-40B4-BE49-F238E27FC236}">
                            <a16:creationId xmlns:a16="http://schemas.microsoft.com/office/drawing/2014/main" id="{AB459656-5490-41BB-84A2-556FCB26455A}"/>
                          </a:ext>
                        </a:extLst>
                      </p:cNvPr>
                      <p:cNvPicPr>
                        <a:picLocks noChangeAspect="1" noChangeArrowheads="1"/>
                      </p:cNvPicPr>
                      <p:nvPr/>
                    </p:nvPicPr>
                    <p:blipFill>
                      <a:blip r:embed="rId4"/>
                      <a:srcRect/>
                      <a:stretch>
                        <a:fillRect/>
                      </a:stretch>
                    </p:blipFill>
                    <p:spPr bwMode="auto">
                      <a:xfrm>
                        <a:off x="1982789" y="1600200"/>
                        <a:ext cx="4035425" cy="3124200"/>
                      </a:xfrm>
                      <a:prstGeom prst="rect">
                        <a:avLst/>
                      </a:prstGeom>
                    </p:spPr>
                  </p:pic>
                </p:oleObj>
              </mc:Fallback>
            </mc:AlternateContent>
          </a:graphicData>
        </a:graphic>
      </p:graphicFrame>
      <p:graphicFrame>
        <p:nvGraphicFramePr>
          <p:cNvPr id="205828" name="Object 4">
            <a:extLst>
              <a:ext uri="{FF2B5EF4-FFF2-40B4-BE49-F238E27FC236}">
                <a16:creationId xmlns:a16="http://schemas.microsoft.com/office/drawing/2014/main" id="{E523BDB6-962E-48C4-A188-3C7745E993D8}"/>
              </a:ext>
            </a:extLst>
          </p:cNvPr>
          <p:cNvGraphicFramePr>
            <a:graphicFrameLocks noGrp="1" noChangeAspect="1"/>
          </p:cNvGraphicFramePr>
          <p:nvPr>
            <p:ph sz="quarter" idx="2"/>
          </p:nvPr>
        </p:nvGraphicFramePr>
        <p:xfrm>
          <a:off x="6173789" y="1600200"/>
          <a:ext cx="4035425" cy="3124200"/>
        </p:xfrm>
        <a:graphic>
          <a:graphicData uri="http://schemas.openxmlformats.org/presentationml/2006/ole">
            <mc:AlternateContent xmlns:mc="http://schemas.openxmlformats.org/markup-compatibility/2006">
              <mc:Choice xmlns:v="urn:schemas-microsoft-com:vml" Requires="v">
                <p:oleObj spid="_x0000_s15377" name="Chart" r:id="rId5" imgW="4038493" imgH="2190776" progId="MSGraph.Chart.8">
                  <p:embed followColorScheme="full"/>
                </p:oleObj>
              </mc:Choice>
              <mc:Fallback>
                <p:oleObj name="Chart" r:id="rId5" imgW="4038493" imgH="2190776" progId="MSGraph.Chart.8">
                  <p:embed followColorScheme="full"/>
                  <p:pic>
                    <p:nvPicPr>
                      <p:cNvPr id="205828" name="Object 4">
                        <a:extLst>
                          <a:ext uri="{FF2B5EF4-FFF2-40B4-BE49-F238E27FC236}">
                            <a16:creationId xmlns:a16="http://schemas.microsoft.com/office/drawing/2014/main" id="{E523BDB6-962E-48C4-A188-3C7745E993D8}"/>
                          </a:ext>
                        </a:extLst>
                      </p:cNvPr>
                      <p:cNvPicPr>
                        <a:picLocks noChangeAspect="1" noChangeArrowheads="1"/>
                      </p:cNvPicPr>
                      <p:nvPr/>
                    </p:nvPicPr>
                    <p:blipFill>
                      <a:blip r:embed="rId6"/>
                      <a:srcRect/>
                      <a:stretch>
                        <a:fillRect/>
                      </a:stretch>
                    </p:blipFill>
                    <p:spPr bwMode="auto">
                      <a:xfrm>
                        <a:off x="6173789" y="1600200"/>
                        <a:ext cx="4035425" cy="3124200"/>
                      </a:xfrm>
                      <a:prstGeom prst="rect">
                        <a:avLst/>
                      </a:prstGeom>
                    </p:spPr>
                  </p:pic>
                </p:oleObj>
              </mc:Fallback>
            </mc:AlternateContent>
          </a:graphicData>
        </a:graphic>
      </p:graphicFrame>
      <p:sp>
        <p:nvSpPr>
          <p:cNvPr id="205829" name="Rectangle 5">
            <a:extLst>
              <a:ext uri="{FF2B5EF4-FFF2-40B4-BE49-F238E27FC236}">
                <a16:creationId xmlns:a16="http://schemas.microsoft.com/office/drawing/2014/main" id="{B8955D53-9981-43CB-8BC2-DBFED9B7F1C1}"/>
              </a:ext>
            </a:extLst>
          </p:cNvPr>
          <p:cNvSpPr>
            <a:spLocks noGrp="1" noChangeArrowheads="1"/>
          </p:cNvSpPr>
          <p:nvPr>
            <p:ph type="body" sz="half" idx="3"/>
          </p:nvPr>
        </p:nvSpPr>
        <p:spPr>
          <a:xfrm>
            <a:off x="1981200" y="5410200"/>
            <a:ext cx="8229600" cy="1143000"/>
          </a:xfrm>
        </p:spPr>
        <p:txBody>
          <a:bodyPr/>
          <a:lstStyle/>
          <a:p>
            <a:r>
              <a:rPr lang="en-US" altLang="en-US" sz="2400"/>
              <a:t>On the right is a the payout from selling a call with a strike price of $30.</a:t>
            </a:r>
            <a:r>
              <a:rPr lang="en-US" altLang="en-US" sz="2800"/>
              <a:t> </a:t>
            </a:r>
          </a:p>
        </p:txBody>
      </p:sp>
    </p:spTree>
    <p:extLst>
      <p:ext uri="{BB962C8B-B14F-4D97-AF65-F5344CB8AC3E}">
        <p14:creationId xmlns:p14="http://schemas.microsoft.com/office/powerpoint/2010/main" val="406528385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a:extLst>
              <a:ext uri="{FF2B5EF4-FFF2-40B4-BE49-F238E27FC236}">
                <a16:creationId xmlns:a16="http://schemas.microsoft.com/office/drawing/2014/main" id="{2CC44CFC-B1EE-42D8-AE09-4E207FE28239}"/>
              </a:ext>
            </a:extLst>
          </p:cNvPr>
          <p:cNvSpPr>
            <a:spLocks noGrp="1" noChangeArrowheads="1"/>
          </p:cNvSpPr>
          <p:nvPr>
            <p:ph type="title"/>
          </p:nvPr>
        </p:nvSpPr>
        <p:spPr/>
        <p:txBody>
          <a:bodyPr/>
          <a:lstStyle/>
          <a:p>
            <a:r>
              <a:rPr lang="en-US" altLang="en-US"/>
              <a:t>Covered Call</a:t>
            </a:r>
          </a:p>
        </p:txBody>
      </p:sp>
      <p:graphicFrame>
        <p:nvGraphicFramePr>
          <p:cNvPr id="206852" name="Object 4">
            <a:extLst>
              <a:ext uri="{FF2B5EF4-FFF2-40B4-BE49-F238E27FC236}">
                <a16:creationId xmlns:a16="http://schemas.microsoft.com/office/drawing/2014/main" id="{ED72A4BB-FBAA-4C8B-8CA4-0345BB0651DE}"/>
              </a:ext>
            </a:extLst>
          </p:cNvPr>
          <p:cNvGraphicFramePr>
            <a:graphicFrameLocks noGrp="1" noChangeAspect="1"/>
          </p:cNvGraphicFramePr>
          <p:nvPr>
            <p:ph sz="half" idx="1"/>
          </p:nvPr>
        </p:nvGraphicFramePr>
        <p:xfrm>
          <a:off x="2819401" y="1676400"/>
          <a:ext cx="6284913" cy="3409950"/>
        </p:xfrm>
        <a:graphic>
          <a:graphicData uri="http://schemas.openxmlformats.org/presentationml/2006/ole">
            <mc:AlternateContent xmlns:mc="http://schemas.openxmlformats.org/markup-compatibility/2006">
              <mc:Choice xmlns:v="urn:schemas-microsoft-com:vml" Requires="v">
                <p:oleObj spid="_x0000_s16393" name="Chart" r:id="rId3" imgW="4038493" imgH="2190776" progId="MSGraph.Chart.8">
                  <p:embed followColorScheme="full"/>
                </p:oleObj>
              </mc:Choice>
              <mc:Fallback>
                <p:oleObj name="Chart" r:id="rId3" imgW="4038493" imgH="2190776" progId="MSGraph.Chart.8">
                  <p:embed followColorScheme="full"/>
                  <p:pic>
                    <p:nvPicPr>
                      <p:cNvPr id="206852" name="Object 4">
                        <a:extLst>
                          <a:ext uri="{FF2B5EF4-FFF2-40B4-BE49-F238E27FC236}">
                            <a16:creationId xmlns:a16="http://schemas.microsoft.com/office/drawing/2014/main" id="{ED72A4BB-FBAA-4C8B-8CA4-0345BB0651DE}"/>
                          </a:ext>
                        </a:extLst>
                      </p:cNvPr>
                      <p:cNvPicPr>
                        <a:picLocks noChangeAspect="1" noChangeArrowheads="1"/>
                      </p:cNvPicPr>
                      <p:nvPr/>
                    </p:nvPicPr>
                    <p:blipFill>
                      <a:blip r:embed="rId4"/>
                      <a:srcRect/>
                      <a:stretch>
                        <a:fillRect/>
                      </a:stretch>
                    </p:blipFill>
                    <p:spPr bwMode="auto">
                      <a:xfrm>
                        <a:off x="2819401" y="1676400"/>
                        <a:ext cx="6284913" cy="3409950"/>
                      </a:xfrm>
                      <a:prstGeom prst="rect">
                        <a:avLst/>
                      </a:prstGeom>
                    </p:spPr>
                  </p:pic>
                </p:oleObj>
              </mc:Fallback>
            </mc:AlternateContent>
          </a:graphicData>
        </a:graphic>
      </p:graphicFrame>
      <p:sp>
        <p:nvSpPr>
          <p:cNvPr id="206853" name="Rectangle 5">
            <a:extLst>
              <a:ext uri="{FF2B5EF4-FFF2-40B4-BE49-F238E27FC236}">
                <a16:creationId xmlns:a16="http://schemas.microsoft.com/office/drawing/2014/main" id="{6DC61A06-5BBD-4A07-BACE-8E24B768AE26}"/>
              </a:ext>
            </a:extLst>
          </p:cNvPr>
          <p:cNvSpPr>
            <a:spLocks noGrp="1" noChangeArrowheads="1"/>
          </p:cNvSpPr>
          <p:nvPr>
            <p:ph type="body" sz="half" idx="2"/>
          </p:nvPr>
        </p:nvSpPr>
        <p:spPr>
          <a:xfrm>
            <a:off x="1981200" y="5562601"/>
            <a:ext cx="8229600" cy="568325"/>
          </a:xfrm>
        </p:spPr>
        <p:txBody>
          <a:bodyPr/>
          <a:lstStyle/>
          <a:p>
            <a:r>
              <a:rPr lang="en-US" altLang="en-US" sz="2400"/>
              <a:t>Combine the call with the stock</a:t>
            </a:r>
            <a:r>
              <a:rPr lang="en-US" altLang="en-US" sz="2800"/>
              <a:t> </a:t>
            </a:r>
          </a:p>
        </p:txBody>
      </p:sp>
    </p:spTree>
    <p:extLst>
      <p:ext uri="{BB962C8B-B14F-4D97-AF65-F5344CB8AC3E}">
        <p14:creationId xmlns:p14="http://schemas.microsoft.com/office/powerpoint/2010/main" val="293558455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a:extLst>
              <a:ext uri="{FF2B5EF4-FFF2-40B4-BE49-F238E27FC236}">
                <a16:creationId xmlns:a16="http://schemas.microsoft.com/office/drawing/2014/main" id="{B820D7C8-8C70-47D5-88CE-811AD154C296}"/>
              </a:ext>
            </a:extLst>
          </p:cNvPr>
          <p:cNvSpPr>
            <a:spLocks noGrp="1" noChangeArrowheads="1"/>
          </p:cNvSpPr>
          <p:nvPr>
            <p:ph type="title"/>
          </p:nvPr>
        </p:nvSpPr>
        <p:spPr>
          <a:xfrm>
            <a:off x="1981200" y="568325"/>
            <a:ext cx="8229600" cy="558800"/>
          </a:xfrm>
        </p:spPr>
        <p:txBody>
          <a:bodyPr/>
          <a:lstStyle/>
          <a:p>
            <a:r>
              <a:rPr lang="en-US" altLang="en-US" sz="4000"/>
              <a:t>Straddle</a:t>
            </a:r>
          </a:p>
        </p:txBody>
      </p:sp>
      <p:sp>
        <p:nvSpPr>
          <p:cNvPr id="136195" name="Rectangle 3">
            <a:extLst>
              <a:ext uri="{FF2B5EF4-FFF2-40B4-BE49-F238E27FC236}">
                <a16:creationId xmlns:a16="http://schemas.microsoft.com/office/drawing/2014/main" id="{E532E86F-66FE-4A6A-8877-A7B1E08446E7}"/>
              </a:ext>
            </a:extLst>
          </p:cNvPr>
          <p:cNvSpPr>
            <a:spLocks noGrp="1" noChangeArrowheads="1"/>
          </p:cNvSpPr>
          <p:nvPr>
            <p:ph type="body" idx="1"/>
          </p:nvPr>
        </p:nvSpPr>
        <p:spPr/>
        <p:txBody>
          <a:bodyPr/>
          <a:lstStyle/>
          <a:p>
            <a:pPr>
              <a:lnSpc>
                <a:spcPct val="90000"/>
              </a:lnSpc>
            </a:pPr>
            <a:r>
              <a:rPr lang="en-US" altLang="en-US"/>
              <a:t>A straddle involves buying a put and a call on a stock (with equal strike prices) in equal proportions</a:t>
            </a:r>
          </a:p>
          <a:p>
            <a:pPr>
              <a:lnSpc>
                <a:spcPct val="90000"/>
              </a:lnSpc>
            </a:pPr>
            <a:r>
              <a:rPr lang="en-US" altLang="en-US"/>
              <a:t>A straddle benefits from both price increases and decreases, but might be quite costly</a:t>
            </a:r>
          </a:p>
          <a:p>
            <a:pPr>
              <a:lnSpc>
                <a:spcPct val="90000"/>
              </a:lnSpc>
            </a:pPr>
            <a:r>
              <a:rPr lang="en-US" altLang="en-US"/>
              <a:t>Strips and straps involve different proportions of puts/calls</a:t>
            </a:r>
          </a:p>
        </p:txBody>
      </p:sp>
    </p:spTree>
    <p:extLst>
      <p:ext uri="{BB962C8B-B14F-4D97-AF65-F5344CB8AC3E}">
        <p14:creationId xmlns:p14="http://schemas.microsoft.com/office/powerpoint/2010/main" val="174935312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a:extLst>
              <a:ext uri="{FF2B5EF4-FFF2-40B4-BE49-F238E27FC236}">
                <a16:creationId xmlns:a16="http://schemas.microsoft.com/office/drawing/2014/main" id="{3BACD8DA-22A4-4EE8-BF8B-B93C9C53ABDE}"/>
              </a:ext>
            </a:extLst>
          </p:cNvPr>
          <p:cNvSpPr>
            <a:spLocks noGrp="1" noChangeArrowheads="1"/>
          </p:cNvSpPr>
          <p:nvPr>
            <p:ph type="title"/>
          </p:nvPr>
        </p:nvSpPr>
        <p:spPr/>
        <p:txBody>
          <a:bodyPr/>
          <a:lstStyle/>
          <a:p>
            <a:r>
              <a:rPr lang="en-US" altLang="en-US"/>
              <a:t>Straddle</a:t>
            </a:r>
          </a:p>
        </p:txBody>
      </p:sp>
      <p:graphicFrame>
        <p:nvGraphicFramePr>
          <p:cNvPr id="208900" name="Object 4">
            <a:extLst>
              <a:ext uri="{FF2B5EF4-FFF2-40B4-BE49-F238E27FC236}">
                <a16:creationId xmlns:a16="http://schemas.microsoft.com/office/drawing/2014/main" id="{30D25567-225F-4C58-AEE9-2653DBBB1951}"/>
              </a:ext>
            </a:extLst>
          </p:cNvPr>
          <p:cNvGraphicFramePr>
            <a:graphicFrameLocks noGrp="1" noChangeAspect="1"/>
          </p:cNvGraphicFramePr>
          <p:nvPr>
            <p:ph sz="quarter" idx="2"/>
          </p:nvPr>
        </p:nvGraphicFramePr>
        <p:xfrm>
          <a:off x="6172201" y="1676400"/>
          <a:ext cx="4035425" cy="2971800"/>
        </p:xfrm>
        <a:graphic>
          <a:graphicData uri="http://schemas.openxmlformats.org/presentationml/2006/ole">
            <mc:AlternateContent xmlns:mc="http://schemas.openxmlformats.org/markup-compatibility/2006">
              <mc:Choice xmlns:v="urn:schemas-microsoft-com:vml" Requires="v">
                <p:oleObj spid="_x0000_s17424" name="Chart" r:id="rId3" imgW="4038493" imgH="2190776" progId="MSGraph.Chart.8">
                  <p:embed followColorScheme="full"/>
                </p:oleObj>
              </mc:Choice>
              <mc:Fallback>
                <p:oleObj name="Chart" r:id="rId3" imgW="4038493" imgH="2190776" progId="MSGraph.Chart.8">
                  <p:embed followColorScheme="full"/>
                  <p:pic>
                    <p:nvPicPr>
                      <p:cNvPr id="208900" name="Object 4">
                        <a:extLst>
                          <a:ext uri="{FF2B5EF4-FFF2-40B4-BE49-F238E27FC236}">
                            <a16:creationId xmlns:a16="http://schemas.microsoft.com/office/drawing/2014/main" id="{30D25567-225F-4C58-AEE9-2653DBBB1951}"/>
                          </a:ext>
                        </a:extLst>
                      </p:cNvPr>
                      <p:cNvPicPr>
                        <a:picLocks noChangeAspect="1" noChangeArrowheads="1"/>
                      </p:cNvPicPr>
                      <p:nvPr/>
                    </p:nvPicPr>
                    <p:blipFill>
                      <a:blip r:embed="rId4"/>
                      <a:srcRect/>
                      <a:stretch>
                        <a:fillRect/>
                      </a:stretch>
                    </p:blipFill>
                    <p:spPr bwMode="auto">
                      <a:xfrm>
                        <a:off x="6172201" y="1676400"/>
                        <a:ext cx="4035425" cy="2971800"/>
                      </a:xfrm>
                      <a:prstGeom prst="rect">
                        <a:avLst/>
                      </a:prstGeom>
                    </p:spPr>
                  </p:pic>
                </p:oleObj>
              </mc:Fallback>
            </mc:AlternateContent>
          </a:graphicData>
        </a:graphic>
      </p:graphicFrame>
      <p:sp>
        <p:nvSpPr>
          <p:cNvPr id="208901" name="Rectangle 5">
            <a:extLst>
              <a:ext uri="{FF2B5EF4-FFF2-40B4-BE49-F238E27FC236}">
                <a16:creationId xmlns:a16="http://schemas.microsoft.com/office/drawing/2014/main" id="{CB0E6745-8E33-469E-B175-F2851049AF4F}"/>
              </a:ext>
            </a:extLst>
          </p:cNvPr>
          <p:cNvSpPr>
            <a:spLocks noGrp="1" noChangeArrowheads="1"/>
          </p:cNvSpPr>
          <p:nvPr>
            <p:ph type="body" sz="half" idx="3"/>
          </p:nvPr>
        </p:nvSpPr>
        <p:spPr>
          <a:xfrm>
            <a:off x="1981200" y="5410200"/>
            <a:ext cx="8229600" cy="1143000"/>
          </a:xfrm>
        </p:spPr>
        <p:txBody>
          <a:bodyPr/>
          <a:lstStyle/>
          <a:p>
            <a:r>
              <a:rPr lang="en-US" altLang="en-US" sz="2400"/>
              <a:t>On the right is a the payout from buying a call with a strike price of $30. On the Left is the payout from buying a put with the same strike price.</a:t>
            </a:r>
          </a:p>
        </p:txBody>
      </p:sp>
      <p:graphicFrame>
        <p:nvGraphicFramePr>
          <p:cNvPr id="208903" name="Object 7">
            <a:extLst>
              <a:ext uri="{FF2B5EF4-FFF2-40B4-BE49-F238E27FC236}">
                <a16:creationId xmlns:a16="http://schemas.microsoft.com/office/drawing/2014/main" id="{9FD85C81-42B8-419D-9EAA-DBA9CF9B2FA6}"/>
              </a:ext>
            </a:extLst>
          </p:cNvPr>
          <p:cNvGraphicFramePr>
            <a:graphicFrameLocks noGrp="1" noChangeAspect="1"/>
          </p:cNvGraphicFramePr>
          <p:nvPr>
            <p:ph sz="quarter" idx="1"/>
          </p:nvPr>
        </p:nvGraphicFramePr>
        <p:xfrm>
          <a:off x="1981201" y="1676400"/>
          <a:ext cx="4035425" cy="2971800"/>
        </p:xfrm>
        <a:graphic>
          <a:graphicData uri="http://schemas.openxmlformats.org/presentationml/2006/ole">
            <mc:AlternateContent xmlns:mc="http://schemas.openxmlformats.org/markup-compatibility/2006">
              <mc:Choice xmlns:v="urn:schemas-microsoft-com:vml" Requires="v">
                <p:oleObj spid="_x0000_s17425" name="Chart" r:id="rId5" imgW="4038493" imgH="2190776" progId="MSGraph.Chart.8">
                  <p:embed followColorScheme="full"/>
                </p:oleObj>
              </mc:Choice>
              <mc:Fallback>
                <p:oleObj name="Chart" r:id="rId5" imgW="4038493" imgH="2190776" progId="MSGraph.Chart.8">
                  <p:embed followColorScheme="full"/>
                  <p:pic>
                    <p:nvPicPr>
                      <p:cNvPr id="208903" name="Object 7">
                        <a:extLst>
                          <a:ext uri="{FF2B5EF4-FFF2-40B4-BE49-F238E27FC236}">
                            <a16:creationId xmlns:a16="http://schemas.microsoft.com/office/drawing/2014/main" id="{9FD85C81-42B8-419D-9EAA-DBA9CF9B2FA6}"/>
                          </a:ext>
                        </a:extLst>
                      </p:cNvPr>
                      <p:cNvPicPr>
                        <a:picLocks noChangeAspect="1" noChangeArrowheads="1"/>
                      </p:cNvPicPr>
                      <p:nvPr/>
                    </p:nvPicPr>
                    <p:blipFill>
                      <a:blip r:embed="rId6"/>
                      <a:srcRect/>
                      <a:stretch>
                        <a:fillRect/>
                      </a:stretch>
                    </p:blipFill>
                    <p:spPr bwMode="auto">
                      <a:xfrm>
                        <a:off x="1981201" y="1676400"/>
                        <a:ext cx="4035425"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53514209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Freesia">
      <a:majorFont>
        <a:latin typeface="FreesiaUPC"/>
        <a:ea typeface=""/>
        <a:cs typeface="FreesiaUPC"/>
      </a:majorFont>
      <a:minorFont>
        <a:latin typeface="Calibri"/>
        <a:ea typeface=""/>
        <a:cs typeface="FreesiaUPC"/>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rbit">
  <a:themeElements>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1054</TotalTime>
  <Words>5169</Words>
  <Application>Microsoft Office PowerPoint</Application>
  <PresentationFormat>Widescreen</PresentationFormat>
  <Paragraphs>566</Paragraphs>
  <Slides>114</Slides>
  <Notes>0</Notes>
  <HiddenSlides>0</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3</vt:i4>
      </vt:variant>
      <vt:variant>
        <vt:lpstr>Slide Titles</vt:lpstr>
      </vt:variant>
      <vt:variant>
        <vt:i4>114</vt:i4>
      </vt:variant>
    </vt:vector>
  </HeadingPairs>
  <TitlesOfParts>
    <vt:vector size="127" baseType="lpstr">
      <vt:lpstr>Angsana New</vt:lpstr>
      <vt:lpstr>Arial</vt:lpstr>
      <vt:lpstr>Calibri</vt:lpstr>
      <vt:lpstr>FreesiaUPC</vt:lpstr>
      <vt:lpstr>Garamond</vt:lpstr>
      <vt:lpstr>Tw Cen MT</vt:lpstr>
      <vt:lpstr>Wingdings</vt:lpstr>
      <vt:lpstr>Wingdings 3</vt:lpstr>
      <vt:lpstr>Integral</vt:lpstr>
      <vt:lpstr>Orbit</vt:lpstr>
      <vt:lpstr>Chart</vt:lpstr>
      <vt:lpstr>Microsoft Draw Drawing</vt:lpstr>
      <vt:lpstr>Equation</vt:lpstr>
      <vt:lpstr>PowerPoint Presentation</vt:lpstr>
      <vt:lpstr>กลยุทธ์การจัดการความเสี่ยง 4 วิธี: MART Framework</vt:lpstr>
      <vt:lpstr>โอนความเสี่ยง... แล้วความเสี่ยงไปไหน?</vt:lpstr>
      <vt:lpstr>โอนความเสี่ยง... แล้วความเสี่ยงไปไหน?</vt:lpstr>
      <vt:lpstr>การประกันภัย และ สถาบันการเงินอื่น ๆ </vt:lpstr>
      <vt:lpstr>ผลิตภัณฑ์ประกันภัยและการเงินเริ่มมีความสอดคล้องกัน</vt:lpstr>
      <vt:lpstr>พื้นฐานหลักการประกันภัยต่อ</vt:lpstr>
      <vt:lpstr>หลักการพื้นฐาน</vt:lpstr>
      <vt:lpstr>เป้าหมายของการประกันภัยต่อ</vt:lpstr>
      <vt:lpstr>สัญญาประกันภัยต่อ</vt:lpstr>
      <vt:lpstr>PowerPoint Presentation</vt:lpstr>
      <vt:lpstr>PowerPoint Presentation</vt:lpstr>
      <vt:lpstr>แบ่งเค้กให้บริษัทประกันภัยต่อ</vt:lpstr>
      <vt:lpstr>แบ่งเค้กให้บริษัทประกันภัยต่อ</vt:lpstr>
      <vt:lpstr>ตลาดการประกันภัยต่อ</vt:lpstr>
      <vt:lpstr>PowerPoint Presentation</vt:lpstr>
      <vt:lpstr>PowerPoint Presentation</vt:lpstr>
      <vt:lpstr>PowerPoint Presentation</vt:lpstr>
      <vt:lpstr>PowerPoint Presentation</vt:lpstr>
      <vt:lpstr>PowerPoint Presentation</vt:lpstr>
      <vt:lpstr>การถ่ายโอนความเสี่ยงทางเลือก</vt:lpstr>
      <vt:lpstr>ผลิตภัณฑ์ประกันภัยและการเงินเริ่มมีความสอดคล้องกัน</vt:lpstr>
      <vt:lpstr>ทำไมต้อง Alternative Risk Transfer (ART)</vt:lpstr>
      <vt:lpstr>ทำไมต้อง Alternative Risk Transfer (ART)</vt:lpstr>
      <vt:lpstr>ทำไมต้อง Alternative Risk Transfer (ART)</vt:lpstr>
      <vt:lpstr>จุดประสงค์ของการใช้ ART</vt:lpstr>
      <vt:lpstr>จุดประสงค์ของการใช้ ART</vt:lpstr>
      <vt:lpstr>รูปแบบของ ART</vt:lpstr>
      <vt:lpstr>Captive Insurance</vt:lpstr>
      <vt:lpstr>Captive Insurer</vt:lpstr>
      <vt:lpstr>Captive Insurer</vt:lpstr>
      <vt:lpstr>Captive Insurer</vt:lpstr>
      <vt:lpstr>ข้อดีของ Captive Insurer</vt:lpstr>
      <vt:lpstr>รูปแบบของ ART</vt:lpstr>
      <vt:lpstr>Integrated Multi-Line/Multi-Year Products (MMPs)</vt:lpstr>
      <vt:lpstr>Integrated Multi-Line/Multi-Year Products (MMPs)</vt:lpstr>
      <vt:lpstr>Integrated Multi-Line/Multi-Year Products (MMPs)</vt:lpstr>
      <vt:lpstr>รูปแบบของ ART</vt:lpstr>
      <vt:lpstr>Multi-Trigger Products (MTPs)</vt:lpstr>
      <vt:lpstr>Multi-Trigger Products (MTPs)</vt:lpstr>
      <vt:lpstr>รูปแบบของ ART</vt:lpstr>
      <vt:lpstr>Securitization of Insurance Risks</vt:lpstr>
      <vt:lpstr>Securitization of Insurance Risks</vt:lpstr>
      <vt:lpstr>Catastrophe Losses</vt:lpstr>
      <vt:lpstr>โครงสร้างของ CAT Bond</vt:lpstr>
      <vt:lpstr>Securitization of Insurance Risks  CAT Bond</vt:lpstr>
      <vt:lpstr>Securitization of Insurance Risks  CAT Bond</vt:lpstr>
      <vt:lpstr>Securitization of Insurance Risks  CAT Bond</vt:lpstr>
      <vt:lpstr>Securitization of Insurance Risks  CAT Bond</vt:lpstr>
      <vt:lpstr>Securitization of Insurance Risks: CAT Bond</vt:lpstr>
      <vt:lpstr>รูปแบบของ ART</vt:lpstr>
      <vt:lpstr>Insurance Derivatives</vt:lpstr>
      <vt:lpstr>Insurance Derivatives</vt:lpstr>
      <vt:lpstr>PowerPoint Presentation</vt:lpstr>
      <vt:lpstr>ตราสารอนุพันธ์</vt:lpstr>
      <vt:lpstr>วิชา Finance ทั้งหลาย จริง ๆ แล้วมันก็มีแค่นี้</vt:lpstr>
      <vt:lpstr>ทำไมการศึกษาวิชาประกันภัยจำเป็นต้องรู้เรื่อง Derivatives?</vt:lpstr>
      <vt:lpstr>MFE: Models for financial economics</vt:lpstr>
      <vt:lpstr>Derivative Markets</vt:lpstr>
      <vt:lpstr>What is a Derivative</vt:lpstr>
      <vt:lpstr>Futures Contracts</vt:lpstr>
      <vt:lpstr>Futures Contract</vt:lpstr>
      <vt:lpstr>Types of Futures</vt:lpstr>
      <vt:lpstr>Hedging Risk With Futures</vt:lpstr>
      <vt:lpstr>Who will take the long position?</vt:lpstr>
      <vt:lpstr>The dealers place orders with their pit traders, who strike a deal.</vt:lpstr>
      <vt:lpstr>Once the deal is made, the deal is sent to the clearinghouse, who will act as the middleman</vt:lpstr>
      <vt:lpstr>Why is a middleman required?</vt:lpstr>
      <vt:lpstr>Settlement day</vt:lpstr>
      <vt:lpstr>Hedging Interest Rate Risk</vt:lpstr>
      <vt:lpstr>Suppose you hedge with 13 Week T-Bill Futures</vt:lpstr>
      <vt:lpstr>What should the futures price be?</vt:lpstr>
      <vt:lpstr>Pricing Futures</vt:lpstr>
      <vt:lpstr>Currency Futures</vt:lpstr>
      <vt:lpstr>Currency Futures</vt:lpstr>
      <vt:lpstr>Currency Futures</vt:lpstr>
      <vt:lpstr>Currency Futures</vt:lpstr>
      <vt:lpstr>Currency Futures</vt:lpstr>
      <vt:lpstr>Index/Commodity Futures</vt:lpstr>
      <vt:lpstr>Index/Commodity Futures</vt:lpstr>
      <vt:lpstr>Index/Commodity Futures</vt:lpstr>
      <vt:lpstr>Index/Commodity Futures</vt:lpstr>
      <vt:lpstr>Index/Commodity Futures</vt:lpstr>
      <vt:lpstr>Options vs. Futures</vt:lpstr>
      <vt:lpstr>Options vs. Futures</vt:lpstr>
      <vt:lpstr>“Vanilla” Options</vt:lpstr>
      <vt:lpstr>Variations on Exercising </vt:lpstr>
      <vt:lpstr>Variations on Payout</vt:lpstr>
      <vt:lpstr>“Exotic” Options</vt:lpstr>
      <vt:lpstr>Why use options?</vt:lpstr>
      <vt:lpstr>Why use options?</vt:lpstr>
      <vt:lpstr>A Protective Put</vt:lpstr>
      <vt:lpstr>Protective Put</vt:lpstr>
      <vt:lpstr>Protective Put</vt:lpstr>
      <vt:lpstr>Covered Call</vt:lpstr>
      <vt:lpstr>Covered Call</vt:lpstr>
      <vt:lpstr>Covered Call</vt:lpstr>
      <vt:lpstr>Straddle</vt:lpstr>
      <vt:lpstr>Straddle</vt:lpstr>
      <vt:lpstr>Straddle</vt:lpstr>
      <vt:lpstr>Collar</vt:lpstr>
      <vt:lpstr>Straddle</vt:lpstr>
      <vt:lpstr>Straddle</vt:lpstr>
      <vt:lpstr>Put/Call Parity</vt:lpstr>
      <vt:lpstr>Option Pricing</vt:lpstr>
      <vt:lpstr>Binomial Pricing</vt:lpstr>
      <vt:lpstr>Example</vt:lpstr>
      <vt:lpstr>Example</vt:lpstr>
      <vt:lpstr>Black/Scholes (1973)</vt:lpstr>
      <vt:lpstr>Black/Scholes (1973)</vt:lpstr>
      <vt:lpstr>Pricing American Options</vt:lpstr>
      <vt:lpstr>Swaps</vt:lpstr>
      <vt:lpstr>Other option combinations</vt:lpstr>
      <vt:lpstr>ผลิตภัณฑ์ประกันภัยและการเงินเริ่มมีความสอดคล้องกัน</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การประกันภัยต่อ: ทฤษฎีพื้นฐาน</dc:title>
  <dc:creator>Windows User</dc:creator>
  <cp:lastModifiedBy>Windows User</cp:lastModifiedBy>
  <cp:revision>34</cp:revision>
  <cp:lastPrinted>2017-11-01T04:46:03Z</cp:lastPrinted>
  <dcterms:created xsi:type="dcterms:W3CDTF">2017-09-03T00:29:31Z</dcterms:created>
  <dcterms:modified xsi:type="dcterms:W3CDTF">2017-11-01T04:57:07Z</dcterms:modified>
</cp:coreProperties>
</file>