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66655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9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9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03163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0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9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1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42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911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6DD3FF-1B98-49C9-B982-D7D4CCF1BAB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71F6A77-4C90-44D5-B002-5844B25E16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263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5">
                <a:lumMod val="5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DHCPv6</a:t>
            </a:r>
          </a:p>
        </p:txBody>
      </p:sp>
    </p:spTree>
    <p:extLst>
      <p:ext uri="{BB962C8B-B14F-4D97-AF65-F5344CB8AC3E}">
        <p14:creationId xmlns:p14="http://schemas.microsoft.com/office/powerpoint/2010/main" val="35612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accent5">
                <a:lumMod val="5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30161"/>
            <a:ext cx="9601200" cy="63172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Configuring a DHCPv6 Pool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599"/>
            <a:ext cx="9601200" cy="4763729"/>
          </a:xfrm>
        </p:spPr>
        <p:txBody>
          <a:bodyPr>
            <a:noAutofit/>
          </a:bodyPr>
          <a:lstStyle/>
          <a:p>
            <a:r>
              <a:rPr lang="en-US" sz="3600" dirty="0"/>
              <a:t>IPv6 </a:t>
            </a:r>
            <a:r>
              <a:rPr lang="en-US" sz="3600" dirty="0" err="1"/>
              <a:t>dhcp</a:t>
            </a:r>
            <a:r>
              <a:rPr lang="en-US" sz="3600" dirty="0"/>
              <a:t> pool v6-users</a:t>
            </a:r>
          </a:p>
          <a:p>
            <a:r>
              <a:rPr lang="en-US" sz="3600" dirty="0"/>
              <a:t>Address prefix 2001:db8:a::/64</a:t>
            </a:r>
          </a:p>
          <a:p>
            <a:r>
              <a:rPr lang="en-US" sz="3600" dirty="0"/>
              <a:t>Exit</a:t>
            </a:r>
          </a:p>
          <a:p>
            <a:r>
              <a:rPr lang="en-US" sz="3600" dirty="0"/>
              <a:t>Interface </a:t>
            </a:r>
            <a:r>
              <a:rPr lang="en-US" sz="3600" dirty="0" err="1"/>
              <a:t>vlan</a:t>
            </a:r>
            <a:r>
              <a:rPr lang="en-US" sz="3600" dirty="0"/>
              <a:t> 10</a:t>
            </a:r>
          </a:p>
          <a:p>
            <a:r>
              <a:rPr lang="en-US" sz="3600" dirty="0"/>
              <a:t>Ipv6 address 2001:db8:a::1/64</a:t>
            </a:r>
          </a:p>
          <a:p>
            <a:r>
              <a:rPr lang="en-US" sz="3600" dirty="0"/>
              <a:t>Ipv6 </a:t>
            </a:r>
            <a:r>
              <a:rPr lang="en-US" sz="3600" dirty="0" err="1"/>
              <a:t>dhcp</a:t>
            </a:r>
            <a:r>
              <a:rPr lang="en-US" sz="3600" dirty="0"/>
              <a:t> server v6-users</a:t>
            </a:r>
          </a:p>
          <a:p>
            <a:r>
              <a:rPr lang="en-US" sz="3600" dirty="0"/>
              <a:t>No shut</a:t>
            </a:r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3599315"/>
      </p:ext>
    </p:extLst>
  </p:cSld>
  <p:clrMapOvr>
    <a:masterClrMapping/>
  </p:clrMapOvr>
</p:sld>
</file>

<file path=ppt/theme/theme1.xml><?xml version="1.0" encoding="utf-8"?>
<a:theme xmlns:a="http://schemas.openxmlformats.org/drawingml/2006/main" name="S4 ccnp switch purpl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4 ccnp switch purple" id="{DF26FEAC-D939-4F9F-8C19-1F02D93A0662}" vid="{447C45EB-F7BB-4EFF-9ED2-BE71730582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S4 ccnp switch purple</Template>
  <TotalTime>10</TotalTime>
  <Words>37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S4 ccnp switch purple</vt:lpstr>
      <vt:lpstr>DHCPv6</vt:lpstr>
      <vt:lpstr>Configuring a DHCPv6 Pool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DHCPv6</dc:title>
  <dc:creator>Digna Diaz</dc:creator>
  <cp:lastModifiedBy>Digna Diaz</cp:lastModifiedBy>
  <cp:revision>3</cp:revision>
  <dcterms:created xsi:type="dcterms:W3CDTF">2017-02-24T15:36:21Z</dcterms:created>
  <dcterms:modified xsi:type="dcterms:W3CDTF">2017-02-24T19:50:49Z</dcterms:modified>
</cp:coreProperties>
</file>