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1" r:id="rId4"/>
    <p:sldId id="267" r:id="rId5"/>
    <p:sldId id="270" r:id="rId6"/>
    <p:sldId id="271" r:id="rId7"/>
    <p:sldId id="272" r:id="rId8"/>
    <p:sldId id="275" r:id="rId9"/>
    <p:sldId id="274" r:id="rId10"/>
    <p:sldId id="262" r:id="rId11"/>
    <p:sldId id="268" r:id="rId12"/>
    <p:sldId id="276" r:id="rId13"/>
    <p:sldId id="277" r:id="rId14"/>
    <p:sldId id="278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60" d="100"/>
          <a:sy n="60" d="100"/>
        </p:scale>
        <p:origin x="2262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EFBBF4-4B8A-4E1B-AEEE-FEC827074D1A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868514-9A92-4640-8A76-5313255A3534}">
      <dgm:prSet phldrT="[Text]"/>
      <dgm:spPr/>
      <dgm:t>
        <a:bodyPr/>
        <a:lstStyle/>
        <a:p>
          <a:r>
            <a:rPr lang="en-US" dirty="0" smtClean="0"/>
            <a:t>Time Series Modeling</a:t>
          </a:r>
          <a:endParaRPr lang="en-US" dirty="0"/>
        </a:p>
      </dgm:t>
    </dgm:pt>
    <dgm:pt modelId="{519888A5-E689-4CBE-8800-70BA6C62D18A}" type="parTrans" cxnId="{5EDE5BC3-4BFF-4E3D-B461-7DE6CFC317F8}">
      <dgm:prSet/>
      <dgm:spPr/>
      <dgm:t>
        <a:bodyPr/>
        <a:lstStyle/>
        <a:p>
          <a:endParaRPr lang="en-US"/>
        </a:p>
      </dgm:t>
    </dgm:pt>
    <dgm:pt modelId="{1A75B3A3-0930-40AE-B5FF-3A332243A679}" type="sibTrans" cxnId="{5EDE5BC3-4BFF-4E3D-B461-7DE6CFC317F8}">
      <dgm:prSet/>
      <dgm:spPr/>
      <dgm:t>
        <a:bodyPr/>
        <a:lstStyle/>
        <a:p>
          <a:endParaRPr lang="en-US"/>
        </a:p>
      </dgm:t>
    </dgm:pt>
    <dgm:pt modelId="{67FC3D18-DB58-4BFA-B8DD-29303584089E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Mean (Expected Value)</a:t>
          </a:r>
          <a:endParaRPr lang="en-US" dirty="0">
            <a:solidFill>
              <a:schemeClr val="tx1"/>
            </a:solidFill>
          </a:endParaRPr>
        </a:p>
      </dgm:t>
    </dgm:pt>
    <dgm:pt modelId="{3A2B928F-47D9-4C5B-93EE-A847DD04112D}" type="parTrans" cxnId="{CCCA41C0-B599-44B1-B5DD-A52C0B9767C8}">
      <dgm:prSet/>
      <dgm:spPr/>
      <dgm:t>
        <a:bodyPr/>
        <a:lstStyle/>
        <a:p>
          <a:endParaRPr lang="en-US"/>
        </a:p>
      </dgm:t>
    </dgm:pt>
    <dgm:pt modelId="{A55C7B5C-20DF-4A27-AAB5-12D7F30C1ADB}" type="sibTrans" cxnId="{CCCA41C0-B599-44B1-B5DD-A52C0B9767C8}">
      <dgm:prSet/>
      <dgm:spPr/>
      <dgm:t>
        <a:bodyPr/>
        <a:lstStyle/>
        <a:p>
          <a:endParaRPr lang="en-US"/>
        </a:p>
      </dgm:t>
    </dgm:pt>
    <dgm:pt modelId="{1050ACFA-3EBE-41BB-A89A-7B0143B47F1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Variance (</a:t>
          </a:r>
          <a:r>
            <a:rPr lang="en-US" dirty="0" err="1" smtClean="0">
              <a:solidFill>
                <a:schemeClr val="tx1"/>
              </a:solidFill>
            </a:rPr>
            <a:t>Heteroskedasticity</a:t>
          </a:r>
          <a:r>
            <a:rPr lang="en-US" dirty="0" smtClean="0">
              <a:solidFill>
                <a:schemeClr val="tx1"/>
              </a:solidFill>
            </a:rPr>
            <a:t> Effect)</a:t>
          </a:r>
          <a:endParaRPr lang="en-US" dirty="0">
            <a:solidFill>
              <a:schemeClr val="tx1"/>
            </a:solidFill>
          </a:endParaRPr>
        </a:p>
      </dgm:t>
    </dgm:pt>
    <dgm:pt modelId="{1325919B-A678-434E-9271-08E2CE86F173}" type="parTrans" cxnId="{F7963D76-7532-49A1-B164-75EBD817AB18}">
      <dgm:prSet/>
      <dgm:spPr/>
      <dgm:t>
        <a:bodyPr/>
        <a:lstStyle/>
        <a:p>
          <a:endParaRPr lang="en-US"/>
        </a:p>
      </dgm:t>
    </dgm:pt>
    <dgm:pt modelId="{F0866B5E-3952-41C2-A83F-91A290621C23}" type="sibTrans" cxnId="{F7963D76-7532-49A1-B164-75EBD817AB18}">
      <dgm:prSet/>
      <dgm:spPr/>
      <dgm:t>
        <a:bodyPr/>
        <a:lstStyle/>
        <a:p>
          <a:endParaRPr lang="en-US"/>
        </a:p>
      </dgm:t>
    </dgm:pt>
    <dgm:pt modelId="{720530D5-67A3-4D90-A0D7-2CEB987867E1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GARCH</a:t>
          </a:r>
          <a:endParaRPr lang="en-US" dirty="0">
            <a:solidFill>
              <a:schemeClr val="tx1"/>
            </a:solidFill>
          </a:endParaRPr>
        </a:p>
      </dgm:t>
    </dgm:pt>
    <dgm:pt modelId="{B6CF04E3-4F44-4455-9F46-086154C93DCF}" type="parTrans" cxnId="{68A84433-F88F-429E-A758-9B30C76ED52D}">
      <dgm:prSet/>
      <dgm:spPr/>
      <dgm:t>
        <a:bodyPr/>
        <a:lstStyle/>
        <a:p>
          <a:endParaRPr lang="en-US"/>
        </a:p>
      </dgm:t>
    </dgm:pt>
    <dgm:pt modelId="{9C8FF38C-E069-4A8E-8CBC-31200BD38047}" type="sibTrans" cxnId="{68A84433-F88F-429E-A758-9B30C76ED52D}">
      <dgm:prSet/>
      <dgm:spPr/>
      <dgm:t>
        <a:bodyPr/>
        <a:lstStyle/>
        <a:p>
          <a:endParaRPr lang="en-US"/>
        </a:p>
      </dgm:t>
    </dgm:pt>
    <dgm:pt modelId="{F128CA42-4BCA-4498-8EF6-DC620B57166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ARIMA</a:t>
          </a:r>
          <a:endParaRPr lang="en-US" dirty="0">
            <a:solidFill>
              <a:schemeClr val="tx1"/>
            </a:solidFill>
          </a:endParaRPr>
        </a:p>
      </dgm:t>
    </dgm:pt>
    <dgm:pt modelId="{437238E8-8895-4064-8771-C0D3B9C98EC7}" type="parTrans" cxnId="{21F28A73-5F31-4EC8-BC8E-9103E0638434}">
      <dgm:prSet/>
      <dgm:spPr/>
      <dgm:t>
        <a:bodyPr/>
        <a:lstStyle/>
        <a:p>
          <a:endParaRPr lang="en-US"/>
        </a:p>
      </dgm:t>
    </dgm:pt>
    <dgm:pt modelId="{2FF2F9D9-AA99-446D-AF66-CFBD34D2EC7A}" type="sibTrans" cxnId="{21F28A73-5F31-4EC8-BC8E-9103E0638434}">
      <dgm:prSet/>
      <dgm:spPr/>
      <dgm:t>
        <a:bodyPr/>
        <a:lstStyle/>
        <a:p>
          <a:endParaRPr lang="en-US"/>
        </a:p>
      </dgm:t>
    </dgm:pt>
    <dgm:pt modelId="{E1CE4AB6-2B55-4B43-87AF-093D98B37D5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Fully-parameterized Approach</a:t>
          </a:r>
          <a:endParaRPr lang="en-US" dirty="0">
            <a:solidFill>
              <a:schemeClr val="tx1"/>
            </a:solidFill>
          </a:endParaRPr>
        </a:p>
      </dgm:t>
    </dgm:pt>
    <dgm:pt modelId="{250DF68A-37E6-4542-BDF4-CD9086ED5B9F}" type="parTrans" cxnId="{FE25F2AB-20AF-49AE-BEE8-539616A0D4A6}">
      <dgm:prSet/>
      <dgm:spPr/>
      <dgm:t>
        <a:bodyPr/>
        <a:lstStyle/>
        <a:p>
          <a:endParaRPr lang="en-US"/>
        </a:p>
      </dgm:t>
    </dgm:pt>
    <dgm:pt modelId="{0A627F22-2A1C-4BEA-B5D3-B9C0AEAC8F28}" type="sibTrans" cxnId="{FE25F2AB-20AF-49AE-BEE8-539616A0D4A6}">
      <dgm:prSet/>
      <dgm:spPr/>
      <dgm:t>
        <a:bodyPr/>
        <a:lstStyle/>
        <a:p>
          <a:endParaRPr lang="en-US"/>
        </a:p>
      </dgm:t>
    </dgm:pt>
    <dgm:pt modelId="{867999A6-2E2A-4B2B-B61C-2E7EDBFC877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Dependence</a:t>
          </a:r>
          <a:endParaRPr lang="en-US" dirty="0">
            <a:solidFill>
              <a:schemeClr val="tx1"/>
            </a:solidFill>
          </a:endParaRPr>
        </a:p>
      </dgm:t>
    </dgm:pt>
    <dgm:pt modelId="{36FDBB13-F007-48AD-A7EF-929858A27B08}" type="parTrans" cxnId="{4B41CF92-A440-4C33-A59C-DDBEB4B67F4A}">
      <dgm:prSet/>
      <dgm:spPr/>
      <dgm:t>
        <a:bodyPr/>
        <a:lstStyle/>
        <a:p>
          <a:endParaRPr lang="en-US"/>
        </a:p>
      </dgm:t>
    </dgm:pt>
    <dgm:pt modelId="{D774A1EA-8C99-455B-9A30-B0084D80486D}" type="sibTrans" cxnId="{4B41CF92-A440-4C33-A59C-DDBEB4B67F4A}">
      <dgm:prSet/>
      <dgm:spPr/>
      <dgm:t>
        <a:bodyPr/>
        <a:lstStyle/>
        <a:p>
          <a:endParaRPr lang="en-US"/>
        </a:p>
      </dgm:t>
    </dgm:pt>
    <dgm:pt modelId="{EDF0DFDB-2DD2-41D2-BDF1-3CBBC4EE8DC5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Correlation (Normal </a:t>
          </a:r>
          <a:r>
            <a:rPr lang="en-US" dirty="0" err="1" smtClean="0">
              <a:solidFill>
                <a:schemeClr val="tx1"/>
              </a:solidFill>
            </a:rPr>
            <a:t>Dist</a:t>
          </a:r>
          <a:r>
            <a:rPr lang="en-US" dirty="0" smtClean="0">
              <a:solidFill>
                <a:schemeClr val="tx1"/>
              </a:solidFill>
            </a:rPr>
            <a:t>) or Copula</a:t>
          </a:r>
          <a:endParaRPr lang="en-US" dirty="0">
            <a:solidFill>
              <a:schemeClr val="tx1"/>
            </a:solidFill>
          </a:endParaRPr>
        </a:p>
      </dgm:t>
    </dgm:pt>
    <dgm:pt modelId="{428DFB12-69DA-43F5-89FB-AAE590F3CD29}" type="parTrans" cxnId="{6EB8AEFE-C6A6-42B9-BBFD-58F30EB4F9D0}">
      <dgm:prSet/>
      <dgm:spPr/>
      <dgm:t>
        <a:bodyPr/>
        <a:lstStyle/>
        <a:p>
          <a:endParaRPr lang="en-US"/>
        </a:p>
      </dgm:t>
    </dgm:pt>
    <dgm:pt modelId="{AD5E211D-F515-4770-AAF7-799268C94D78}" type="sibTrans" cxnId="{6EB8AEFE-C6A6-42B9-BBFD-58F30EB4F9D0}">
      <dgm:prSet/>
      <dgm:spPr/>
      <dgm:t>
        <a:bodyPr/>
        <a:lstStyle/>
        <a:p>
          <a:endParaRPr lang="en-US"/>
        </a:p>
      </dgm:t>
    </dgm:pt>
    <dgm:pt modelId="{DAFAAC8F-E329-4F41-9B7C-85EACE6E6E7D}">
      <dgm:prSet phldrT="[Text]"/>
      <dgm:spPr/>
      <dgm:t>
        <a:bodyPr/>
        <a:lstStyle/>
        <a:p>
          <a:r>
            <a:rPr lang="en-US" dirty="0" smtClean="0"/>
            <a:t>Semi- or Non-parametric Approach</a:t>
          </a:r>
          <a:endParaRPr lang="en-US" dirty="0"/>
        </a:p>
      </dgm:t>
    </dgm:pt>
    <dgm:pt modelId="{25D2A0F3-57F9-4AFE-81B3-80D30A14686C}" type="parTrans" cxnId="{75AA28D0-48D1-4BD0-98A2-A9EA5A0F1BAD}">
      <dgm:prSet/>
      <dgm:spPr/>
      <dgm:t>
        <a:bodyPr/>
        <a:lstStyle/>
        <a:p>
          <a:endParaRPr lang="en-US"/>
        </a:p>
      </dgm:t>
    </dgm:pt>
    <dgm:pt modelId="{3DAEF109-2256-49E2-AD1F-4FB9E2C13252}" type="sibTrans" cxnId="{75AA28D0-48D1-4BD0-98A2-A9EA5A0F1BAD}">
      <dgm:prSet/>
      <dgm:spPr/>
      <dgm:t>
        <a:bodyPr/>
        <a:lstStyle/>
        <a:p>
          <a:endParaRPr lang="en-US"/>
        </a:p>
      </dgm:t>
    </dgm:pt>
    <dgm:pt modelId="{83268A75-E523-45C2-A56A-29250166EC00}">
      <dgm:prSet phldrT="[Text]"/>
      <dgm:spPr/>
      <dgm:t>
        <a:bodyPr/>
        <a:lstStyle/>
        <a:p>
          <a:r>
            <a:rPr lang="en-US" dirty="0" smtClean="0"/>
            <a:t>Empirical Distribution</a:t>
          </a:r>
          <a:endParaRPr lang="en-US" dirty="0"/>
        </a:p>
      </dgm:t>
    </dgm:pt>
    <dgm:pt modelId="{D6CD1834-798F-41F5-B073-4DD1B3A65545}" type="parTrans" cxnId="{7BCC3E85-3339-420D-8944-12048DDF8B78}">
      <dgm:prSet/>
      <dgm:spPr/>
      <dgm:t>
        <a:bodyPr/>
        <a:lstStyle/>
        <a:p>
          <a:endParaRPr lang="en-US"/>
        </a:p>
      </dgm:t>
    </dgm:pt>
    <dgm:pt modelId="{79CE9794-487A-4583-B007-26E2DE9EE490}" type="sibTrans" cxnId="{7BCC3E85-3339-420D-8944-12048DDF8B78}">
      <dgm:prSet/>
      <dgm:spPr/>
      <dgm:t>
        <a:bodyPr/>
        <a:lstStyle/>
        <a:p>
          <a:endParaRPr lang="en-US"/>
        </a:p>
      </dgm:t>
    </dgm:pt>
    <dgm:pt modelId="{86D6DE7F-D0A6-4C71-ADE9-C40544A45833}">
      <dgm:prSet phldrT="[Text]"/>
      <dgm:spPr/>
      <dgm:t>
        <a:bodyPr/>
        <a:lstStyle/>
        <a:p>
          <a:r>
            <a:rPr lang="en-US" dirty="0" smtClean="0"/>
            <a:t>ML or AI</a:t>
          </a:r>
          <a:endParaRPr lang="en-US" dirty="0"/>
        </a:p>
      </dgm:t>
    </dgm:pt>
    <dgm:pt modelId="{637DB8B2-F12C-485D-9926-98EC918B15A9}" type="parTrans" cxnId="{2EE34DA2-56F9-4A52-B2C3-4452261B471A}">
      <dgm:prSet/>
      <dgm:spPr/>
      <dgm:t>
        <a:bodyPr/>
        <a:lstStyle/>
        <a:p>
          <a:endParaRPr lang="en-US"/>
        </a:p>
      </dgm:t>
    </dgm:pt>
    <dgm:pt modelId="{4194A443-BDD3-4CCD-A5BE-1DF4744894C6}" type="sibTrans" cxnId="{2EE34DA2-56F9-4A52-B2C3-4452261B471A}">
      <dgm:prSet/>
      <dgm:spPr/>
      <dgm:t>
        <a:bodyPr/>
        <a:lstStyle/>
        <a:p>
          <a:endParaRPr lang="en-US"/>
        </a:p>
      </dgm:t>
    </dgm:pt>
    <dgm:pt modelId="{E7C14A8F-283A-4EB0-A918-9DA706009B93}">
      <dgm:prSet phldrT="[Text]"/>
      <dgm:spPr/>
      <dgm:t>
        <a:bodyPr/>
        <a:lstStyle/>
        <a:p>
          <a:r>
            <a:rPr lang="en-US" dirty="0" smtClean="0"/>
            <a:t>Bootstrap</a:t>
          </a:r>
          <a:endParaRPr lang="en-US" dirty="0"/>
        </a:p>
      </dgm:t>
    </dgm:pt>
    <dgm:pt modelId="{274ECCA9-8C19-4007-862B-69F3D02013E9}" type="parTrans" cxnId="{1C8F8273-B623-4704-9643-FF9EC56AFAA3}">
      <dgm:prSet/>
      <dgm:spPr/>
      <dgm:t>
        <a:bodyPr/>
        <a:lstStyle/>
        <a:p>
          <a:endParaRPr lang="en-US"/>
        </a:p>
      </dgm:t>
    </dgm:pt>
    <dgm:pt modelId="{B7DE1C7C-DF39-497A-9119-32C53C715288}" type="sibTrans" cxnId="{1C8F8273-B623-4704-9643-FF9EC56AFAA3}">
      <dgm:prSet/>
      <dgm:spPr/>
      <dgm:t>
        <a:bodyPr/>
        <a:lstStyle/>
        <a:p>
          <a:endParaRPr lang="en-US"/>
        </a:p>
      </dgm:t>
    </dgm:pt>
    <dgm:pt modelId="{A1F7F35F-322F-4A92-8946-8FDF132FFE4B}" type="pres">
      <dgm:prSet presAssocID="{07EFBBF4-4B8A-4E1B-AEEE-FEC827074D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EFEED13-3497-4007-883F-E763B64C9213}" type="pres">
      <dgm:prSet presAssocID="{E9868514-9A92-4640-8A76-5313255A3534}" presName="hierRoot1" presStyleCnt="0">
        <dgm:presLayoutVars>
          <dgm:hierBranch val="init"/>
        </dgm:presLayoutVars>
      </dgm:prSet>
      <dgm:spPr/>
    </dgm:pt>
    <dgm:pt modelId="{705E04B7-F97E-4427-B9A3-A063D8CFCBB5}" type="pres">
      <dgm:prSet presAssocID="{E9868514-9A92-4640-8A76-5313255A3534}" presName="rootComposite1" presStyleCnt="0"/>
      <dgm:spPr/>
    </dgm:pt>
    <dgm:pt modelId="{618F9D2C-19FA-41BA-8D98-4C619903279B}" type="pres">
      <dgm:prSet presAssocID="{E9868514-9A92-4640-8A76-5313255A3534}" presName="rootText1" presStyleLbl="node0" presStyleIdx="0" presStyleCnt="1">
        <dgm:presLayoutVars>
          <dgm:chPref val="3"/>
        </dgm:presLayoutVars>
      </dgm:prSet>
      <dgm:spPr/>
    </dgm:pt>
    <dgm:pt modelId="{6AEE9483-586F-48B0-B738-1FE43A0F4F9C}" type="pres">
      <dgm:prSet presAssocID="{E9868514-9A92-4640-8A76-5313255A3534}" presName="rootConnector1" presStyleLbl="node1" presStyleIdx="0" presStyleCnt="0"/>
      <dgm:spPr/>
    </dgm:pt>
    <dgm:pt modelId="{DBDBAF41-1CEE-443E-8D8E-BCA17FEC219F}" type="pres">
      <dgm:prSet presAssocID="{E9868514-9A92-4640-8A76-5313255A3534}" presName="hierChild2" presStyleCnt="0"/>
      <dgm:spPr/>
    </dgm:pt>
    <dgm:pt modelId="{4CC9B5B1-C4BB-40B0-BE66-48D0CCB6977B}" type="pres">
      <dgm:prSet presAssocID="{250DF68A-37E6-4542-BDF4-CD9086ED5B9F}" presName="Name64" presStyleLbl="parChTrans1D2" presStyleIdx="0" presStyleCnt="2"/>
      <dgm:spPr/>
    </dgm:pt>
    <dgm:pt modelId="{6A9B26CF-7DB3-4783-B3E5-1DF068BAE94E}" type="pres">
      <dgm:prSet presAssocID="{E1CE4AB6-2B55-4B43-87AF-093D98B37D59}" presName="hierRoot2" presStyleCnt="0">
        <dgm:presLayoutVars>
          <dgm:hierBranch val="init"/>
        </dgm:presLayoutVars>
      </dgm:prSet>
      <dgm:spPr/>
    </dgm:pt>
    <dgm:pt modelId="{DEF3778D-D1A9-4FB2-9F1E-0978748FB208}" type="pres">
      <dgm:prSet presAssocID="{E1CE4AB6-2B55-4B43-87AF-093D98B37D59}" presName="rootComposite" presStyleCnt="0"/>
      <dgm:spPr/>
    </dgm:pt>
    <dgm:pt modelId="{9D7E262F-FA23-4D56-BAF1-74809143FBEC}" type="pres">
      <dgm:prSet presAssocID="{E1CE4AB6-2B55-4B43-87AF-093D98B37D5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0BFCBF-8177-4D5F-87E3-9CCAA6318FF5}" type="pres">
      <dgm:prSet presAssocID="{E1CE4AB6-2B55-4B43-87AF-093D98B37D59}" presName="rootConnector" presStyleLbl="node2" presStyleIdx="0" presStyleCnt="2"/>
      <dgm:spPr/>
    </dgm:pt>
    <dgm:pt modelId="{B41E8E57-0C92-4654-B9BE-1B6386E57B4D}" type="pres">
      <dgm:prSet presAssocID="{E1CE4AB6-2B55-4B43-87AF-093D98B37D59}" presName="hierChild4" presStyleCnt="0"/>
      <dgm:spPr/>
    </dgm:pt>
    <dgm:pt modelId="{0FB8DEE9-249C-4E12-87E0-02B178ADC5A4}" type="pres">
      <dgm:prSet presAssocID="{3A2B928F-47D9-4C5B-93EE-A847DD04112D}" presName="Name64" presStyleLbl="parChTrans1D3" presStyleIdx="0" presStyleCnt="5"/>
      <dgm:spPr/>
    </dgm:pt>
    <dgm:pt modelId="{9430FE96-1C33-4FE1-B0A2-E97B5AE1994B}" type="pres">
      <dgm:prSet presAssocID="{67FC3D18-DB58-4BFA-B8DD-29303584089E}" presName="hierRoot2" presStyleCnt="0">
        <dgm:presLayoutVars>
          <dgm:hierBranch val="init"/>
        </dgm:presLayoutVars>
      </dgm:prSet>
      <dgm:spPr/>
    </dgm:pt>
    <dgm:pt modelId="{C8ADACA3-7186-4983-B8C7-2E20FAA30CE8}" type="pres">
      <dgm:prSet presAssocID="{67FC3D18-DB58-4BFA-B8DD-29303584089E}" presName="rootComposite" presStyleCnt="0"/>
      <dgm:spPr/>
    </dgm:pt>
    <dgm:pt modelId="{60A4325E-801D-4B37-B714-72D76AC10D66}" type="pres">
      <dgm:prSet presAssocID="{67FC3D18-DB58-4BFA-B8DD-29303584089E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2771C7-FF3A-4A8F-8E3B-DF219616FDD1}" type="pres">
      <dgm:prSet presAssocID="{67FC3D18-DB58-4BFA-B8DD-29303584089E}" presName="rootConnector" presStyleLbl="node3" presStyleIdx="0" presStyleCnt="5"/>
      <dgm:spPr/>
    </dgm:pt>
    <dgm:pt modelId="{DEF1C9CC-CB82-4AA1-B231-A59FB6660056}" type="pres">
      <dgm:prSet presAssocID="{67FC3D18-DB58-4BFA-B8DD-29303584089E}" presName="hierChild4" presStyleCnt="0"/>
      <dgm:spPr/>
    </dgm:pt>
    <dgm:pt modelId="{22F220E9-471B-4552-B10E-1722FF191B9F}" type="pres">
      <dgm:prSet presAssocID="{437238E8-8895-4064-8771-C0D3B9C98EC7}" presName="Name64" presStyleLbl="parChTrans1D4" presStyleIdx="0" presStyleCnt="4"/>
      <dgm:spPr/>
    </dgm:pt>
    <dgm:pt modelId="{935DC050-C866-4243-ADFE-54D230874554}" type="pres">
      <dgm:prSet presAssocID="{F128CA42-4BCA-4498-8EF6-DC620B571662}" presName="hierRoot2" presStyleCnt="0">
        <dgm:presLayoutVars>
          <dgm:hierBranch val="init"/>
        </dgm:presLayoutVars>
      </dgm:prSet>
      <dgm:spPr/>
    </dgm:pt>
    <dgm:pt modelId="{BDE98ACA-03EF-497F-AA48-BBAF478134DD}" type="pres">
      <dgm:prSet presAssocID="{F128CA42-4BCA-4498-8EF6-DC620B571662}" presName="rootComposite" presStyleCnt="0"/>
      <dgm:spPr/>
    </dgm:pt>
    <dgm:pt modelId="{0724ABE4-D69E-4703-ACF0-16377099981F}" type="pres">
      <dgm:prSet presAssocID="{F128CA42-4BCA-4498-8EF6-DC620B571662}" presName="rootText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BAD314-283D-4AE9-8F21-542A12848329}" type="pres">
      <dgm:prSet presAssocID="{F128CA42-4BCA-4498-8EF6-DC620B571662}" presName="rootConnector" presStyleLbl="node4" presStyleIdx="0" presStyleCnt="4"/>
      <dgm:spPr/>
    </dgm:pt>
    <dgm:pt modelId="{8B5388D9-8191-42D8-9D30-6B7D99C83EE4}" type="pres">
      <dgm:prSet presAssocID="{F128CA42-4BCA-4498-8EF6-DC620B571662}" presName="hierChild4" presStyleCnt="0"/>
      <dgm:spPr/>
    </dgm:pt>
    <dgm:pt modelId="{4128D1E1-7211-4A95-956B-8C7284E374CA}" type="pres">
      <dgm:prSet presAssocID="{F128CA42-4BCA-4498-8EF6-DC620B571662}" presName="hierChild5" presStyleCnt="0"/>
      <dgm:spPr/>
    </dgm:pt>
    <dgm:pt modelId="{32A365FF-4B9B-43D0-BCAD-C04131C63B52}" type="pres">
      <dgm:prSet presAssocID="{67FC3D18-DB58-4BFA-B8DD-29303584089E}" presName="hierChild5" presStyleCnt="0"/>
      <dgm:spPr/>
    </dgm:pt>
    <dgm:pt modelId="{6D733E18-91C1-4A82-B338-D4B4D991F493}" type="pres">
      <dgm:prSet presAssocID="{1325919B-A678-434E-9271-08E2CE86F173}" presName="Name64" presStyleLbl="parChTrans1D3" presStyleIdx="1" presStyleCnt="5"/>
      <dgm:spPr/>
    </dgm:pt>
    <dgm:pt modelId="{D07CA13F-683B-49B1-9F7E-BC5644D2FEA2}" type="pres">
      <dgm:prSet presAssocID="{1050ACFA-3EBE-41BB-A89A-7B0143B47F15}" presName="hierRoot2" presStyleCnt="0">
        <dgm:presLayoutVars>
          <dgm:hierBranch val="init"/>
        </dgm:presLayoutVars>
      </dgm:prSet>
      <dgm:spPr/>
    </dgm:pt>
    <dgm:pt modelId="{FC9549B3-A6C1-443B-B1E6-F88B1281CFE9}" type="pres">
      <dgm:prSet presAssocID="{1050ACFA-3EBE-41BB-A89A-7B0143B47F15}" presName="rootComposite" presStyleCnt="0"/>
      <dgm:spPr/>
    </dgm:pt>
    <dgm:pt modelId="{75D0B677-1DC1-4E8A-AF6C-148A26539145}" type="pres">
      <dgm:prSet presAssocID="{1050ACFA-3EBE-41BB-A89A-7B0143B47F15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8F4462-8DF6-4C85-B1D4-CB0029C07B25}" type="pres">
      <dgm:prSet presAssocID="{1050ACFA-3EBE-41BB-A89A-7B0143B47F15}" presName="rootConnector" presStyleLbl="node3" presStyleIdx="1" presStyleCnt="5"/>
      <dgm:spPr/>
    </dgm:pt>
    <dgm:pt modelId="{200D1324-B483-45DF-AF3D-9E248506D4DA}" type="pres">
      <dgm:prSet presAssocID="{1050ACFA-3EBE-41BB-A89A-7B0143B47F15}" presName="hierChild4" presStyleCnt="0"/>
      <dgm:spPr/>
    </dgm:pt>
    <dgm:pt modelId="{1D850010-20EF-474D-8D05-A888EF5C2EB2}" type="pres">
      <dgm:prSet presAssocID="{B6CF04E3-4F44-4455-9F46-086154C93DCF}" presName="Name64" presStyleLbl="parChTrans1D4" presStyleIdx="1" presStyleCnt="4"/>
      <dgm:spPr/>
    </dgm:pt>
    <dgm:pt modelId="{3FB6F182-19F8-47E3-8045-ECCB4AE0C21B}" type="pres">
      <dgm:prSet presAssocID="{720530D5-67A3-4D90-A0D7-2CEB987867E1}" presName="hierRoot2" presStyleCnt="0">
        <dgm:presLayoutVars>
          <dgm:hierBranch val="init"/>
        </dgm:presLayoutVars>
      </dgm:prSet>
      <dgm:spPr/>
    </dgm:pt>
    <dgm:pt modelId="{6BD9D0FB-5366-4E94-9D44-D31CC652F5D2}" type="pres">
      <dgm:prSet presAssocID="{720530D5-67A3-4D90-A0D7-2CEB987867E1}" presName="rootComposite" presStyleCnt="0"/>
      <dgm:spPr/>
    </dgm:pt>
    <dgm:pt modelId="{BA396218-7118-4787-B629-5A4AFA1476A4}" type="pres">
      <dgm:prSet presAssocID="{720530D5-67A3-4D90-A0D7-2CEB987867E1}" presName="rootText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0F30D9-D8CE-425D-AC4D-D1E8134817E5}" type="pres">
      <dgm:prSet presAssocID="{720530D5-67A3-4D90-A0D7-2CEB987867E1}" presName="rootConnector" presStyleLbl="node4" presStyleIdx="1" presStyleCnt="4"/>
      <dgm:spPr/>
    </dgm:pt>
    <dgm:pt modelId="{5845A0BD-7268-4D6C-9081-2D27B393D659}" type="pres">
      <dgm:prSet presAssocID="{720530D5-67A3-4D90-A0D7-2CEB987867E1}" presName="hierChild4" presStyleCnt="0"/>
      <dgm:spPr/>
    </dgm:pt>
    <dgm:pt modelId="{48CA0895-C503-4432-AA33-5399C0A05571}" type="pres">
      <dgm:prSet presAssocID="{720530D5-67A3-4D90-A0D7-2CEB987867E1}" presName="hierChild5" presStyleCnt="0"/>
      <dgm:spPr/>
    </dgm:pt>
    <dgm:pt modelId="{DCFBD0D7-8260-44A7-982B-490C830C2397}" type="pres">
      <dgm:prSet presAssocID="{1050ACFA-3EBE-41BB-A89A-7B0143B47F15}" presName="hierChild5" presStyleCnt="0"/>
      <dgm:spPr/>
    </dgm:pt>
    <dgm:pt modelId="{4984209A-D05A-4007-AA87-36A4DB74C1FB}" type="pres">
      <dgm:prSet presAssocID="{36FDBB13-F007-48AD-A7EF-929858A27B08}" presName="Name64" presStyleLbl="parChTrans1D3" presStyleIdx="2" presStyleCnt="5"/>
      <dgm:spPr/>
    </dgm:pt>
    <dgm:pt modelId="{BE2E67EB-677B-4721-AA5D-F955D680E4DF}" type="pres">
      <dgm:prSet presAssocID="{867999A6-2E2A-4B2B-B61C-2E7EDBFC8772}" presName="hierRoot2" presStyleCnt="0">
        <dgm:presLayoutVars>
          <dgm:hierBranch val="init"/>
        </dgm:presLayoutVars>
      </dgm:prSet>
      <dgm:spPr/>
    </dgm:pt>
    <dgm:pt modelId="{C3DEE66E-B06E-42F1-9F1A-27696D8148BE}" type="pres">
      <dgm:prSet presAssocID="{867999A6-2E2A-4B2B-B61C-2E7EDBFC8772}" presName="rootComposite" presStyleCnt="0"/>
      <dgm:spPr/>
    </dgm:pt>
    <dgm:pt modelId="{F4338246-98D8-458B-A6B7-F599F31C91CD}" type="pres">
      <dgm:prSet presAssocID="{867999A6-2E2A-4B2B-B61C-2E7EDBFC8772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2A0ECB-B54A-4F08-95BE-6B0D68BB8AB3}" type="pres">
      <dgm:prSet presAssocID="{867999A6-2E2A-4B2B-B61C-2E7EDBFC8772}" presName="rootConnector" presStyleLbl="node3" presStyleIdx="2" presStyleCnt="5"/>
      <dgm:spPr/>
    </dgm:pt>
    <dgm:pt modelId="{75520B64-6DE2-437B-983B-90DAA07081C2}" type="pres">
      <dgm:prSet presAssocID="{867999A6-2E2A-4B2B-B61C-2E7EDBFC8772}" presName="hierChild4" presStyleCnt="0"/>
      <dgm:spPr/>
    </dgm:pt>
    <dgm:pt modelId="{87B1F593-F546-4E73-9ECA-C4DFCDBB08CA}" type="pres">
      <dgm:prSet presAssocID="{428DFB12-69DA-43F5-89FB-AAE590F3CD29}" presName="Name64" presStyleLbl="parChTrans1D4" presStyleIdx="2" presStyleCnt="4"/>
      <dgm:spPr/>
    </dgm:pt>
    <dgm:pt modelId="{3D8FB6B4-171F-48FA-BE98-E6EB1E7195DE}" type="pres">
      <dgm:prSet presAssocID="{EDF0DFDB-2DD2-41D2-BDF1-3CBBC4EE8DC5}" presName="hierRoot2" presStyleCnt="0">
        <dgm:presLayoutVars>
          <dgm:hierBranch val="init"/>
        </dgm:presLayoutVars>
      </dgm:prSet>
      <dgm:spPr/>
    </dgm:pt>
    <dgm:pt modelId="{28CF9AF9-F060-417F-BB1E-50806C2E5DC4}" type="pres">
      <dgm:prSet presAssocID="{EDF0DFDB-2DD2-41D2-BDF1-3CBBC4EE8DC5}" presName="rootComposite" presStyleCnt="0"/>
      <dgm:spPr/>
    </dgm:pt>
    <dgm:pt modelId="{1EAF7099-5D87-4394-99EB-9FDFC6736934}" type="pres">
      <dgm:prSet presAssocID="{EDF0DFDB-2DD2-41D2-BDF1-3CBBC4EE8DC5}" presName="rootText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FDBF8F-1528-4A05-BF72-0B2B5DD1B14E}" type="pres">
      <dgm:prSet presAssocID="{EDF0DFDB-2DD2-41D2-BDF1-3CBBC4EE8DC5}" presName="rootConnector" presStyleLbl="node4" presStyleIdx="2" presStyleCnt="4"/>
      <dgm:spPr/>
    </dgm:pt>
    <dgm:pt modelId="{4795F097-CECB-4D58-8C0C-72E5EFCA6B5C}" type="pres">
      <dgm:prSet presAssocID="{EDF0DFDB-2DD2-41D2-BDF1-3CBBC4EE8DC5}" presName="hierChild4" presStyleCnt="0"/>
      <dgm:spPr/>
    </dgm:pt>
    <dgm:pt modelId="{440F4356-9E19-4BAF-8CC9-C0BADF3155A5}" type="pres">
      <dgm:prSet presAssocID="{EDF0DFDB-2DD2-41D2-BDF1-3CBBC4EE8DC5}" presName="hierChild5" presStyleCnt="0"/>
      <dgm:spPr/>
    </dgm:pt>
    <dgm:pt modelId="{67555246-0F0B-46C5-83BC-69C498BA73A8}" type="pres">
      <dgm:prSet presAssocID="{867999A6-2E2A-4B2B-B61C-2E7EDBFC8772}" presName="hierChild5" presStyleCnt="0"/>
      <dgm:spPr/>
    </dgm:pt>
    <dgm:pt modelId="{990E411C-53B1-4804-9608-B65D3A6CED93}" type="pres">
      <dgm:prSet presAssocID="{E1CE4AB6-2B55-4B43-87AF-093D98B37D59}" presName="hierChild5" presStyleCnt="0"/>
      <dgm:spPr/>
    </dgm:pt>
    <dgm:pt modelId="{CF42B045-65BD-40A3-8D2F-0FE281CAD567}" type="pres">
      <dgm:prSet presAssocID="{25D2A0F3-57F9-4AFE-81B3-80D30A14686C}" presName="Name64" presStyleLbl="parChTrans1D2" presStyleIdx="1" presStyleCnt="2"/>
      <dgm:spPr/>
    </dgm:pt>
    <dgm:pt modelId="{0CFC11A6-960A-4B21-9CEA-93911E2FC453}" type="pres">
      <dgm:prSet presAssocID="{DAFAAC8F-E329-4F41-9B7C-85EACE6E6E7D}" presName="hierRoot2" presStyleCnt="0">
        <dgm:presLayoutVars>
          <dgm:hierBranch val="init"/>
        </dgm:presLayoutVars>
      </dgm:prSet>
      <dgm:spPr/>
    </dgm:pt>
    <dgm:pt modelId="{7A395DEB-4AF7-4EE5-8BFC-3CEB8CA74F29}" type="pres">
      <dgm:prSet presAssocID="{DAFAAC8F-E329-4F41-9B7C-85EACE6E6E7D}" presName="rootComposite" presStyleCnt="0"/>
      <dgm:spPr/>
    </dgm:pt>
    <dgm:pt modelId="{AB46E07E-9AEF-4803-8334-58AA30EF1CF2}" type="pres">
      <dgm:prSet presAssocID="{DAFAAC8F-E329-4F41-9B7C-85EACE6E6E7D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393225-050C-43BE-9394-90FB99383ED6}" type="pres">
      <dgm:prSet presAssocID="{DAFAAC8F-E329-4F41-9B7C-85EACE6E6E7D}" presName="rootConnector" presStyleLbl="node2" presStyleIdx="1" presStyleCnt="2"/>
      <dgm:spPr/>
    </dgm:pt>
    <dgm:pt modelId="{78144798-0493-44F3-A3B6-2879B84B1566}" type="pres">
      <dgm:prSet presAssocID="{DAFAAC8F-E329-4F41-9B7C-85EACE6E6E7D}" presName="hierChild4" presStyleCnt="0"/>
      <dgm:spPr/>
    </dgm:pt>
    <dgm:pt modelId="{3A9BA10C-FEB2-457C-A7E6-9CEA75F7B20D}" type="pres">
      <dgm:prSet presAssocID="{D6CD1834-798F-41F5-B073-4DD1B3A65545}" presName="Name64" presStyleLbl="parChTrans1D3" presStyleIdx="3" presStyleCnt="5"/>
      <dgm:spPr/>
    </dgm:pt>
    <dgm:pt modelId="{448DC133-CC03-4B80-B024-7FCA2D42AF4C}" type="pres">
      <dgm:prSet presAssocID="{83268A75-E523-45C2-A56A-29250166EC00}" presName="hierRoot2" presStyleCnt="0">
        <dgm:presLayoutVars>
          <dgm:hierBranch val="init"/>
        </dgm:presLayoutVars>
      </dgm:prSet>
      <dgm:spPr/>
    </dgm:pt>
    <dgm:pt modelId="{AEB2C98D-EAE0-40EB-8011-7E98999C3F74}" type="pres">
      <dgm:prSet presAssocID="{83268A75-E523-45C2-A56A-29250166EC00}" presName="rootComposite" presStyleCnt="0"/>
      <dgm:spPr/>
    </dgm:pt>
    <dgm:pt modelId="{459485C5-95FC-406A-82DF-1E7F9909B91C}" type="pres">
      <dgm:prSet presAssocID="{83268A75-E523-45C2-A56A-29250166EC00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E706E5-8050-4461-9303-1F6E8913DB13}" type="pres">
      <dgm:prSet presAssocID="{83268A75-E523-45C2-A56A-29250166EC00}" presName="rootConnector" presStyleLbl="node3" presStyleIdx="3" presStyleCnt="5"/>
      <dgm:spPr/>
    </dgm:pt>
    <dgm:pt modelId="{48EAC374-4D0C-4A77-AB0C-AF6700DC9C50}" type="pres">
      <dgm:prSet presAssocID="{83268A75-E523-45C2-A56A-29250166EC00}" presName="hierChild4" presStyleCnt="0"/>
      <dgm:spPr/>
    </dgm:pt>
    <dgm:pt modelId="{8B2D6AA2-DAB1-46A5-A051-6B820CEAA44F}" type="pres">
      <dgm:prSet presAssocID="{274ECCA9-8C19-4007-862B-69F3D02013E9}" presName="Name64" presStyleLbl="parChTrans1D4" presStyleIdx="3" presStyleCnt="4"/>
      <dgm:spPr/>
    </dgm:pt>
    <dgm:pt modelId="{066117D9-1E52-4C5C-97CB-44F93A26289A}" type="pres">
      <dgm:prSet presAssocID="{E7C14A8F-283A-4EB0-A918-9DA706009B93}" presName="hierRoot2" presStyleCnt="0">
        <dgm:presLayoutVars>
          <dgm:hierBranch val="init"/>
        </dgm:presLayoutVars>
      </dgm:prSet>
      <dgm:spPr/>
    </dgm:pt>
    <dgm:pt modelId="{907E9ECE-A81B-4A89-8239-319C84227185}" type="pres">
      <dgm:prSet presAssocID="{E7C14A8F-283A-4EB0-A918-9DA706009B93}" presName="rootComposite" presStyleCnt="0"/>
      <dgm:spPr/>
    </dgm:pt>
    <dgm:pt modelId="{E9BA2934-5769-4418-8122-78DE1F94D4D3}" type="pres">
      <dgm:prSet presAssocID="{E7C14A8F-283A-4EB0-A918-9DA706009B93}" presName="rootText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9302ED-EF6D-4F1A-94CF-8FF9510187C6}" type="pres">
      <dgm:prSet presAssocID="{E7C14A8F-283A-4EB0-A918-9DA706009B93}" presName="rootConnector" presStyleLbl="node4" presStyleIdx="3" presStyleCnt="4"/>
      <dgm:spPr/>
    </dgm:pt>
    <dgm:pt modelId="{387B7AD0-3D92-48EA-A497-73BF0A1A383D}" type="pres">
      <dgm:prSet presAssocID="{E7C14A8F-283A-4EB0-A918-9DA706009B93}" presName="hierChild4" presStyleCnt="0"/>
      <dgm:spPr/>
    </dgm:pt>
    <dgm:pt modelId="{E767D9C7-394D-425E-A10E-9C350150E452}" type="pres">
      <dgm:prSet presAssocID="{E7C14A8F-283A-4EB0-A918-9DA706009B93}" presName="hierChild5" presStyleCnt="0"/>
      <dgm:spPr/>
    </dgm:pt>
    <dgm:pt modelId="{64C16626-5A45-41C1-843D-E613876CA1FB}" type="pres">
      <dgm:prSet presAssocID="{83268A75-E523-45C2-A56A-29250166EC00}" presName="hierChild5" presStyleCnt="0"/>
      <dgm:spPr/>
    </dgm:pt>
    <dgm:pt modelId="{7F9FB793-50E7-4FB4-8A73-F8CF0AF716C4}" type="pres">
      <dgm:prSet presAssocID="{637DB8B2-F12C-485D-9926-98EC918B15A9}" presName="Name64" presStyleLbl="parChTrans1D3" presStyleIdx="4" presStyleCnt="5"/>
      <dgm:spPr/>
    </dgm:pt>
    <dgm:pt modelId="{EB0EA825-EE23-49D5-BDED-BF6F83EC2696}" type="pres">
      <dgm:prSet presAssocID="{86D6DE7F-D0A6-4C71-ADE9-C40544A45833}" presName="hierRoot2" presStyleCnt="0">
        <dgm:presLayoutVars>
          <dgm:hierBranch val="init"/>
        </dgm:presLayoutVars>
      </dgm:prSet>
      <dgm:spPr/>
    </dgm:pt>
    <dgm:pt modelId="{D2E82CE0-FD6D-41E4-AF21-2191544741D8}" type="pres">
      <dgm:prSet presAssocID="{86D6DE7F-D0A6-4C71-ADE9-C40544A45833}" presName="rootComposite" presStyleCnt="0"/>
      <dgm:spPr/>
    </dgm:pt>
    <dgm:pt modelId="{46CD7218-D8F3-42A4-BAC5-96D658B05557}" type="pres">
      <dgm:prSet presAssocID="{86D6DE7F-D0A6-4C71-ADE9-C40544A45833}" presName="rootText" presStyleLbl="node3" presStyleIdx="4" presStyleCnt="5">
        <dgm:presLayoutVars>
          <dgm:chPref val="3"/>
        </dgm:presLayoutVars>
      </dgm:prSet>
      <dgm:spPr/>
    </dgm:pt>
    <dgm:pt modelId="{DBCF75ED-7E64-45FB-AB57-B55C4A330F4F}" type="pres">
      <dgm:prSet presAssocID="{86D6DE7F-D0A6-4C71-ADE9-C40544A45833}" presName="rootConnector" presStyleLbl="node3" presStyleIdx="4" presStyleCnt="5"/>
      <dgm:spPr/>
    </dgm:pt>
    <dgm:pt modelId="{9A695F08-5B07-4096-AF7F-FD1AA42F181E}" type="pres">
      <dgm:prSet presAssocID="{86D6DE7F-D0A6-4C71-ADE9-C40544A45833}" presName="hierChild4" presStyleCnt="0"/>
      <dgm:spPr/>
    </dgm:pt>
    <dgm:pt modelId="{AA0ED412-F536-4A1A-9D65-6F8BA2A7FD35}" type="pres">
      <dgm:prSet presAssocID="{86D6DE7F-D0A6-4C71-ADE9-C40544A45833}" presName="hierChild5" presStyleCnt="0"/>
      <dgm:spPr/>
    </dgm:pt>
    <dgm:pt modelId="{9D30E9EE-6161-4608-A688-4F4D6774E978}" type="pres">
      <dgm:prSet presAssocID="{DAFAAC8F-E329-4F41-9B7C-85EACE6E6E7D}" presName="hierChild5" presStyleCnt="0"/>
      <dgm:spPr/>
    </dgm:pt>
    <dgm:pt modelId="{972C5977-42A5-4C41-B885-B8EB2C2BCFE8}" type="pres">
      <dgm:prSet presAssocID="{E9868514-9A92-4640-8A76-5313255A3534}" presName="hierChild3" presStyleCnt="0"/>
      <dgm:spPr/>
    </dgm:pt>
  </dgm:ptLst>
  <dgm:cxnLst>
    <dgm:cxn modelId="{717BE522-3032-4A21-8BA4-2A303213AAC9}" type="presOf" srcId="{07EFBBF4-4B8A-4E1B-AEEE-FEC827074D1A}" destId="{A1F7F35F-322F-4A92-8946-8FDF132FFE4B}" srcOrd="0" destOrd="0" presId="urn:microsoft.com/office/officeart/2009/3/layout/HorizontalOrganizationChart"/>
    <dgm:cxn modelId="{297E7553-0709-4A2F-B368-739DE35734FA}" type="presOf" srcId="{867999A6-2E2A-4B2B-B61C-2E7EDBFC8772}" destId="{F4338246-98D8-458B-A6B7-F599F31C91CD}" srcOrd="0" destOrd="0" presId="urn:microsoft.com/office/officeart/2009/3/layout/HorizontalOrganizationChart"/>
    <dgm:cxn modelId="{06565CF8-145E-4008-A31B-F49D7E780529}" type="presOf" srcId="{F128CA42-4BCA-4498-8EF6-DC620B571662}" destId="{78BAD314-283D-4AE9-8F21-542A12848329}" srcOrd="1" destOrd="0" presId="urn:microsoft.com/office/officeart/2009/3/layout/HorizontalOrganizationChart"/>
    <dgm:cxn modelId="{989A6E11-3FDB-4329-BCEE-4AD534E6D984}" type="presOf" srcId="{EDF0DFDB-2DD2-41D2-BDF1-3CBBC4EE8DC5}" destId="{1EAF7099-5D87-4394-99EB-9FDFC6736934}" srcOrd="0" destOrd="0" presId="urn:microsoft.com/office/officeart/2009/3/layout/HorizontalOrganizationChart"/>
    <dgm:cxn modelId="{48F0D21A-30AD-4504-8EDF-ED03210AF2C7}" type="presOf" srcId="{250DF68A-37E6-4542-BDF4-CD9086ED5B9F}" destId="{4CC9B5B1-C4BB-40B0-BE66-48D0CCB6977B}" srcOrd="0" destOrd="0" presId="urn:microsoft.com/office/officeart/2009/3/layout/HorizontalOrganizationChart"/>
    <dgm:cxn modelId="{7D0C0190-CBA3-4209-9397-17AC7A53EA1E}" type="presOf" srcId="{25D2A0F3-57F9-4AFE-81B3-80D30A14686C}" destId="{CF42B045-65BD-40A3-8D2F-0FE281CAD567}" srcOrd="0" destOrd="0" presId="urn:microsoft.com/office/officeart/2009/3/layout/HorizontalOrganizationChart"/>
    <dgm:cxn modelId="{883A27D6-89C9-4D50-9490-D93A4147897D}" type="presOf" srcId="{86D6DE7F-D0A6-4C71-ADE9-C40544A45833}" destId="{DBCF75ED-7E64-45FB-AB57-B55C4A330F4F}" srcOrd="1" destOrd="0" presId="urn:microsoft.com/office/officeart/2009/3/layout/HorizontalOrganizationChart"/>
    <dgm:cxn modelId="{AAF2E657-AC20-4F74-AA2E-F810B23D787E}" type="presOf" srcId="{637DB8B2-F12C-485D-9926-98EC918B15A9}" destId="{7F9FB793-50E7-4FB4-8A73-F8CF0AF716C4}" srcOrd="0" destOrd="0" presId="urn:microsoft.com/office/officeart/2009/3/layout/HorizontalOrganizationChart"/>
    <dgm:cxn modelId="{F44045E8-BA5D-4254-9329-A64BF0FE2CD4}" type="presOf" srcId="{36FDBB13-F007-48AD-A7EF-929858A27B08}" destId="{4984209A-D05A-4007-AA87-36A4DB74C1FB}" srcOrd="0" destOrd="0" presId="urn:microsoft.com/office/officeart/2009/3/layout/HorizontalOrganizationChart"/>
    <dgm:cxn modelId="{7BCC3E85-3339-420D-8944-12048DDF8B78}" srcId="{DAFAAC8F-E329-4F41-9B7C-85EACE6E6E7D}" destId="{83268A75-E523-45C2-A56A-29250166EC00}" srcOrd="0" destOrd="0" parTransId="{D6CD1834-798F-41F5-B073-4DD1B3A65545}" sibTransId="{79CE9794-487A-4583-B007-26E2DE9EE490}"/>
    <dgm:cxn modelId="{AAE032FD-CC3F-4712-B9B0-93833D5A837A}" type="presOf" srcId="{1325919B-A678-434E-9271-08E2CE86F173}" destId="{6D733E18-91C1-4A82-B338-D4B4D991F493}" srcOrd="0" destOrd="0" presId="urn:microsoft.com/office/officeart/2009/3/layout/HorizontalOrganizationChart"/>
    <dgm:cxn modelId="{A4F96863-7436-479E-9A50-ABA321C5AFA6}" type="presOf" srcId="{3A2B928F-47D9-4C5B-93EE-A847DD04112D}" destId="{0FB8DEE9-249C-4E12-87E0-02B178ADC5A4}" srcOrd="0" destOrd="0" presId="urn:microsoft.com/office/officeart/2009/3/layout/HorizontalOrganizationChart"/>
    <dgm:cxn modelId="{CCCA41C0-B599-44B1-B5DD-A52C0B9767C8}" srcId="{E1CE4AB6-2B55-4B43-87AF-093D98B37D59}" destId="{67FC3D18-DB58-4BFA-B8DD-29303584089E}" srcOrd="0" destOrd="0" parTransId="{3A2B928F-47D9-4C5B-93EE-A847DD04112D}" sibTransId="{A55C7B5C-20DF-4A27-AAB5-12D7F30C1ADB}"/>
    <dgm:cxn modelId="{CD9ECE48-6F37-4D58-B439-33EA21366824}" type="presOf" srcId="{274ECCA9-8C19-4007-862B-69F3D02013E9}" destId="{8B2D6AA2-DAB1-46A5-A051-6B820CEAA44F}" srcOrd="0" destOrd="0" presId="urn:microsoft.com/office/officeart/2009/3/layout/HorizontalOrganizationChart"/>
    <dgm:cxn modelId="{5EDE5BC3-4BFF-4E3D-B461-7DE6CFC317F8}" srcId="{07EFBBF4-4B8A-4E1B-AEEE-FEC827074D1A}" destId="{E9868514-9A92-4640-8A76-5313255A3534}" srcOrd="0" destOrd="0" parTransId="{519888A5-E689-4CBE-8800-70BA6C62D18A}" sibTransId="{1A75B3A3-0930-40AE-B5FF-3A332243A679}"/>
    <dgm:cxn modelId="{F7963D76-7532-49A1-B164-75EBD817AB18}" srcId="{E1CE4AB6-2B55-4B43-87AF-093D98B37D59}" destId="{1050ACFA-3EBE-41BB-A89A-7B0143B47F15}" srcOrd="1" destOrd="0" parTransId="{1325919B-A678-434E-9271-08E2CE86F173}" sibTransId="{F0866B5E-3952-41C2-A83F-91A290621C23}"/>
    <dgm:cxn modelId="{6994C802-5A84-4518-B781-5734080E001C}" type="presOf" srcId="{1050ACFA-3EBE-41BB-A89A-7B0143B47F15}" destId="{75D0B677-1DC1-4E8A-AF6C-148A26539145}" srcOrd="0" destOrd="0" presId="urn:microsoft.com/office/officeart/2009/3/layout/HorizontalOrganizationChart"/>
    <dgm:cxn modelId="{1C8F8273-B623-4704-9643-FF9EC56AFAA3}" srcId="{83268A75-E523-45C2-A56A-29250166EC00}" destId="{E7C14A8F-283A-4EB0-A918-9DA706009B93}" srcOrd="0" destOrd="0" parTransId="{274ECCA9-8C19-4007-862B-69F3D02013E9}" sibTransId="{B7DE1C7C-DF39-497A-9119-32C53C715288}"/>
    <dgm:cxn modelId="{FE25F2AB-20AF-49AE-BEE8-539616A0D4A6}" srcId="{E9868514-9A92-4640-8A76-5313255A3534}" destId="{E1CE4AB6-2B55-4B43-87AF-093D98B37D59}" srcOrd="0" destOrd="0" parTransId="{250DF68A-37E6-4542-BDF4-CD9086ED5B9F}" sibTransId="{0A627F22-2A1C-4BEA-B5D3-B9C0AEAC8F28}"/>
    <dgm:cxn modelId="{DAE7502F-12F7-4283-BAB9-59106700E3BC}" type="presOf" srcId="{E9868514-9A92-4640-8A76-5313255A3534}" destId="{6AEE9483-586F-48B0-B738-1FE43A0F4F9C}" srcOrd="1" destOrd="0" presId="urn:microsoft.com/office/officeart/2009/3/layout/HorizontalOrganizationChart"/>
    <dgm:cxn modelId="{4B41CF92-A440-4C33-A59C-DDBEB4B67F4A}" srcId="{E1CE4AB6-2B55-4B43-87AF-093D98B37D59}" destId="{867999A6-2E2A-4B2B-B61C-2E7EDBFC8772}" srcOrd="2" destOrd="0" parTransId="{36FDBB13-F007-48AD-A7EF-929858A27B08}" sibTransId="{D774A1EA-8C99-455B-9A30-B0084D80486D}"/>
    <dgm:cxn modelId="{5CD34FF2-6055-4C1A-A2A2-67BFB206BE43}" type="presOf" srcId="{E7C14A8F-283A-4EB0-A918-9DA706009B93}" destId="{E9BA2934-5769-4418-8122-78DE1F94D4D3}" srcOrd="0" destOrd="0" presId="urn:microsoft.com/office/officeart/2009/3/layout/HorizontalOrganizationChart"/>
    <dgm:cxn modelId="{8DF73AEB-BEE0-4A25-85BE-4B2DF1B6BA46}" type="presOf" srcId="{67FC3D18-DB58-4BFA-B8DD-29303584089E}" destId="{2C2771C7-FF3A-4A8F-8E3B-DF219616FDD1}" srcOrd="1" destOrd="0" presId="urn:microsoft.com/office/officeart/2009/3/layout/HorizontalOrganizationChart"/>
    <dgm:cxn modelId="{D7028F85-65A2-46CB-8014-C83762B18470}" type="presOf" srcId="{E7C14A8F-283A-4EB0-A918-9DA706009B93}" destId="{209302ED-EF6D-4F1A-94CF-8FF9510187C6}" srcOrd="1" destOrd="0" presId="urn:microsoft.com/office/officeart/2009/3/layout/HorizontalOrganizationChart"/>
    <dgm:cxn modelId="{8AF4874B-32A9-480A-B2CE-D714E39A25A5}" type="presOf" srcId="{867999A6-2E2A-4B2B-B61C-2E7EDBFC8772}" destId="{532A0ECB-B54A-4F08-95BE-6B0D68BB8AB3}" srcOrd="1" destOrd="0" presId="urn:microsoft.com/office/officeart/2009/3/layout/HorizontalOrganizationChart"/>
    <dgm:cxn modelId="{75AA28D0-48D1-4BD0-98A2-A9EA5A0F1BAD}" srcId="{E9868514-9A92-4640-8A76-5313255A3534}" destId="{DAFAAC8F-E329-4F41-9B7C-85EACE6E6E7D}" srcOrd="1" destOrd="0" parTransId="{25D2A0F3-57F9-4AFE-81B3-80D30A14686C}" sibTransId="{3DAEF109-2256-49E2-AD1F-4FB9E2C13252}"/>
    <dgm:cxn modelId="{E506623E-5592-4B3D-B7D6-4568B84572D2}" type="presOf" srcId="{67FC3D18-DB58-4BFA-B8DD-29303584089E}" destId="{60A4325E-801D-4B37-B714-72D76AC10D66}" srcOrd="0" destOrd="0" presId="urn:microsoft.com/office/officeart/2009/3/layout/HorizontalOrganizationChart"/>
    <dgm:cxn modelId="{66BEE2B0-FEE2-4DF9-B6CC-33CAAC53BE55}" type="presOf" srcId="{EDF0DFDB-2DD2-41D2-BDF1-3CBBC4EE8DC5}" destId="{AAFDBF8F-1528-4A05-BF72-0B2B5DD1B14E}" srcOrd="1" destOrd="0" presId="urn:microsoft.com/office/officeart/2009/3/layout/HorizontalOrganizationChart"/>
    <dgm:cxn modelId="{6EB8AEFE-C6A6-42B9-BBFD-58F30EB4F9D0}" srcId="{867999A6-2E2A-4B2B-B61C-2E7EDBFC8772}" destId="{EDF0DFDB-2DD2-41D2-BDF1-3CBBC4EE8DC5}" srcOrd="0" destOrd="0" parTransId="{428DFB12-69DA-43F5-89FB-AAE590F3CD29}" sibTransId="{AD5E211D-F515-4770-AAF7-799268C94D78}"/>
    <dgm:cxn modelId="{5CFBBE1E-CEB4-49FB-BE94-20B37233F1C1}" type="presOf" srcId="{1050ACFA-3EBE-41BB-A89A-7B0143B47F15}" destId="{188F4462-8DF6-4C85-B1D4-CB0029C07B25}" srcOrd="1" destOrd="0" presId="urn:microsoft.com/office/officeart/2009/3/layout/HorizontalOrganizationChart"/>
    <dgm:cxn modelId="{D5EFBA4D-7821-4AE8-B408-73EC9928547F}" type="presOf" srcId="{E1CE4AB6-2B55-4B43-87AF-093D98B37D59}" destId="{9D7E262F-FA23-4D56-BAF1-74809143FBEC}" srcOrd="0" destOrd="0" presId="urn:microsoft.com/office/officeart/2009/3/layout/HorizontalOrganizationChart"/>
    <dgm:cxn modelId="{2EE34DA2-56F9-4A52-B2C3-4452261B471A}" srcId="{DAFAAC8F-E329-4F41-9B7C-85EACE6E6E7D}" destId="{86D6DE7F-D0A6-4C71-ADE9-C40544A45833}" srcOrd="1" destOrd="0" parTransId="{637DB8B2-F12C-485D-9926-98EC918B15A9}" sibTransId="{4194A443-BDD3-4CCD-A5BE-1DF4744894C6}"/>
    <dgm:cxn modelId="{AC713AAF-6841-4AA5-9EEC-4D7D6D41F7A0}" type="presOf" srcId="{720530D5-67A3-4D90-A0D7-2CEB987867E1}" destId="{BA396218-7118-4787-B629-5A4AFA1476A4}" srcOrd="0" destOrd="0" presId="urn:microsoft.com/office/officeart/2009/3/layout/HorizontalOrganizationChart"/>
    <dgm:cxn modelId="{70A77049-BD89-4951-90E8-66E3F7519305}" type="presOf" srcId="{D6CD1834-798F-41F5-B073-4DD1B3A65545}" destId="{3A9BA10C-FEB2-457C-A7E6-9CEA75F7B20D}" srcOrd="0" destOrd="0" presId="urn:microsoft.com/office/officeart/2009/3/layout/HorizontalOrganizationChart"/>
    <dgm:cxn modelId="{6939962F-F644-4C10-8AC7-730FA8F8D5F3}" type="presOf" srcId="{B6CF04E3-4F44-4455-9F46-086154C93DCF}" destId="{1D850010-20EF-474D-8D05-A888EF5C2EB2}" srcOrd="0" destOrd="0" presId="urn:microsoft.com/office/officeart/2009/3/layout/HorizontalOrganizationChart"/>
    <dgm:cxn modelId="{B4619A8F-7ACF-4092-B836-94C031015B67}" type="presOf" srcId="{83268A75-E523-45C2-A56A-29250166EC00}" destId="{66E706E5-8050-4461-9303-1F6E8913DB13}" srcOrd="1" destOrd="0" presId="urn:microsoft.com/office/officeart/2009/3/layout/HorizontalOrganizationChart"/>
    <dgm:cxn modelId="{EB137E3E-EFFB-49BA-82AD-254C06530376}" type="presOf" srcId="{F128CA42-4BCA-4498-8EF6-DC620B571662}" destId="{0724ABE4-D69E-4703-ACF0-16377099981F}" srcOrd="0" destOrd="0" presId="urn:microsoft.com/office/officeart/2009/3/layout/HorizontalOrganizationChart"/>
    <dgm:cxn modelId="{7FFD3BFD-4F08-4D07-A93B-E174E805E0D7}" type="presOf" srcId="{437238E8-8895-4064-8771-C0D3B9C98EC7}" destId="{22F220E9-471B-4552-B10E-1722FF191B9F}" srcOrd="0" destOrd="0" presId="urn:microsoft.com/office/officeart/2009/3/layout/HorizontalOrganizationChart"/>
    <dgm:cxn modelId="{21F28A73-5F31-4EC8-BC8E-9103E0638434}" srcId="{67FC3D18-DB58-4BFA-B8DD-29303584089E}" destId="{F128CA42-4BCA-4498-8EF6-DC620B571662}" srcOrd="0" destOrd="0" parTransId="{437238E8-8895-4064-8771-C0D3B9C98EC7}" sibTransId="{2FF2F9D9-AA99-446D-AF66-CFBD34D2EC7A}"/>
    <dgm:cxn modelId="{23BFEE42-EF2E-44F5-8AA1-158631CBA961}" type="presOf" srcId="{720530D5-67A3-4D90-A0D7-2CEB987867E1}" destId="{080F30D9-D8CE-425D-AC4D-D1E8134817E5}" srcOrd="1" destOrd="0" presId="urn:microsoft.com/office/officeart/2009/3/layout/HorizontalOrganizationChart"/>
    <dgm:cxn modelId="{68A84433-F88F-429E-A758-9B30C76ED52D}" srcId="{1050ACFA-3EBE-41BB-A89A-7B0143B47F15}" destId="{720530D5-67A3-4D90-A0D7-2CEB987867E1}" srcOrd="0" destOrd="0" parTransId="{B6CF04E3-4F44-4455-9F46-086154C93DCF}" sibTransId="{9C8FF38C-E069-4A8E-8CBC-31200BD38047}"/>
    <dgm:cxn modelId="{1A9ED501-8203-4972-9D8A-775E02AF431F}" type="presOf" srcId="{DAFAAC8F-E329-4F41-9B7C-85EACE6E6E7D}" destId="{AB46E07E-9AEF-4803-8334-58AA30EF1CF2}" srcOrd="0" destOrd="0" presId="urn:microsoft.com/office/officeart/2009/3/layout/HorizontalOrganizationChart"/>
    <dgm:cxn modelId="{85B2B4FE-CEBF-4D3E-B42E-B67B9D470457}" type="presOf" srcId="{428DFB12-69DA-43F5-89FB-AAE590F3CD29}" destId="{87B1F593-F546-4E73-9ECA-C4DFCDBB08CA}" srcOrd="0" destOrd="0" presId="urn:microsoft.com/office/officeart/2009/3/layout/HorizontalOrganizationChart"/>
    <dgm:cxn modelId="{2DB697A4-92F5-4EAB-A8AB-88CD88462405}" type="presOf" srcId="{E9868514-9A92-4640-8A76-5313255A3534}" destId="{618F9D2C-19FA-41BA-8D98-4C619903279B}" srcOrd="0" destOrd="0" presId="urn:microsoft.com/office/officeart/2009/3/layout/HorizontalOrganizationChart"/>
    <dgm:cxn modelId="{E1D6231A-2C2E-4826-A905-DFF6E6E8E271}" type="presOf" srcId="{83268A75-E523-45C2-A56A-29250166EC00}" destId="{459485C5-95FC-406A-82DF-1E7F9909B91C}" srcOrd="0" destOrd="0" presId="urn:microsoft.com/office/officeart/2009/3/layout/HorizontalOrganizationChart"/>
    <dgm:cxn modelId="{A2555D45-FD9E-4FE2-9F0A-744744D6FAA5}" type="presOf" srcId="{E1CE4AB6-2B55-4B43-87AF-093D98B37D59}" destId="{9B0BFCBF-8177-4D5F-87E3-9CCAA6318FF5}" srcOrd="1" destOrd="0" presId="urn:microsoft.com/office/officeart/2009/3/layout/HorizontalOrganizationChart"/>
    <dgm:cxn modelId="{51009905-5504-4F37-8766-A1069D424F53}" type="presOf" srcId="{86D6DE7F-D0A6-4C71-ADE9-C40544A45833}" destId="{46CD7218-D8F3-42A4-BAC5-96D658B05557}" srcOrd="0" destOrd="0" presId="urn:microsoft.com/office/officeart/2009/3/layout/HorizontalOrganizationChart"/>
    <dgm:cxn modelId="{56D715DC-8177-48B9-A373-11CC7F25A4DD}" type="presOf" srcId="{DAFAAC8F-E329-4F41-9B7C-85EACE6E6E7D}" destId="{E9393225-050C-43BE-9394-90FB99383ED6}" srcOrd="1" destOrd="0" presId="urn:microsoft.com/office/officeart/2009/3/layout/HorizontalOrganizationChart"/>
    <dgm:cxn modelId="{C26E7F13-2AB4-464F-BB68-D2C977991352}" type="presParOf" srcId="{A1F7F35F-322F-4A92-8946-8FDF132FFE4B}" destId="{6EFEED13-3497-4007-883F-E763B64C9213}" srcOrd="0" destOrd="0" presId="urn:microsoft.com/office/officeart/2009/3/layout/HorizontalOrganizationChart"/>
    <dgm:cxn modelId="{BC4A7DBA-5179-4BF0-879B-E6C7F4E08B52}" type="presParOf" srcId="{6EFEED13-3497-4007-883F-E763B64C9213}" destId="{705E04B7-F97E-4427-B9A3-A063D8CFCBB5}" srcOrd="0" destOrd="0" presId="urn:microsoft.com/office/officeart/2009/3/layout/HorizontalOrganizationChart"/>
    <dgm:cxn modelId="{C78DE31B-20A9-4133-B795-A011D7FA0BDC}" type="presParOf" srcId="{705E04B7-F97E-4427-B9A3-A063D8CFCBB5}" destId="{618F9D2C-19FA-41BA-8D98-4C619903279B}" srcOrd="0" destOrd="0" presId="urn:microsoft.com/office/officeart/2009/3/layout/HorizontalOrganizationChart"/>
    <dgm:cxn modelId="{53DF1DB1-14F6-4D36-ACFA-B9390C3D59E1}" type="presParOf" srcId="{705E04B7-F97E-4427-B9A3-A063D8CFCBB5}" destId="{6AEE9483-586F-48B0-B738-1FE43A0F4F9C}" srcOrd="1" destOrd="0" presId="urn:microsoft.com/office/officeart/2009/3/layout/HorizontalOrganizationChart"/>
    <dgm:cxn modelId="{012E9396-3ED8-477E-836B-5704B7464A56}" type="presParOf" srcId="{6EFEED13-3497-4007-883F-E763B64C9213}" destId="{DBDBAF41-1CEE-443E-8D8E-BCA17FEC219F}" srcOrd="1" destOrd="0" presId="urn:microsoft.com/office/officeart/2009/3/layout/HorizontalOrganizationChart"/>
    <dgm:cxn modelId="{56F5A250-247B-43CC-B82C-1A8AFC58D082}" type="presParOf" srcId="{DBDBAF41-1CEE-443E-8D8E-BCA17FEC219F}" destId="{4CC9B5B1-C4BB-40B0-BE66-48D0CCB6977B}" srcOrd="0" destOrd="0" presId="urn:microsoft.com/office/officeart/2009/3/layout/HorizontalOrganizationChart"/>
    <dgm:cxn modelId="{94892529-E877-4EAD-8976-C6E82A4D6940}" type="presParOf" srcId="{DBDBAF41-1CEE-443E-8D8E-BCA17FEC219F}" destId="{6A9B26CF-7DB3-4783-B3E5-1DF068BAE94E}" srcOrd="1" destOrd="0" presId="urn:microsoft.com/office/officeart/2009/3/layout/HorizontalOrganizationChart"/>
    <dgm:cxn modelId="{43BE32FC-942E-42DD-9305-A29E3B6ECCDF}" type="presParOf" srcId="{6A9B26CF-7DB3-4783-B3E5-1DF068BAE94E}" destId="{DEF3778D-D1A9-4FB2-9F1E-0978748FB208}" srcOrd="0" destOrd="0" presId="urn:microsoft.com/office/officeart/2009/3/layout/HorizontalOrganizationChart"/>
    <dgm:cxn modelId="{12AF876F-3DE2-4A19-A835-B220D9852C89}" type="presParOf" srcId="{DEF3778D-D1A9-4FB2-9F1E-0978748FB208}" destId="{9D7E262F-FA23-4D56-BAF1-74809143FBEC}" srcOrd="0" destOrd="0" presId="urn:microsoft.com/office/officeart/2009/3/layout/HorizontalOrganizationChart"/>
    <dgm:cxn modelId="{12E2BAAC-9DE0-4741-9806-173FD28F56F4}" type="presParOf" srcId="{DEF3778D-D1A9-4FB2-9F1E-0978748FB208}" destId="{9B0BFCBF-8177-4D5F-87E3-9CCAA6318FF5}" srcOrd="1" destOrd="0" presId="urn:microsoft.com/office/officeart/2009/3/layout/HorizontalOrganizationChart"/>
    <dgm:cxn modelId="{F47A14D1-60A4-4D7D-A235-1D340A3EE665}" type="presParOf" srcId="{6A9B26CF-7DB3-4783-B3E5-1DF068BAE94E}" destId="{B41E8E57-0C92-4654-B9BE-1B6386E57B4D}" srcOrd="1" destOrd="0" presId="urn:microsoft.com/office/officeart/2009/3/layout/HorizontalOrganizationChart"/>
    <dgm:cxn modelId="{B5531D25-1FCE-4B38-9B27-6346F7F01B92}" type="presParOf" srcId="{B41E8E57-0C92-4654-B9BE-1B6386E57B4D}" destId="{0FB8DEE9-249C-4E12-87E0-02B178ADC5A4}" srcOrd="0" destOrd="0" presId="urn:microsoft.com/office/officeart/2009/3/layout/HorizontalOrganizationChart"/>
    <dgm:cxn modelId="{A13165DA-74B0-4092-9919-EC263977EA2D}" type="presParOf" srcId="{B41E8E57-0C92-4654-B9BE-1B6386E57B4D}" destId="{9430FE96-1C33-4FE1-B0A2-E97B5AE1994B}" srcOrd="1" destOrd="0" presId="urn:microsoft.com/office/officeart/2009/3/layout/HorizontalOrganizationChart"/>
    <dgm:cxn modelId="{87FC4FB6-4BEE-47AB-8B36-9BB4F2109E15}" type="presParOf" srcId="{9430FE96-1C33-4FE1-B0A2-E97B5AE1994B}" destId="{C8ADACA3-7186-4983-B8C7-2E20FAA30CE8}" srcOrd="0" destOrd="0" presId="urn:microsoft.com/office/officeart/2009/3/layout/HorizontalOrganizationChart"/>
    <dgm:cxn modelId="{529A45E9-B52B-419E-92A5-CF8A71A0BDB2}" type="presParOf" srcId="{C8ADACA3-7186-4983-B8C7-2E20FAA30CE8}" destId="{60A4325E-801D-4B37-B714-72D76AC10D66}" srcOrd="0" destOrd="0" presId="urn:microsoft.com/office/officeart/2009/3/layout/HorizontalOrganizationChart"/>
    <dgm:cxn modelId="{DFBCB94E-5702-440D-BF5C-317498E42137}" type="presParOf" srcId="{C8ADACA3-7186-4983-B8C7-2E20FAA30CE8}" destId="{2C2771C7-FF3A-4A8F-8E3B-DF219616FDD1}" srcOrd="1" destOrd="0" presId="urn:microsoft.com/office/officeart/2009/3/layout/HorizontalOrganizationChart"/>
    <dgm:cxn modelId="{136BD757-FCE2-43C5-A0D8-706B639620A8}" type="presParOf" srcId="{9430FE96-1C33-4FE1-B0A2-E97B5AE1994B}" destId="{DEF1C9CC-CB82-4AA1-B231-A59FB6660056}" srcOrd="1" destOrd="0" presId="urn:microsoft.com/office/officeart/2009/3/layout/HorizontalOrganizationChart"/>
    <dgm:cxn modelId="{495154F1-3101-4E89-A489-68001CE24334}" type="presParOf" srcId="{DEF1C9CC-CB82-4AA1-B231-A59FB6660056}" destId="{22F220E9-471B-4552-B10E-1722FF191B9F}" srcOrd="0" destOrd="0" presId="urn:microsoft.com/office/officeart/2009/3/layout/HorizontalOrganizationChart"/>
    <dgm:cxn modelId="{D3083429-795A-4DC1-AB1D-297D8624BD67}" type="presParOf" srcId="{DEF1C9CC-CB82-4AA1-B231-A59FB6660056}" destId="{935DC050-C866-4243-ADFE-54D230874554}" srcOrd="1" destOrd="0" presId="urn:microsoft.com/office/officeart/2009/3/layout/HorizontalOrganizationChart"/>
    <dgm:cxn modelId="{5E6A7206-1326-406B-8450-8C939151482C}" type="presParOf" srcId="{935DC050-C866-4243-ADFE-54D230874554}" destId="{BDE98ACA-03EF-497F-AA48-BBAF478134DD}" srcOrd="0" destOrd="0" presId="urn:microsoft.com/office/officeart/2009/3/layout/HorizontalOrganizationChart"/>
    <dgm:cxn modelId="{C6E7D2AD-30F4-4DCE-B05C-6F17CA86FF9E}" type="presParOf" srcId="{BDE98ACA-03EF-497F-AA48-BBAF478134DD}" destId="{0724ABE4-D69E-4703-ACF0-16377099981F}" srcOrd="0" destOrd="0" presId="urn:microsoft.com/office/officeart/2009/3/layout/HorizontalOrganizationChart"/>
    <dgm:cxn modelId="{7DD5CA18-338B-4788-B325-9E4B48BE30C6}" type="presParOf" srcId="{BDE98ACA-03EF-497F-AA48-BBAF478134DD}" destId="{78BAD314-283D-4AE9-8F21-542A12848329}" srcOrd="1" destOrd="0" presId="urn:microsoft.com/office/officeart/2009/3/layout/HorizontalOrganizationChart"/>
    <dgm:cxn modelId="{EC2A6F5D-623C-4449-B0E8-F3C30F06CE0D}" type="presParOf" srcId="{935DC050-C866-4243-ADFE-54D230874554}" destId="{8B5388D9-8191-42D8-9D30-6B7D99C83EE4}" srcOrd="1" destOrd="0" presId="urn:microsoft.com/office/officeart/2009/3/layout/HorizontalOrganizationChart"/>
    <dgm:cxn modelId="{1F26A578-C65F-4922-8CB3-FBEF8100AEC5}" type="presParOf" srcId="{935DC050-C866-4243-ADFE-54D230874554}" destId="{4128D1E1-7211-4A95-956B-8C7284E374CA}" srcOrd="2" destOrd="0" presId="urn:microsoft.com/office/officeart/2009/3/layout/HorizontalOrganizationChart"/>
    <dgm:cxn modelId="{8D142323-F91E-43F3-B336-BC9E0C862974}" type="presParOf" srcId="{9430FE96-1C33-4FE1-B0A2-E97B5AE1994B}" destId="{32A365FF-4B9B-43D0-BCAD-C04131C63B52}" srcOrd="2" destOrd="0" presId="urn:microsoft.com/office/officeart/2009/3/layout/HorizontalOrganizationChart"/>
    <dgm:cxn modelId="{BDAC8CC2-8368-43BC-B14D-5B646017D979}" type="presParOf" srcId="{B41E8E57-0C92-4654-B9BE-1B6386E57B4D}" destId="{6D733E18-91C1-4A82-B338-D4B4D991F493}" srcOrd="2" destOrd="0" presId="urn:microsoft.com/office/officeart/2009/3/layout/HorizontalOrganizationChart"/>
    <dgm:cxn modelId="{2E6E1CF0-ADD7-4120-8C57-2E5A13CC86A9}" type="presParOf" srcId="{B41E8E57-0C92-4654-B9BE-1B6386E57B4D}" destId="{D07CA13F-683B-49B1-9F7E-BC5644D2FEA2}" srcOrd="3" destOrd="0" presId="urn:microsoft.com/office/officeart/2009/3/layout/HorizontalOrganizationChart"/>
    <dgm:cxn modelId="{28FFBC93-7BC4-45CB-9309-BD300FFC800D}" type="presParOf" srcId="{D07CA13F-683B-49B1-9F7E-BC5644D2FEA2}" destId="{FC9549B3-A6C1-443B-B1E6-F88B1281CFE9}" srcOrd="0" destOrd="0" presId="urn:microsoft.com/office/officeart/2009/3/layout/HorizontalOrganizationChart"/>
    <dgm:cxn modelId="{64368B2A-A88A-4BEF-8D91-55D5E1777E33}" type="presParOf" srcId="{FC9549B3-A6C1-443B-B1E6-F88B1281CFE9}" destId="{75D0B677-1DC1-4E8A-AF6C-148A26539145}" srcOrd="0" destOrd="0" presId="urn:microsoft.com/office/officeart/2009/3/layout/HorizontalOrganizationChart"/>
    <dgm:cxn modelId="{36AABC17-6C0E-48EF-810F-7A5999A8ED75}" type="presParOf" srcId="{FC9549B3-A6C1-443B-B1E6-F88B1281CFE9}" destId="{188F4462-8DF6-4C85-B1D4-CB0029C07B25}" srcOrd="1" destOrd="0" presId="urn:microsoft.com/office/officeart/2009/3/layout/HorizontalOrganizationChart"/>
    <dgm:cxn modelId="{EEAAB368-29F7-4584-A2EE-B4251C22E4B8}" type="presParOf" srcId="{D07CA13F-683B-49B1-9F7E-BC5644D2FEA2}" destId="{200D1324-B483-45DF-AF3D-9E248506D4DA}" srcOrd="1" destOrd="0" presId="urn:microsoft.com/office/officeart/2009/3/layout/HorizontalOrganizationChart"/>
    <dgm:cxn modelId="{495F5A30-8180-4BD1-AC3B-091129A53D79}" type="presParOf" srcId="{200D1324-B483-45DF-AF3D-9E248506D4DA}" destId="{1D850010-20EF-474D-8D05-A888EF5C2EB2}" srcOrd="0" destOrd="0" presId="urn:microsoft.com/office/officeart/2009/3/layout/HorizontalOrganizationChart"/>
    <dgm:cxn modelId="{2A554E0B-7361-4FE7-88F9-9DB273CF9FFF}" type="presParOf" srcId="{200D1324-B483-45DF-AF3D-9E248506D4DA}" destId="{3FB6F182-19F8-47E3-8045-ECCB4AE0C21B}" srcOrd="1" destOrd="0" presId="urn:microsoft.com/office/officeart/2009/3/layout/HorizontalOrganizationChart"/>
    <dgm:cxn modelId="{B3CB04C1-D8A1-43CA-8DD7-F8C38BDB131A}" type="presParOf" srcId="{3FB6F182-19F8-47E3-8045-ECCB4AE0C21B}" destId="{6BD9D0FB-5366-4E94-9D44-D31CC652F5D2}" srcOrd="0" destOrd="0" presId="urn:microsoft.com/office/officeart/2009/3/layout/HorizontalOrganizationChart"/>
    <dgm:cxn modelId="{75611296-FC17-4CB3-A568-4CE8F524FDB7}" type="presParOf" srcId="{6BD9D0FB-5366-4E94-9D44-D31CC652F5D2}" destId="{BA396218-7118-4787-B629-5A4AFA1476A4}" srcOrd="0" destOrd="0" presId="urn:microsoft.com/office/officeart/2009/3/layout/HorizontalOrganizationChart"/>
    <dgm:cxn modelId="{6EA2913D-A8EB-4956-B36F-8F3A1869CDD7}" type="presParOf" srcId="{6BD9D0FB-5366-4E94-9D44-D31CC652F5D2}" destId="{080F30D9-D8CE-425D-AC4D-D1E8134817E5}" srcOrd="1" destOrd="0" presId="urn:microsoft.com/office/officeart/2009/3/layout/HorizontalOrganizationChart"/>
    <dgm:cxn modelId="{8C9DE464-0271-4BF5-BE07-C5D85A35EDB1}" type="presParOf" srcId="{3FB6F182-19F8-47E3-8045-ECCB4AE0C21B}" destId="{5845A0BD-7268-4D6C-9081-2D27B393D659}" srcOrd="1" destOrd="0" presId="urn:microsoft.com/office/officeart/2009/3/layout/HorizontalOrganizationChart"/>
    <dgm:cxn modelId="{A4BB9DCC-574E-4393-81E2-6438F3DBBA2E}" type="presParOf" srcId="{3FB6F182-19F8-47E3-8045-ECCB4AE0C21B}" destId="{48CA0895-C503-4432-AA33-5399C0A05571}" srcOrd="2" destOrd="0" presId="urn:microsoft.com/office/officeart/2009/3/layout/HorizontalOrganizationChart"/>
    <dgm:cxn modelId="{12D2CC71-7661-4770-AF14-B3EDC172DEF5}" type="presParOf" srcId="{D07CA13F-683B-49B1-9F7E-BC5644D2FEA2}" destId="{DCFBD0D7-8260-44A7-982B-490C830C2397}" srcOrd="2" destOrd="0" presId="urn:microsoft.com/office/officeart/2009/3/layout/HorizontalOrganizationChart"/>
    <dgm:cxn modelId="{D59318BD-59E4-4F87-9ADE-90DFEF046FBF}" type="presParOf" srcId="{B41E8E57-0C92-4654-B9BE-1B6386E57B4D}" destId="{4984209A-D05A-4007-AA87-36A4DB74C1FB}" srcOrd="4" destOrd="0" presId="urn:microsoft.com/office/officeart/2009/3/layout/HorizontalOrganizationChart"/>
    <dgm:cxn modelId="{BC8AFA66-27BF-44A0-AE8D-74E727FC7B60}" type="presParOf" srcId="{B41E8E57-0C92-4654-B9BE-1B6386E57B4D}" destId="{BE2E67EB-677B-4721-AA5D-F955D680E4DF}" srcOrd="5" destOrd="0" presId="urn:microsoft.com/office/officeart/2009/3/layout/HorizontalOrganizationChart"/>
    <dgm:cxn modelId="{D95467DF-6200-40AD-8C54-059588B383D6}" type="presParOf" srcId="{BE2E67EB-677B-4721-AA5D-F955D680E4DF}" destId="{C3DEE66E-B06E-42F1-9F1A-27696D8148BE}" srcOrd="0" destOrd="0" presId="urn:microsoft.com/office/officeart/2009/3/layout/HorizontalOrganizationChart"/>
    <dgm:cxn modelId="{7F1EB73C-34B0-4C88-B481-DAB2B76F9E76}" type="presParOf" srcId="{C3DEE66E-B06E-42F1-9F1A-27696D8148BE}" destId="{F4338246-98D8-458B-A6B7-F599F31C91CD}" srcOrd="0" destOrd="0" presId="urn:microsoft.com/office/officeart/2009/3/layout/HorizontalOrganizationChart"/>
    <dgm:cxn modelId="{722CD0BD-3D6F-4C46-9FA5-B21747D50691}" type="presParOf" srcId="{C3DEE66E-B06E-42F1-9F1A-27696D8148BE}" destId="{532A0ECB-B54A-4F08-95BE-6B0D68BB8AB3}" srcOrd="1" destOrd="0" presId="urn:microsoft.com/office/officeart/2009/3/layout/HorizontalOrganizationChart"/>
    <dgm:cxn modelId="{26457A9C-4524-4BEC-91BF-D09FCB2769A4}" type="presParOf" srcId="{BE2E67EB-677B-4721-AA5D-F955D680E4DF}" destId="{75520B64-6DE2-437B-983B-90DAA07081C2}" srcOrd="1" destOrd="0" presId="urn:microsoft.com/office/officeart/2009/3/layout/HorizontalOrganizationChart"/>
    <dgm:cxn modelId="{6F272973-0250-416B-9A36-E9BE12C06A59}" type="presParOf" srcId="{75520B64-6DE2-437B-983B-90DAA07081C2}" destId="{87B1F593-F546-4E73-9ECA-C4DFCDBB08CA}" srcOrd="0" destOrd="0" presId="urn:microsoft.com/office/officeart/2009/3/layout/HorizontalOrganizationChart"/>
    <dgm:cxn modelId="{EE94FED0-9E3A-4E96-A7E4-A40DFC192B23}" type="presParOf" srcId="{75520B64-6DE2-437B-983B-90DAA07081C2}" destId="{3D8FB6B4-171F-48FA-BE98-E6EB1E7195DE}" srcOrd="1" destOrd="0" presId="urn:microsoft.com/office/officeart/2009/3/layout/HorizontalOrganizationChart"/>
    <dgm:cxn modelId="{98F132F1-347C-41D2-89CC-41D7999CA72D}" type="presParOf" srcId="{3D8FB6B4-171F-48FA-BE98-E6EB1E7195DE}" destId="{28CF9AF9-F060-417F-BB1E-50806C2E5DC4}" srcOrd="0" destOrd="0" presId="urn:microsoft.com/office/officeart/2009/3/layout/HorizontalOrganizationChart"/>
    <dgm:cxn modelId="{8D2BC6BE-5494-4C82-B286-C22650777E41}" type="presParOf" srcId="{28CF9AF9-F060-417F-BB1E-50806C2E5DC4}" destId="{1EAF7099-5D87-4394-99EB-9FDFC6736934}" srcOrd="0" destOrd="0" presId="urn:microsoft.com/office/officeart/2009/3/layout/HorizontalOrganizationChart"/>
    <dgm:cxn modelId="{48801A7D-B300-403B-B023-6F4430C413DD}" type="presParOf" srcId="{28CF9AF9-F060-417F-BB1E-50806C2E5DC4}" destId="{AAFDBF8F-1528-4A05-BF72-0B2B5DD1B14E}" srcOrd="1" destOrd="0" presId="urn:microsoft.com/office/officeart/2009/3/layout/HorizontalOrganizationChart"/>
    <dgm:cxn modelId="{1C8C4F27-1D02-453F-97A7-97A6A91F5366}" type="presParOf" srcId="{3D8FB6B4-171F-48FA-BE98-E6EB1E7195DE}" destId="{4795F097-CECB-4D58-8C0C-72E5EFCA6B5C}" srcOrd="1" destOrd="0" presId="urn:microsoft.com/office/officeart/2009/3/layout/HorizontalOrganizationChart"/>
    <dgm:cxn modelId="{256312E4-1A1E-4DDC-8FAD-72F2F85AE35C}" type="presParOf" srcId="{3D8FB6B4-171F-48FA-BE98-E6EB1E7195DE}" destId="{440F4356-9E19-4BAF-8CC9-C0BADF3155A5}" srcOrd="2" destOrd="0" presId="urn:microsoft.com/office/officeart/2009/3/layout/HorizontalOrganizationChart"/>
    <dgm:cxn modelId="{91E18DE5-E8D2-4759-8E32-E156BC230EE0}" type="presParOf" srcId="{BE2E67EB-677B-4721-AA5D-F955D680E4DF}" destId="{67555246-0F0B-46C5-83BC-69C498BA73A8}" srcOrd="2" destOrd="0" presId="urn:microsoft.com/office/officeart/2009/3/layout/HorizontalOrganizationChart"/>
    <dgm:cxn modelId="{E4460336-F6C7-4CF5-A0CF-ECE739728575}" type="presParOf" srcId="{6A9B26CF-7DB3-4783-B3E5-1DF068BAE94E}" destId="{990E411C-53B1-4804-9608-B65D3A6CED93}" srcOrd="2" destOrd="0" presId="urn:microsoft.com/office/officeart/2009/3/layout/HorizontalOrganizationChart"/>
    <dgm:cxn modelId="{93D946D2-D3C4-4849-9959-48F278B102F8}" type="presParOf" srcId="{DBDBAF41-1CEE-443E-8D8E-BCA17FEC219F}" destId="{CF42B045-65BD-40A3-8D2F-0FE281CAD567}" srcOrd="2" destOrd="0" presId="urn:microsoft.com/office/officeart/2009/3/layout/HorizontalOrganizationChart"/>
    <dgm:cxn modelId="{CB9E9C5D-EE7E-40E2-A6C7-7F6244B26393}" type="presParOf" srcId="{DBDBAF41-1CEE-443E-8D8E-BCA17FEC219F}" destId="{0CFC11A6-960A-4B21-9CEA-93911E2FC453}" srcOrd="3" destOrd="0" presId="urn:microsoft.com/office/officeart/2009/3/layout/HorizontalOrganizationChart"/>
    <dgm:cxn modelId="{91956945-B7AC-4D40-89E2-0407D79F4007}" type="presParOf" srcId="{0CFC11A6-960A-4B21-9CEA-93911E2FC453}" destId="{7A395DEB-4AF7-4EE5-8BFC-3CEB8CA74F29}" srcOrd="0" destOrd="0" presId="urn:microsoft.com/office/officeart/2009/3/layout/HorizontalOrganizationChart"/>
    <dgm:cxn modelId="{29FAE47A-4E34-4FC1-98AF-CCD4E2010033}" type="presParOf" srcId="{7A395DEB-4AF7-4EE5-8BFC-3CEB8CA74F29}" destId="{AB46E07E-9AEF-4803-8334-58AA30EF1CF2}" srcOrd="0" destOrd="0" presId="urn:microsoft.com/office/officeart/2009/3/layout/HorizontalOrganizationChart"/>
    <dgm:cxn modelId="{9B0868E1-A7E1-4C53-94D3-A0EA9598DC14}" type="presParOf" srcId="{7A395DEB-4AF7-4EE5-8BFC-3CEB8CA74F29}" destId="{E9393225-050C-43BE-9394-90FB99383ED6}" srcOrd="1" destOrd="0" presId="urn:microsoft.com/office/officeart/2009/3/layout/HorizontalOrganizationChart"/>
    <dgm:cxn modelId="{A2005A51-ABA5-4984-BAFF-5984B28BAC9B}" type="presParOf" srcId="{0CFC11A6-960A-4B21-9CEA-93911E2FC453}" destId="{78144798-0493-44F3-A3B6-2879B84B1566}" srcOrd="1" destOrd="0" presId="urn:microsoft.com/office/officeart/2009/3/layout/HorizontalOrganizationChart"/>
    <dgm:cxn modelId="{BDE76823-D1FE-45F0-9BE0-CC9F5CC4DCD4}" type="presParOf" srcId="{78144798-0493-44F3-A3B6-2879B84B1566}" destId="{3A9BA10C-FEB2-457C-A7E6-9CEA75F7B20D}" srcOrd="0" destOrd="0" presId="urn:microsoft.com/office/officeart/2009/3/layout/HorizontalOrganizationChart"/>
    <dgm:cxn modelId="{F503C871-E220-4A1D-887D-3290306DA7C7}" type="presParOf" srcId="{78144798-0493-44F3-A3B6-2879B84B1566}" destId="{448DC133-CC03-4B80-B024-7FCA2D42AF4C}" srcOrd="1" destOrd="0" presId="urn:microsoft.com/office/officeart/2009/3/layout/HorizontalOrganizationChart"/>
    <dgm:cxn modelId="{0CD282BD-7E96-4BA3-937B-821FF291E64F}" type="presParOf" srcId="{448DC133-CC03-4B80-B024-7FCA2D42AF4C}" destId="{AEB2C98D-EAE0-40EB-8011-7E98999C3F74}" srcOrd="0" destOrd="0" presId="urn:microsoft.com/office/officeart/2009/3/layout/HorizontalOrganizationChart"/>
    <dgm:cxn modelId="{6A421CE6-9627-403B-B921-D2A518332EE6}" type="presParOf" srcId="{AEB2C98D-EAE0-40EB-8011-7E98999C3F74}" destId="{459485C5-95FC-406A-82DF-1E7F9909B91C}" srcOrd="0" destOrd="0" presId="urn:microsoft.com/office/officeart/2009/3/layout/HorizontalOrganizationChart"/>
    <dgm:cxn modelId="{5BBA90E7-37DB-4BF7-A937-EE03350AE479}" type="presParOf" srcId="{AEB2C98D-EAE0-40EB-8011-7E98999C3F74}" destId="{66E706E5-8050-4461-9303-1F6E8913DB13}" srcOrd="1" destOrd="0" presId="urn:microsoft.com/office/officeart/2009/3/layout/HorizontalOrganizationChart"/>
    <dgm:cxn modelId="{36888C27-3420-4A31-8B1A-6B9DF255BAF9}" type="presParOf" srcId="{448DC133-CC03-4B80-B024-7FCA2D42AF4C}" destId="{48EAC374-4D0C-4A77-AB0C-AF6700DC9C50}" srcOrd="1" destOrd="0" presId="urn:microsoft.com/office/officeart/2009/3/layout/HorizontalOrganizationChart"/>
    <dgm:cxn modelId="{B5A0AA1D-73CB-4965-905B-5220042BBFDF}" type="presParOf" srcId="{48EAC374-4D0C-4A77-AB0C-AF6700DC9C50}" destId="{8B2D6AA2-DAB1-46A5-A051-6B820CEAA44F}" srcOrd="0" destOrd="0" presId="urn:microsoft.com/office/officeart/2009/3/layout/HorizontalOrganizationChart"/>
    <dgm:cxn modelId="{B57A099B-C17B-4B87-A180-9AB9E176EA6A}" type="presParOf" srcId="{48EAC374-4D0C-4A77-AB0C-AF6700DC9C50}" destId="{066117D9-1E52-4C5C-97CB-44F93A26289A}" srcOrd="1" destOrd="0" presId="urn:microsoft.com/office/officeart/2009/3/layout/HorizontalOrganizationChart"/>
    <dgm:cxn modelId="{57BB5109-9225-4F43-9A96-1BD6F916D923}" type="presParOf" srcId="{066117D9-1E52-4C5C-97CB-44F93A26289A}" destId="{907E9ECE-A81B-4A89-8239-319C84227185}" srcOrd="0" destOrd="0" presId="urn:microsoft.com/office/officeart/2009/3/layout/HorizontalOrganizationChart"/>
    <dgm:cxn modelId="{E74E5CDD-F041-4E2F-B9F0-A16FE8728857}" type="presParOf" srcId="{907E9ECE-A81B-4A89-8239-319C84227185}" destId="{E9BA2934-5769-4418-8122-78DE1F94D4D3}" srcOrd="0" destOrd="0" presId="urn:microsoft.com/office/officeart/2009/3/layout/HorizontalOrganizationChart"/>
    <dgm:cxn modelId="{4296C754-4B71-4515-81F2-CED9F5076BA1}" type="presParOf" srcId="{907E9ECE-A81B-4A89-8239-319C84227185}" destId="{209302ED-EF6D-4F1A-94CF-8FF9510187C6}" srcOrd="1" destOrd="0" presId="urn:microsoft.com/office/officeart/2009/3/layout/HorizontalOrganizationChart"/>
    <dgm:cxn modelId="{3422A4F6-2BFA-4C04-BB07-49142F7507FF}" type="presParOf" srcId="{066117D9-1E52-4C5C-97CB-44F93A26289A}" destId="{387B7AD0-3D92-48EA-A497-73BF0A1A383D}" srcOrd="1" destOrd="0" presId="urn:microsoft.com/office/officeart/2009/3/layout/HorizontalOrganizationChart"/>
    <dgm:cxn modelId="{1043F1B7-A2CC-489D-900C-D6C7B962EA39}" type="presParOf" srcId="{066117D9-1E52-4C5C-97CB-44F93A26289A}" destId="{E767D9C7-394D-425E-A10E-9C350150E452}" srcOrd="2" destOrd="0" presId="urn:microsoft.com/office/officeart/2009/3/layout/HorizontalOrganizationChart"/>
    <dgm:cxn modelId="{5BBC38F3-4E02-4D3E-97B2-5162DE3DC05D}" type="presParOf" srcId="{448DC133-CC03-4B80-B024-7FCA2D42AF4C}" destId="{64C16626-5A45-41C1-843D-E613876CA1FB}" srcOrd="2" destOrd="0" presId="urn:microsoft.com/office/officeart/2009/3/layout/HorizontalOrganizationChart"/>
    <dgm:cxn modelId="{E68BC8CE-AECC-4105-A9E0-452638FA7806}" type="presParOf" srcId="{78144798-0493-44F3-A3B6-2879B84B1566}" destId="{7F9FB793-50E7-4FB4-8A73-F8CF0AF716C4}" srcOrd="2" destOrd="0" presId="urn:microsoft.com/office/officeart/2009/3/layout/HorizontalOrganizationChart"/>
    <dgm:cxn modelId="{ED838331-32AA-4C32-992A-6FA274C55189}" type="presParOf" srcId="{78144798-0493-44F3-A3B6-2879B84B1566}" destId="{EB0EA825-EE23-49D5-BDED-BF6F83EC2696}" srcOrd="3" destOrd="0" presId="urn:microsoft.com/office/officeart/2009/3/layout/HorizontalOrganizationChart"/>
    <dgm:cxn modelId="{3F200C4D-7D4C-4010-AAA5-2DC0D1159456}" type="presParOf" srcId="{EB0EA825-EE23-49D5-BDED-BF6F83EC2696}" destId="{D2E82CE0-FD6D-41E4-AF21-2191544741D8}" srcOrd="0" destOrd="0" presId="urn:microsoft.com/office/officeart/2009/3/layout/HorizontalOrganizationChart"/>
    <dgm:cxn modelId="{833F569B-0415-4BCD-A1F1-0911225F0553}" type="presParOf" srcId="{D2E82CE0-FD6D-41E4-AF21-2191544741D8}" destId="{46CD7218-D8F3-42A4-BAC5-96D658B05557}" srcOrd="0" destOrd="0" presId="urn:microsoft.com/office/officeart/2009/3/layout/HorizontalOrganizationChart"/>
    <dgm:cxn modelId="{FE2DF160-E26F-40B1-BB58-8B812D014E28}" type="presParOf" srcId="{D2E82CE0-FD6D-41E4-AF21-2191544741D8}" destId="{DBCF75ED-7E64-45FB-AB57-B55C4A330F4F}" srcOrd="1" destOrd="0" presId="urn:microsoft.com/office/officeart/2009/3/layout/HorizontalOrganizationChart"/>
    <dgm:cxn modelId="{0D653577-A281-4F10-BF9B-714566743F9A}" type="presParOf" srcId="{EB0EA825-EE23-49D5-BDED-BF6F83EC2696}" destId="{9A695F08-5B07-4096-AF7F-FD1AA42F181E}" srcOrd="1" destOrd="0" presId="urn:microsoft.com/office/officeart/2009/3/layout/HorizontalOrganizationChart"/>
    <dgm:cxn modelId="{A6607A72-7463-45D9-8619-39AFAB44D3BE}" type="presParOf" srcId="{EB0EA825-EE23-49D5-BDED-BF6F83EC2696}" destId="{AA0ED412-F536-4A1A-9D65-6F8BA2A7FD35}" srcOrd="2" destOrd="0" presId="urn:microsoft.com/office/officeart/2009/3/layout/HorizontalOrganizationChart"/>
    <dgm:cxn modelId="{809B93BE-55E6-4706-9822-A3C22992F323}" type="presParOf" srcId="{0CFC11A6-960A-4B21-9CEA-93911E2FC453}" destId="{9D30E9EE-6161-4608-A688-4F4D6774E978}" srcOrd="2" destOrd="0" presId="urn:microsoft.com/office/officeart/2009/3/layout/HorizontalOrganizationChart"/>
    <dgm:cxn modelId="{40F83898-1C07-43B3-8C0C-39F928FC2ED7}" type="presParOf" srcId="{6EFEED13-3497-4007-883F-E763B64C9213}" destId="{972C5977-42A5-4C41-B885-B8EB2C2BCFE8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9FB793-50E7-4FB4-8A73-F8CF0AF716C4}">
      <dsp:nvSpPr>
        <dsp:cNvPr id="0" name=""/>
        <dsp:cNvSpPr/>
      </dsp:nvSpPr>
      <dsp:spPr>
        <a:xfrm>
          <a:off x="5043110" y="3560414"/>
          <a:ext cx="429378" cy="461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689" y="0"/>
              </a:lnTo>
              <a:lnTo>
                <a:pt x="214689" y="461581"/>
              </a:lnTo>
              <a:lnTo>
                <a:pt x="429378" y="4615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2D6AA2-DAB1-46A5-A051-6B820CEAA44F}">
      <dsp:nvSpPr>
        <dsp:cNvPr id="0" name=""/>
        <dsp:cNvSpPr/>
      </dsp:nvSpPr>
      <dsp:spPr>
        <a:xfrm>
          <a:off x="7619381" y="3053112"/>
          <a:ext cx="4293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9378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9BA10C-FEB2-457C-A7E6-9CEA75F7B20D}">
      <dsp:nvSpPr>
        <dsp:cNvPr id="0" name=""/>
        <dsp:cNvSpPr/>
      </dsp:nvSpPr>
      <dsp:spPr>
        <a:xfrm>
          <a:off x="5043110" y="3098832"/>
          <a:ext cx="429378" cy="461581"/>
        </a:xfrm>
        <a:custGeom>
          <a:avLst/>
          <a:gdLst/>
          <a:ahLst/>
          <a:cxnLst/>
          <a:rect l="0" t="0" r="0" b="0"/>
          <a:pathLst>
            <a:path>
              <a:moveTo>
                <a:pt x="0" y="461581"/>
              </a:moveTo>
              <a:lnTo>
                <a:pt x="214689" y="461581"/>
              </a:lnTo>
              <a:lnTo>
                <a:pt x="214689" y="0"/>
              </a:lnTo>
              <a:lnTo>
                <a:pt x="42937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42B045-65BD-40A3-8D2F-0FE281CAD567}">
      <dsp:nvSpPr>
        <dsp:cNvPr id="0" name=""/>
        <dsp:cNvSpPr/>
      </dsp:nvSpPr>
      <dsp:spPr>
        <a:xfrm>
          <a:off x="2466840" y="2406459"/>
          <a:ext cx="429378" cy="1153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689" y="0"/>
              </a:lnTo>
              <a:lnTo>
                <a:pt x="214689" y="1153954"/>
              </a:lnTo>
              <a:lnTo>
                <a:pt x="429378" y="11539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1F593-F546-4E73-9ECA-C4DFCDBB08CA}">
      <dsp:nvSpPr>
        <dsp:cNvPr id="0" name=""/>
        <dsp:cNvSpPr/>
      </dsp:nvSpPr>
      <dsp:spPr>
        <a:xfrm>
          <a:off x="7619381" y="2129948"/>
          <a:ext cx="4293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9378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4209A-D05A-4007-AA87-36A4DB74C1FB}">
      <dsp:nvSpPr>
        <dsp:cNvPr id="0" name=""/>
        <dsp:cNvSpPr/>
      </dsp:nvSpPr>
      <dsp:spPr>
        <a:xfrm>
          <a:off x="5043110" y="1252505"/>
          <a:ext cx="429378" cy="9231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689" y="0"/>
              </a:lnTo>
              <a:lnTo>
                <a:pt x="214689" y="923163"/>
              </a:lnTo>
              <a:lnTo>
                <a:pt x="429378" y="92316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50010-20EF-474D-8D05-A888EF5C2EB2}">
      <dsp:nvSpPr>
        <dsp:cNvPr id="0" name=""/>
        <dsp:cNvSpPr/>
      </dsp:nvSpPr>
      <dsp:spPr>
        <a:xfrm>
          <a:off x="7619381" y="1206785"/>
          <a:ext cx="4293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9378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733E18-91C1-4A82-B338-D4B4D991F493}">
      <dsp:nvSpPr>
        <dsp:cNvPr id="0" name=""/>
        <dsp:cNvSpPr/>
      </dsp:nvSpPr>
      <dsp:spPr>
        <a:xfrm>
          <a:off x="5043110" y="1206785"/>
          <a:ext cx="4293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9378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220E9-471B-4552-B10E-1722FF191B9F}">
      <dsp:nvSpPr>
        <dsp:cNvPr id="0" name=""/>
        <dsp:cNvSpPr/>
      </dsp:nvSpPr>
      <dsp:spPr>
        <a:xfrm>
          <a:off x="7619381" y="283621"/>
          <a:ext cx="4293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9378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B8DEE9-249C-4E12-87E0-02B178ADC5A4}">
      <dsp:nvSpPr>
        <dsp:cNvPr id="0" name=""/>
        <dsp:cNvSpPr/>
      </dsp:nvSpPr>
      <dsp:spPr>
        <a:xfrm>
          <a:off x="5043110" y="329341"/>
          <a:ext cx="429378" cy="923163"/>
        </a:xfrm>
        <a:custGeom>
          <a:avLst/>
          <a:gdLst/>
          <a:ahLst/>
          <a:cxnLst/>
          <a:rect l="0" t="0" r="0" b="0"/>
          <a:pathLst>
            <a:path>
              <a:moveTo>
                <a:pt x="0" y="923163"/>
              </a:moveTo>
              <a:lnTo>
                <a:pt x="214689" y="923163"/>
              </a:lnTo>
              <a:lnTo>
                <a:pt x="214689" y="0"/>
              </a:lnTo>
              <a:lnTo>
                <a:pt x="42937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C9B5B1-C4BB-40B0-BE66-48D0CCB6977B}">
      <dsp:nvSpPr>
        <dsp:cNvPr id="0" name=""/>
        <dsp:cNvSpPr/>
      </dsp:nvSpPr>
      <dsp:spPr>
        <a:xfrm>
          <a:off x="2466840" y="1252505"/>
          <a:ext cx="429378" cy="1153954"/>
        </a:xfrm>
        <a:custGeom>
          <a:avLst/>
          <a:gdLst/>
          <a:ahLst/>
          <a:cxnLst/>
          <a:rect l="0" t="0" r="0" b="0"/>
          <a:pathLst>
            <a:path>
              <a:moveTo>
                <a:pt x="0" y="1153954"/>
              </a:moveTo>
              <a:lnTo>
                <a:pt x="214689" y="1153954"/>
              </a:lnTo>
              <a:lnTo>
                <a:pt x="214689" y="0"/>
              </a:lnTo>
              <a:lnTo>
                <a:pt x="42937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8F9D2C-19FA-41BA-8D98-4C619903279B}">
      <dsp:nvSpPr>
        <dsp:cNvPr id="0" name=""/>
        <dsp:cNvSpPr/>
      </dsp:nvSpPr>
      <dsp:spPr>
        <a:xfrm>
          <a:off x="319947" y="2079058"/>
          <a:ext cx="2146892" cy="6548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Time Series Modeling</a:t>
          </a:r>
          <a:endParaRPr lang="en-US" sz="1500" kern="1200" dirty="0"/>
        </a:p>
      </dsp:txBody>
      <dsp:txXfrm>
        <a:off x="319947" y="2079058"/>
        <a:ext cx="2146892" cy="654802"/>
      </dsp:txXfrm>
    </dsp:sp>
    <dsp:sp modelId="{9D7E262F-FA23-4D56-BAF1-74809143FBEC}">
      <dsp:nvSpPr>
        <dsp:cNvPr id="0" name=""/>
        <dsp:cNvSpPr/>
      </dsp:nvSpPr>
      <dsp:spPr>
        <a:xfrm>
          <a:off x="2896218" y="925104"/>
          <a:ext cx="2146892" cy="654802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Fully-parameterized Approach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2896218" y="925104"/>
        <a:ext cx="2146892" cy="654802"/>
      </dsp:txXfrm>
    </dsp:sp>
    <dsp:sp modelId="{60A4325E-801D-4B37-B714-72D76AC10D66}">
      <dsp:nvSpPr>
        <dsp:cNvPr id="0" name=""/>
        <dsp:cNvSpPr/>
      </dsp:nvSpPr>
      <dsp:spPr>
        <a:xfrm>
          <a:off x="5472489" y="1940"/>
          <a:ext cx="2146892" cy="654802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Mean (Expected Value)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5472489" y="1940"/>
        <a:ext cx="2146892" cy="654802"/>
      </dsp:txXfrm>
    </dsp:sp>
    <dsp:sp modelId="{0724ABE4-D69E-4703-ACF0-16377099981F}">
      <dsp:nvSpPr>
        <dsp:cNvPr id="0" name=""/>
        <dsp:cNvSpPr/>
      </dsp:nvSpPr>
      <dsp:spPr>
        <a:xfrm>
          <a:off x="8048759" y="1940"/>
          <a:ext cx="2146892" cy="654802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ARIMA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8048759" y="1940"/>
        <a:ext cx="2146892" cy="654802"/>
      </dsp:txXfrm>
    </dsp:sp>
    <dsp:sp modelId="{75D0B677-1DC1-4E8A-AF6C-148A26539145}">
      <dsp:nvSpPr>
        <dsp:cNvPr id="0" name=""/>
        <dsp:cNvSpPr/>
      </dsp:nvSpPr>
      <dsp:spPr>
        <a:xfrm>
          <a:off x="5472489" y="925104"/>
          <a:ext cx="2146892" cy="654802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Variance (</a:t>
          </a:r>
          <a:r>
            <a:rPr lang="en-US" sz="1500" kern="1200" dirty="0" err="1" smtClean="0">
              <a:solidFill>
                <a:schemeClr val="tx1"/>
              </a:solidFill>
            </a:rPr>
            <a:t>Heteroskedasticity</a:t>
          </a:r>
          <a:r>
            <a:rPr lang="en-US" sz="1500" kern="1200" dirty="0" smtClean="0">
              <a:solidFill>
                <a:schemeClr val="tx1"/>
              </a:solidFill>
            </a:rPr>
            <a:t> Effect)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5472489" y="925104"/>
        <a:ext cx="2146892" cy="654802"/>
      </dsp:txXfrm>
    </dsp:sp>
    <dsp:sp modelId="{BA396218-7118-4787-B629-5A4AFA1476A4}">
      <dsp:nvSpPr>
        <dsp:cNvPr id="0" name=""/>
        <dsp:cNvSpPr/>
      </dsp:nvSpPr>
      <dsp:spPr>
        <a:xfrm>
          <a:off x="8048759" y="925104"/>
          <a:ext cx="2146892" cy="654802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GARCH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8048759" y="925104"/>
        <a:ext cx="2146892" cy="654802"/>
      </dsp:txXfrm>
    </dsp:sp>
    <dsp:sp modelId="{F4338246-98D8-458B-A6B7-F599F31C91CD}">
      <dsp:nvSpPr>
        <dsp:cNvPr id="0" name=""/>
        <dsp:cNvSpPr/>
      </dsp:nvSpPr>
      <dsp:spPr>
        <a:xfrm>
          <a:off x="5472489" y="1848267"/>
          <a:ext cx="2146892" cy="654802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Dependence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5472489" y="1848267"/>
        <a:ext cx="2146892" cy="654802"/>
      </dsp:txXfrm>
    </dsp:sp>
    <dsp:sp modelId="{1EAF7099-5D87-4394-99EB-9FDFC6736934}">
      <dsp:nvSpPr>
        <dsp:cNvPr id="0" name=""/>
        <dsp:cNvSpPr/>
      </dsp:nvSpPr>
      <dsp:spPr>
        <a:xfrm>
          <a:off x="8048759" y="1848267"/>
          <a:ext cx="2146892" cy="654802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Correlation (Normal </a:t>
          </a:r>
          <a:r>
            <a:rPr lang="en-US" sz="1500" kern="1200" dirty="0" err="1" smtClean="0">
              <a:solidFill>
                <a:schemeClr val="tx1"/>
              </a:solidFill>
            </a:rPr>
            <a:t>Dist</a:t>
          </a:r>
          <a:r>
            <a:rPr lang="en-US" sz="1500" kern="1200" dirty="0" smtClean="0">
              <a:solidFill>
                <a:schemeClr val="tx1"/>
              </a:solidFill>
            </a:rPr>
            <a:t>) or Copula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8048759" y="1848267"/>
        <a:ext cx="2146892" cy="654802"/>
      </dsp:txXfrm>
    </dsp:sp>
    <dsp:sp modelId="{AB46E07E-9AEF-4803-8334-58AA30EF1CF2}">
      <dsp:nvSpPr>
        <dsp:cNvPr id="0" name=""/>
        <dsp:cNvSpPr/>
      </dsp:nvSpPr>
      <dsp:spPr>
        <a:xfrm>
          <a:off x="2896218" y="3233013"/>
          <a:ext cx="2146892" cy="6548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Semi- or Non-parametric Approach</a:t>
          </a:r>
          <a:endParaRPr lang="en-US" sz="1500" kern="1200" dirty="0"/>
        </a:p>
      </dsp:txBody>
      <dsp:txXfrm>
        <a:off x="2896218" y="3233013"/>
        <a:ext cx="2146892" cy="654802"/>
      </dsp:txXfrm>
    </dsp:sp>
    <dsp:sp modelId="{459485C5-95FC-406A-82DF-1E7F9909B91C}">
      <dsp:nvSpPr>
        <dsp:cNvPr id="0" name=""/>
        <dsp:cNvSpPr/>
      </dsp:nvSpPr>
      <dsp:spPr>
        <a:xfrm>
          <a:off x="5472489" y="2771431"/>
          <a:ext cx="2146892" cy="6548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Empirical Distribution</a:t>
          </a:r>
          <a:endParaRPr lang="en-US" sz="1500" kern="1200" dirty="0"/>
        </a:p>
      </dsp:txBody>
      <dsp:txXfrm>
        <a:off x="5472489" y="2771431"/>
        <a:ext cx="2146892" cy="654802"/>
      </dsp:txXfrm>
    </dsp:sp>
    <dsp:sp modelId="{E9BA2934-5769-4418-8122-78DE1F94D4D3}">
      <dsp:nvSpPr>
        <dsp:cNvPr id="0" name=""/>
        <dsp:cNvSpPr/>
      </dsp:nvSpPr>
      <dsp:spPr>
        <a:xfrm>
          <a:off x="8048759" y="2771431"/>
          <a:ext cx="2146892" cy="6548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Bootstrap</a:t>
          </a:r>
          <a:endParaRPr lang="en-US" sz="1500" kern="1200" dirty="0"/>
        </a:p>
      </dsp:txBody>
      <dsp:txXfrm>
        <a:off x="8048759" y="2771431"/>
        <a:ext cx="2146892" cy="654802"/>
      </dsp:txXfrm>
    </dsp:sp>
    <dsp:sp modelId="{46CD7218-D8F3-42A4-BAC5-96D658B05557}">
      <dsp:nvSpPr>
        <dsp:cNvPr id="0" name=""/>
        <dsp:cNvSpPr/>
      </dsp:nvSpPr>
      <dsp:spPr>
        <a:xfrm>
          <a:off x="5472489" y="3694595"/>
          <a:ext cx="2146892" cy="6548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ML or AI</a:t>
          </a:r>
          <a:endParaRPr lang="en-US" sz="1500" kern="1200" dirty="0"/>
        </a:p>
      </dsp:txBody>
      <dsp:txXfrm>
        <a:off x="5472489" y="3694595"/>
        <a:ext cx="2146892" cy="6548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8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2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7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11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9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6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9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5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4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4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053A2-AD9D-43AE-9852-BAEE8210B161}" type="datetimeFigureOut">
              <a:rPr lang="en-US" smtClean="0"/>
              <a:t>11/20/2017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B54DE-B705-4E81-A11D-ED8E83475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0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le:Sao Paulo &lt;strong&gt;Stock&lt;/strong&gt; Exchange.jpg - Wikimedia Commons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534" y="0"/>
            <a:ext cx="129150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09486"/>
            <a:ext cx="9144000" cy="2842306"/>
          </a:xfrm>
          <a:solidFill>
            <a:schemeClr val="tx1">
              <a:lumMod val="75000"/>
              <a:lumOff val="25000"/>
              <a:alpha val="69804"/>
            </a:schemeClr>
          </a:solidFill>
        </p:spPr>
        <p:txBody>
          <a:bodyPr anchor="ctr"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Copula &amp; Time Series Modeling for Risk Analysis Application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16439"/>
            <a:ext cx="9144000" cy="665162"/>
          </a:xfrm>
          <a:solidFill>
            <a:schemeClr val="tx1">
              <a:lumMod val="75000"/>
              <a:lumOff val="25000"/>
              <a:alpha val="69804"/>
            </a:schemeClr>
          </a:solidFill>
        </p:spPr>
        <p:txBody>
          <a:bodyPr anchor="ctr"/>
          <a:lstStyle/>
          <a:p>
            <a:pPr algn="l"/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Suttakulpiboon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4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Variance Equation: GARCH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mean equation does not take into account heteroskedastic effects typically observed in financial time series. Engle [1982] introduced the Autoregressive Conditional Heteroskedastic model, named ARCH, later </a:t>
            </a:r>
            <a:r>
              <a:rPr lang="en-US" dirty="0" err="1" smtClean="0"/>
              <a:t>generalised</a:t>
            </a:r>
            <a:r>
              <a:rPr lang="en-US" dirty="0" smtClean="0"/>
              <a:t> by </a:t>
            </a:r>
            <a:r>
              <a:rPr lang="en-US" dirty="0" err="1" smtClean="0"/>
              <a:t>Bollerslev</a:t>
            </a:r>
            <a:r>
              <a:rPr lang="en-US" dirty="0" smtClean="0"/>
              <a:t> [1986], named GARCH.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095" t="60095" r="66048" b="22381"/>
          <a:stretch/>
        </p:blipFill>
        <p:spPr>
          <a:xfrm>
            <a:off x="2769325" y="3583529"/>
            <a:ext cx="6826296" cy="307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3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Variance Equation: GARCH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Ding [1993] introduced the APARCH(</a:t>
            </a:r>
            <a:r>
              <a:rPr lang="en-US" dirty="0" err="1" smtClean="0"/>
              <a:t>p,q</a:t>
            </a:r>
            <a:r>
              <a:rPr lang="en-US" dirty="0" smtClean="0"/>
              <a:t>) variance that can be expressed as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where δ &gt; 0 and −1 &lt; </a:t>
            </a:r>
            <a:r>
              <a:rPr lang="en-US" dirty="0" err="1" smtClean="0"/>
              <a:t>γi</a:t>
            </a:r>
            <a:r>
              <a:rPr lang="en-US" dirty="0" smtClean="0"/>
              <a:t> &lt; 1. This model adds the flexibility of a varying exponent with an asymmetry coefficient </a:t>
            </a:r>
            <a:r>
              <a:rPr lang="en-US" dirty="0" err="1" smtClean="0"/>
              <a:t>γi</a:t>
            </a:r>
            <a:r>
              <a:rPr lang="en-US" dirty="0" smtClean="0"/>
              <a:t> to take the leverage effect into account and the varying power δ to consider the Taylor effect.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524" t="47143" r="64048" b="36095"/>
          <a:stretch/>
        </p:blipFill>
        <p:spPr>
          <a:xfrm>
            <a:off x="2916133" y="2616631"/>
            <a:ext cx="6359734" cy="22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2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&lt;strong&gt;R&lt;/strong&gt; (&lt;strong&gt;programming&lt;/strong&gt; language)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38" y="481262"/>
            <a:ext cx="5951103" cy="4612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488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Multivariate GARCH: DCC-GARCH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876" t="37185" r="26492" b="44191"/>
          <a:stretch/>
        </p:blipFill>
        <p:spPr>
          <a:xfrm>
            <a:off x="838200" y="1690688"/>
            <a:ext cx="10038347" cy="22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71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386" t="21657" r="27720" b="18772"/>
          <a:stretch/>
        </p:blipFill>
        <p:spPr>
          <a:xfrm>
            <a:off x="2285999" y="300957"/>
            <a:ext cx="7844591" cy="612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21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&lt;strong&gt;R&lt;/strong&gt; (&lt;strong&gt;programming&lt;/strong&gt; language)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38" y="481262"/>
            <a:ext cx="5951103" cy="4612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2310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Approach to Time Series Modeling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66080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068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mean equation of an univariate time series </a:t>
            </a:r>
            <a:r>
              <a:rPr lang="en-US" dirty="0" err="1" smtClean="0"/>
              <a:t>xt</a:t>
            </a:r>
            <a:r>
              <a:rPr lang="en-US" dirty="0" smtClean="0"/>
              <a:t> can be described by the process</a:t>
            </a:r>
          </a:p>
          <a:p>
            <a:pPr marL="0" indent="0" algn="ctr">
              <a:buNone/>
            </a:pPr>
            <a:r>
              <a:rPr lang="pt-BR" dirty="0" smtClean="0"/>
              <a:t>xt = E(xt |Ft−1) + εt</a:t>
            </a:r>
          </a:p>
          <a:p>
            <a:r>
              <a:rPr lang="en-US" dirty="0" smtClean="0"/>
              <a:t>where E(· | ·) denotes the conditional expectation operator, Ft−1 the information set at time t − 1, and </a:t>
            </a:r>
            <a:r>
              <a:rPr lang="en-US" dirty="0" err="1" smtClean="0"/>
              <a:t>εt</a:t>
            </a:r>
            <a:r>
              <a:rPr lang="en-US" dirty="0" smtClean="0"/>
              <a:t> the innovations of the time series.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3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ARMA mean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ARMA(</a:t>
            </a:r>
            <a:r>
              <a:rPr lang="en-US" dirty="0" err="1" smtClean="0"/>
              <a:t>m,n</a:t>
            </a:r>
            <a:r>
              <a:rPr lang="en-US" dirty="0" smtClean="0"/>
              <a:t>) process of autoregressive order m and moving average order n can be described as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with mean µ, autoregressive coefficients </a:t>
            </a:r>
            <a:r>
              <a:rPr lang="en-US" dirty="0" err="1" smtClean="0"/>
              <a:t>ai</a:t>
            </a:r>
            <a:r>
              <a:rPr lang="en-US" dirty="0" smtClean="0"/>
              <a:t> and moving average coefficients bi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381" t="41302" r="65905" b="50571"/>
          <a:stretch/>
        </p:blipFill>
        <p:spPr>
          <a:xfrm>
            <a:off x="2220685" y="2717074"/>
            <a:ext cx="7694019" cy="16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1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ARIMA </a:t>
            </a:r>
            <a:r>
              <a:rPr lang="en-US" dirty="0" smtClean="0"/>
              <a:t>mean equation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795" t="33993" r="63721" b="38767"/>
          <a:stretch/>
        </p:blipFill>
        <p:spPr>
          <a:xfrm>
            <a:off x="838200" y="1690688"/>
            <a:ext cx="8718755" cy="438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6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ARIMA </a:t>
            </a:r>
            <a:r>
              <a:rPr lang="en-US" dirty="0" smtClean="0"/>
              <a:t>mean equation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022" t="40478" r="64462" b="27910"/>
          <a:stretch/>
        </p:blipFill>
        <p:spPr>
          <a:xfrm>
            <a:off x="838200" y="1690688"/>
            <a:ext cx="7765318" cy="47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60" t="25269" r="63979" b="34875"/>
          <a:stretch/>
        </p:blipFill>
        <p:spPr>
          <a:xfrm>
            <a:off x="2123768" y="412955"/>
            <a:ext cx="8052619" cy="59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4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&lt;strong&gt;R&lt;/strong&gt; (&lt;strong&gt;programming&lt;/strong&gt; language)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38" y="481262"/>
            <a:ext cx="5951103" cy="4612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7592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Variance Equation: GARCH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52162"/>
            <a:ext cx="3645643" cy="3410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17" y="2252161"/>
            <a:ext cx="3645643" cy="3410702"/>
          </a:xfrm>
          <a:prstGeom prst="rect">
            <a:avLst/>
          </a:prstGeom>
        </p:spPr>
      </p:pic>
      <p:sp>
        <p:nvSpPr>
          <p:cNvPr id="6" name="Equal 5"/>
          <p:cNvSpPr/>
          <p:nvPr/>
        </p:nvSpPr>
        <p:spPr>
          <a:xfrm>
            <a:off x="4483843" y="3288631"/>
            <a:ext cx="874220" cy="721895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Plus 6"/>
          <p:cNvSpPr/>
          <p:nvPr/>
        </p:nvSpPr>
        <p:spPr>
          <a:xfrm>
            <a:off x="9138560" y="3275169"/>
            <a:ext cx="743377" cy="743377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143623" y="3059958"/>
            <a:ext cx="1732547" cy="11737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Volatility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Noise + MA Component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62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270</Words>
  <Application>Microsoft Office PowerPoint</Application>
  <PresentationFormat>Widescreen</PresentationFormat>
  <Paragraphs>42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Copula &amp; Time Series Modeling for Risk Analysis Application</vt:lpstr>
      <vt:lpstr>My Approach to Time Series Modeling</vt:lpstr>
      <vt:lpstr>Mean Equation</vt:lpstr>
      <vt:lpstr>ARMA mean equation</vt:lpstr>
      <vt:lpstr>ARIMA mean equation</vt:lpstr>
      <vt:lpstr>ARIMA mean equation</vt:lpstr>
      <vt:lpstr>PowerPoint Presentation</vt:lpstr>
      <vt:lpstr>PowerPoint Presentation</vt:lpstr>
      <vt:lpstr>Variance Equation: GARCH</vt:lpstr>
      <vt:lpstr>Variance Equation: GARCH</vt:lpstr>
      <vt:lpstr>Variance Equation: GARCH</vt:lpstr>
      <vt:lpstr>PowerPoint Presentation</vt:lpstr>
      <vt:lpstr>Multivariate GARCH: DCC-GARCH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Copula &amp; Time Series Modeling for Risk Analysis Application</dc:title>
  <dc:creator>Windows User</dc:creator>
  <cp:lastModifiedBy>Windows User</cp:lastModifiedBy>
  <cp:revision>14</cp:revision>
  <dcterms:created xsi:type="dcterms:W3CDTF">2017-11-20T05:05:17Z</dcterms:created>
  <dcterms:modified xsi:type="dcterms:W3CDTF">2017-11-20T10:20:56Z</dcterms:modified>
</cp:coreProperties>
</file>